
<file path=[Content_Types].xml><?xml version="1.0" encoding="utf-8"?>
<Types xmlns="http://schemas.openxmlformats.org/package/2006/content-types">
  <Default Extension="jpeg" ContentType="image/jpeg"/>
  <Default Extension="vml" ContentType="application/vnd.openxmlformats-officedocument.vmlDrawing"/>
  <Default Extension="doc" ContentType="application/msword"/>
  <Default Extension="bin" ContentType="application/vnd.openxmlformats-officedocument.oleObject"/>
  <Default Extension="wmf" ContentType="image/x-wmf"/>
  <Default Extension="emf" ContentType="image/x-emf"/>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4" r:id="rId10"/>
    <p:sldId id="265" r:id="rId11"/>
    <p:sldId id="266" r:id="rId12"/>
    <p:sldId id="267" r:id="rId13"/>
    <p:sldId id="268" r:id="rId14"/>
    <p:sldId id="262" r:id="rId15"/>
    <p:sldId id="263"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62" r:id="rId55"/>
    <p:sldId id="363"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285"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286" r:id="rId96"/>
    <p:sldId id="287" r:id="rId97"/>
    <p:sldId id="288" r:id="rId98"/>
    <p:sldId id="289" r:id="rId99"/>
    <p:sldId id="290" r:id="rId100"/>
    <p:sldId id="291" r:id="rId101"/>
    <p:sldId id="292" r:id="rId102"/>
    <p:sldId id="293" r:id="rId103"/>
    <p:sldId id="354" r:id="rId104"/>
    <p:sldId id="355" r:id="rId105"/>
    <p:sldId id="356" r:id="rId106"/>
    <p:sldId id="357" r:id="rId107"/>
    <p:sldId id="358" r:id="rId108"/>
    <p:sldId id="359" r:id="rId109"/>
    <p:sldId id="360" r:id="rId110"/>
    <p:sldId id="361" r:id="rId11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536"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1ABD9C-1A5C-4CD6-8435-EECE00FCA6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FE0637-5D10-48F6-9B16-E3079DF99D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7294E70-6126-474C-AD45-054FB46A4DA2}" type="slidenum">
              <a:rPr lang="en-US" altLang="zh-CN"/>
            </a:fld>
            <a:endParaRPr lang="en-US" altLang="zh-CN"/>
          </a:p>
        </p:txBody>
      </p:sp>
      <p:sp>
        <p:nvSpPr>
          <p:cNvPr id="176130" name="Rectangle 2"/>
          <p:cNvSpPr>
            <a:spLocks noGrp="1" noRot="1" noChangeAspect="1" noChangeArrowheads="1" noTextEdit="1"/>
          </p:cNvSpPr>
          <p:nvPr>
            <p:ph type="sldImg"/>
          </p:nvPr>
        </p:nvSpPr>
        <p:spPr/>
      </p:sp>
      <p:sp>
        <p:nvSpPr>
          <p:cNvPr id="176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A9F3ADA-9DBB-42AC-9696-421C1DDAA1D2}" type="slidenum">
              <a:rPr lang="en-US" altLang="zh-CN"/>
            </a:fld>
            <a:endParaRPr lang="en-US" altLang="zh-CN"/>
          </a:p>
        </p:txBody>
      </p:sp>
      <p:sp>
        <p:nvSpPr>
          <p:cNvPr id="199682" name="Rectangle 2"/>
          <p:cNvSpPr>
            <a:spLocks noGrp="1" noRot="1" noChangeAspect="1" noChangeArrowheads="1" noTextEdit="1"/>
          </p:cNvSpPr>
          <p:nvPr>
            <p:ph type="sldImg"/>
          </p:nvPr>
        </p:nvSpPr>
        <p:spPr/>
      </p:sp>
      <p:sp>
        <p:nvSpPr>
          <p:cNvPr id="19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8406A3D-9F1B-44AD-9367-033381DDAAE3}" type="slidenum">
              <a:rPr lang="en-US" altLang="zh-CN"/>
            </a:fld>
            <a:endParaRPr lang="en-US" altLang="zh-CN"/>
          </a:p>
        </p:txBody>
      </p:sp>
      <p:sp>
        <p:nvSpPr>
          <p:cNvPr id="200706" name="Rectangle 2"/>
          <p:cNvSpPr>
            <a:spLocks noGrp="1" noRot="1" noChangeAspect="1" noChangeArrowheads="1" noTextEdit="1"/>
          </p:cNvSpPr>
          <p:nvPr>
            <p:ph type="sldImg"/>
          </p:nvPr>
        </p:nvSpPr>
        <p:spPr/>
      </p:sp>
      <p:sp>
        <p:nvSpPr>
          <p:cNvPr id="200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FE5198-43C4-4798-85EB-41FFD4425FE7}" type="slidenum">
              <a:rPr lang="en-US" altLang="zh-CN"/>
            </a:fld>
            <a:endParaRPr lang="en-US" altLang="zh-CN"/>
          </a:p>
        </p:txBody>
      </p:sp>
      <p:sp>
        <p:nvSpPr>
          <p:cNvPr id="108546" name="Rectangle 2"/>
          <p:cNvSpPr>
            <a:spLocks noGrp="1" noRot="1" noChangeAspect="1" noChangeArrowheads="1" noTextEdit="1"/>
          </p:cNvSpPr>
          <p:nvPr>
            <p:ph type="sldImg"/>
          </p:nvPr>
        </p:nvSpPr>
        <p:spPr/>
      </p:sp>
      <p:sp>
        <p:nvSpPr>
          <p:cNvPr id="108547" name="Rectangle 3"/>
          <p:cNvSpPr>
            <a:spLocks noGrp="1" noChangeArrowheads="1"/>
          </p:cNvSpPr>
          <p:nvPr>
            <p:ph type="body" idx="1"/>
          </p:nvPr>
        </p:nvSpPr>
        <p:spPr/>
        <p:txBody>
          <a:bodyPr/>
          <a:lstStyle/>
          <a:p>
            <a:r>
              <a:rPr lang="zh-CN" altLang="en-US"/>
              <a:t>常见的几种计算机网络类型</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771E38B-2FA2-4CB4-BD15-3D44783ADEAD}" type="slidenum">
              <a:rPr lang="en-US" altLang="zh-CN"/>
            </a:fld>
            <a:endParaRPr lang="en-US" altLang="zh-CN"/>
          </a:p>
        </p:txBody>
      </p:sp>
      <p:sp>
        <p:nvSpPr>
          <p:cNvPr id="366594" name="Rectangle 2"/>
          <p:cNvSpPr>
            <a:spLocks noGrp="1" noRot="1" noChangeAspect="1" noChangeArrowheads="1" noTextEdit="1"/>
          </p:cNvSpPr>
          <p:nvPr>
            <p:ph type="sldImg"/>
          </p:nvPr>
        </p:nvSpPr>
        <p:spPr/>
      </p:sp>
      <p:sp>
        <p:nvSpPr>
          <p:cNvPr id="36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E4B50FE-1B94-452A-8F69-D27A7669B028}" type="slidenum">
              <a:rPr lang="en-US" altLang="zh-CN"/>
            </a:fld>
            <a:endParaRPr lang="en-US" altLang="zh-CN"/>
          </a:p>
        </p:txBody>
      </p:sp>
      <p:sp>
        <p:nvSpPr>
          <p:cNvPr id="201730" name="Rectangle 2"/>
          <p:cNvSpPr>
            <a:spLocks noGrp="1" noRot="1" noChangeAspect="1" noChangeArrowheads="1" noTextEdit="1"/>
          </p:cNvSpPr>
          <p:nvPr>
            <p:ph type="sldImg"/>
          </p:nvPr>
        </p:nvSpPr>
        <p:spPr/>
      </p:sp>
      <p:sp>
        <p:nvSpPr>
          <p:cNvPr id="201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DFC678-2BA0-47D3-A1BE-80C143353C61}" type="slidenum">
              <a:rPr lang="en-US" altLang="zh-CN"/>
            </a:fld>
            <a:endParaRPr lang="en-US" altLang="zh-CN"/>
          </a:p>
        </p:txBody>
      </p:sp>
      <p:sp>
        <p:nvSpPr>
          <p:cNvPr id="202754" name="Rectangle 2"/>
          <p:cNvSpPr>
            <a:spLocks noGrp="1" noRot="1" noChangeAspect="1" noChangeArrowheads="1" noTextEdit="1"/>
          </p:cNvSpPr>
          <p:nvPr>
            <p:ph type="sldImg"/>
          </p:nvPr>
        </p:nvSpPr>
        <p:spPr/>
      </p:sp>
      <p:sp>
        <p:nvSpPr>
          <p:cNvPr id="20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3EBE586-7379-439A-9C0C-A23AE30DAB96}" type="slidenum">
              <a:rPr lang="en-US" altLang="zh-CN"/>
            </a:fld>
            <a:endParaRPr lang="en-US" altLang="zh-CN"/>
          </a:p>
        </p:txBody>
      </p:sp>
      <p:sp>
        <p:nvSpPr>
          <p:cNvPr id="268290" name="Rectangle 2"/>
          <p:cNvSpPr>
            <a:spLocks noGrp="1" noRot="1" noChangeAspect="1" noChangeArrowheads="1" noTextEdit="1"/>
          </p:cNvSpPr>
          <p:nvPr>
            <p:ph type="sldImg"/>
          </p:nvPr>
        </p:nvSpPr>
        <p:spPr/>
      </p:sp>
      <p:sp>
        <p:nvSpPr>
          <p:cNvPr id="268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3399AE0-98C1-4479-8ED0-A1F76D5599AD}" type="slidenum">
              <a:rPr lang="en-US" altLang="zh-CN"/>
            </a:fld>
            <a:endParaRPr lang="en-US" altLang="zh-CN"/>
          </a:p>
        </p:txBody>
      </p:sp>
      <p:sp>
        <p:nvSpPr>
          <p:cNvPr id="269314" name="Rectangle 2"/>
          <p:cNvSpPr>
            <a:spLocks noGrp="1" noRot="1" noChangeAspect="1" noChangeArrowheads="1" noTextEdit="1"/>
          </p:cNvSpPr>
          <p:nvPr>
            <p:ph type="sldImg"/>
          </p:nvPr>
        </p:nvSpPr>
        <p:spPr/>
      </p:sp>
      <p:sp>
        <p:nvSpPr>
          <p:cNvPr id="26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DC8C0BF-7992-43BC-9B6B-26B1F21DFC4F}" type="slidenum">
              <a:rPr lang="en-US" altLang="zh-CN"/>
            </a:fld>
            <a:endParaRPr lang="en-US" altLang="zh-CN"/>
          </a:p>
        </p:txBody>
      </p:sp>
      <p:sp>
        <p:nvSpPr>
          <p:cNvPr id="270338" name="Rectangle 2"/>
          <p:cNvSpPr>
            <a:spLocks noGrp="1" noRot="1" noChangeAspect="1" noChangeArrowheads="1" noTextEdit="1"/>
          </p:cNvSpPr>
          <p:nvPr>
            <p:ph type="sldImg"/>
          </p:nvPr>
        </p:nvSpPr>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19042D-A22B-4E18-B93A-794F8E6B7EFE}" type="slidenum">
              <a:rPr lang="en-US" altLang="zh-CN"/>
            </a:fld>
            <a:endParaRPr lang="en-US" altLang="zh-CN"/>
          </a:p>
        </p:txBody>
      </p:sp>
      <p:sp>
        <p:nvSpPr>
          <p:cNvPr id="271362" name="Rectangle 2"/>
          <p:cNvSpPr>
            <a:spLocks noGrp="1" noRot="1" noChangeAspect="1" noChangeArrowheads="1" noTextEdit="1"/>
          </p:cNvSpPr>
          <p:nvPr>
            <p:ph type="sldImg"/>
          </p:nvPr>
        </p:nvSpPr>
        <p:spPr/>
      </p:sp>
      <p:sp>
        <p:nvSpPr>
          <p:cNvPr id="271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7AF507-F28A-4F31-9869-AD6A02647842}" type="slidenum">
              <a:rPr lang="en-US" altLang="zh-CN"/>
            </a:fld>
            <a:endParaRPr lang="en-US" altLang="zh-CN"/>
          </a:p>
        </p:txBody>
      </p:sp>
      <p:sp>
        <p:nvSpPr>
          <p:cNvPr id="327682" name="Rectangle 2"/>
          <p:cNvSpPr>
            <a:spLocks noGrp="1" noRot="1" noChangeAspect="1" noChangeArrowheads="1" noTextEdit="1"/>
          </p:cNvSpPr>
          <p:nvPr>
            <p:ph type="sldImg"/>
          </p:nvPr>
        </p:nvSpPr>
        <p:spPr/>
      </p:sp>
      <p:sp>
        <p:nvSpPr>
          <p:cNvPr id="327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6479B9B-1158-476B-9AF0-99EB69AAB951}" type="slidenum">
              <a:rPr lang="en-US" altLang="zh-CN"/>
            </a:fld>
            <a:endParaRPr lang="en-US" altLang="zh-CN"/>
          </a:p>
        </p:txBody>
      </p:sp>
      <p:sp>
        <p:nvSpPr>
          <p:cNvPr id="272386" name="Rectangle 2"/>
          <p:cNvSpPr>
            <a:spLocks noGrp="1" noRot="1" noChangeAspect="1" noChangeArrowheads="1" noTextEdit="1"/>
          </p:cNvSpPr>
          <p:nvPr>
            <p:ph type="sldImg"/>
          </p:nvPr>
        </p:nvSpPr>
        <p:spPr/>
      </p:sp>
      <p:sp>
        <p:nvSpPr>
          <p:cNvPr id="272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CCD8A90-B508-4FF7-912C-BACAE40C92E7}" type="slidenum">
              <a:rPr lang="en-US" altLang="zh-CN"/>
            </a:fld>
            <a:endParaRPr lang="en-US" altLang="zh-CN"/>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7810BE-273C-4C3A-B053-EEF9949825DA}" type="slidenum">
              <a:rPr lang="zh-CN" altLang="en-US"/>
            </a:fld>
            <a:endParaRPr lang="en-US" altLang="zh-CN"/>
          </a:p>
        </p:txBody>
      </p:sp>
      <p:sp>
        <p:nvSpPr>
          <p:cNvPr id="57346"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ln>
        </p:spPr>
      </p:sp>
      <p:sp>
        <p:nvSpPr>
          <p:cNvPr id="573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4444618-87A8-4735-BB64-600CD7AD28AC}" type="slidenum">
              <a:rPr lang="en-US" altLang="zh-CN"/>
            </a:fld>
            <a:endParaRPr lang="en-US" altLang="zh-CN"/>
          </a:p>
        </p:txBody>
      </p:sp>
      <p:sp>
        <p:nvSpPr>
          <p:cNvPr id="544770" name="Rectangle 2"/>
          <p:cNvSpPr>
            <a:spLocks noRot="1" noChangeArrowheads="1" noTextEdit="1"/>
          </p:cNvSpPr>
          <p:nvPr>
            <p:ph type="sldImg"/>
          </p:nvPr>
        </p:nvSpPr>
        <p:spPr/>
      </p:sp>
      <p:sp>
        <p:nvSpPr>
          <p:cNvPr id="544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271025F-59F6-4CC6-921D-98537C509E7C}" type="slidenum">
              <a:rPr lang="en-US" altLang="zh-CN"/>
            </a:fld>
            <a:endParaRPr lang="en-US" altLang="zh-CN"/>
          </a:p>
        </p:txBody>
      </p:sp>
      <p:sp>
        <p:nvSpPr>
          <p:cNvPr id="553986" name="Rectangle 2"/>
          <p:cNvSpPr>
            <a:spLocks noRot="1" noChangeArrowheads="1" noTextEdit="1"/>
          </p:cNvSpPr>
          <p:nvPr>
            <p:ph type="sldImg"/>
          </p:nvPr>
        </p:nvSpPr>
        <p:spPr/>
      </p:sp>
      <p:sp>
        <p:nvSpPr>
          <p:cNvPr id="553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177DE8-A0D1-4AF8-BF24-965B6D859871}" type="slidenum">
              <a:rPr lang="en-US" altLang="zh-CN"/>
            </a:fld>
            <a:endParaRPr lang="en-US" altLang="zh-CN"/>
          </a:p>
        </p:txBody>
      </p:sp>
      <p:sp>
        <p:nvSpPr>
          <p:cNvPr id="559106" name="Rectangle 2"/>
          <p:cNvSpPr>
            <a:spLocks noGrp="1" noRot="1" noChangeAspect="1" noChangeArrowheads="1" noTextEdit="1"/>
          </p:cNvSpPr>
          <p:nvPr>
            <p:ph type="sldImg"/>
          </p:nvPr>
        </p:nvSpPr>
        <p:spPr/>
      </p:sp>
      <p:sp>
        <p:nvSpPr>
          <p:cNvPr id="559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DD760E7-DD77-4B6B-A3AF-56A046C7A5CE}" type="slidenum">
              <a:rPr lang="en-US" altLang="zh-CN"/>
            </a:fld>
            <a:endParaRPr lang="en-US" altLang="zh-CN"/>
          </a:p>
        </p:txBody>
      </p:sp>
      <p:sp>
        <p:nvSpPr>
          <p:cNvPr id="718850" name="Rectangle 2"/>
          <p:cNvSpPr>
            <a:spLocks noGrp="1" noRot="1" noChangeAspect="1" noChangeArrowheads="1" noTextEdit="1"/>
          </p:cNvSpPr>
          <p:nvPr>
            <p:ph type="sldImg"/>
          </p:nvPr>
        </p:nvSpPr>
        <p:spPr/>
      </p:sp>
      <p:sp>
        <p:nvSpPr>
          <p:cNvPr id="718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76A6B38-801D-4DB7-9D1E-9A923C29B7F0}" type="slidenum">
              <a:rPr lang="en-US" altLang="zh-CN"/>
            </a:fld>
            <a:endParaRPr lang="en-US" altLang="zh-CN"/>
          </a:p>
        </p:txBody>
      </p:sp>
      <p:sp>
        <p:nvSpPr>
          <p:cNvPr id="719874" name="Rectangle 2"/>
          <p:cNvSpPr>
            <a:spLocks noGrp="1" noRot="1" noChangeAspect="1" noChangeArrowheads="1" noTextEdit="1"/>
          </p:cNvSpPr>
          <p:nvPr>
            <p:ph type="sldImg"/>
          </p:nvPr>
        </p:nvSpPr>
        <p:spPr/>
      </p:sp>
      <p:sp>
        <p:nvSpPr>
          <p:cNvPr id="719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AC63B8-72AB-4462-BA34-9D766386A382}" type="slidenum">
              <a:rPr lang="en-US" altLang="zh-CN"/>
            </a:fld>
            <a:endParaRPr lang="en-US" altLang="zh-CN"/>
          </a:p>
        </p:txBody>
      </p:sp>
      <p:sp>
        <p:nvSpPr>
          <p:cNvPr id="720898" name="Rectangle 2"/>
          <p:cNvSpPr>
            <a:spLocks noGrp="1" noRot="1" noChangeAspect="1" noChangeArrowheads="1" noTextEdit="1"/>
          </p:cNvSpPr>
          <p:nvPr>
            <p:ph type="sldImg"/>
          </p:nvPr>
        </p:nvSpPr>
        <p:spPr/>
      </p:sp>
      <p:sp>
        <p:nvSpPr>
          <p:cNvPr id="720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000132E-1543-4F28-80A1-CA1C5530366B}" type="slidenum">
              <a:rPr lang="en-US" altLang="zh-CN"/>
            </a:fld>
            <a:endParaRPr lang="en-US" altLang="zh-CN"/>
          </a:p>
        </p:txBody>
      </p:sp>
      <p:sp>
        <p:nvSpPr>
          <p:cNvPr id="721922" name="Rectangle 2"/>
          <p:cNvSpPr>
            <a:spLocks noGrp="1" noRot="1" noChangeAspect="1" noChangeArrowheads="1" noTextEdit="1"/>
          </p:cNvSpPr>
          <p:nvPr>
            <p:ph type="sldImg"/>
          </p:nvPr>
        </p:nvSpPr>
        <p:spPr/>
      </p:sp>
      <p:sp>
        <p:nvSpPr>
          <p:cNvPr id="721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8746E3B-651E-45A7-B035-40102D29C91F}" type="slidenum">
              <a:rPr lang="en-US" altLang="zh-CN"/>
            </a:fld>
            <a:endParaRPr lang="en-US" altLang="zh-CN"/>
          </a:p>
        </p:txBody>
      </p:sp>
      <p:sp>
        <p:nvSpPr>
          <p:cNvPr id="329730" name="Rectangle 2"/>
          <p:cNvSpPr>
            <a:spLocks noGrp="1" noRot="1" noChangeAspect="1" noChangeArrowheads="1" noTextEdit="1"/>
          </p:cNvSpPr>
          <p:nvPr>
            <p:ph type="sldImg"/>
          </p:nvPr>
        </p:nvSpPr>
        <p:spPr/>
      </p:sp>
      <p:sp>
        <p:nvSpPr>
          <p:cNvPr id="329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3052282-8482-4AE1-95CA-C0295A65E7F0}" type="slidenum">
              <a:rPr lang="en-US" altLang="zh-CN"/>
            </a:fld>
            <a:endParaRPr lang="en-US" altLang="zh-CN"/>
          </a:p>
        </p:txBody>
      </p:sp>
      <p:sp>
        <p:nvSpPr>
          <p:cNvPr id="722946" name="Rectangle 2"/>
          <p:cNvSpPr>
            <a:spLocks noGrp="1" noRot="1" noChangeAspect="1" noChangeArrowheads="1" noTextEdit="1"/>
          </p:cNvSpPr>
          <p:nvPr>
            <p:ph type="sldImg"/>
          </p:nvPr>
        </p:nvSpPr>
        <p:spPr/>
      </p:sp>
      <p:sp>
        <p:nvSpPr>
          <p:cNvPr id="7229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5C27D6A-750C-482E-93A5-B6DD88BAD9E2}" type="slidenum">
              <a:rPr lang="en-US" altLang="zh-CN"/>
            </a:fld>
            <a:endParaRPr lang="en-US" altLang="zh-CN"/>
          </a:p>
        </p:txBody>
      </p:sp>
      <p:sp>
        <p:nvSpPr>
          <p:cNvPr id="723970" name="Rectangle 2"/>
          <p:cNvSpPr>
            <a:spLocks noGrp="1" noRot="1" noChangeAspect="1" noChangeArrowheads="1" noTextEdit="1"/>
          </p:cNvSpPr>
          <p:nvPr>
            <p:ph type="sldImg"/>
          </p:nvPr>
        </p:nvSpPr>
        <p:spPr/>
      </p:sp>
      <p:sp>
        <p:nvSpPr>
          <p:cNvPr id="723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96F92A-17AB-4D2B-873D-F4237BDCE929}" type="slidenum">
              <a:rPr lang="en-US" altLang="zh-CN"/>
            </a:fld>
            <a:endParaRPr lang="en-US" altLang="zh-CN"/>
          </a:p>
        </p:txBody>
      </p:sp>
      <p:sp>
        <p:nvSpPr>
          <p:cNvPr id="724994" name="Rectangle 2"/>
          <p:cNvSpPr>
            <a:spLocks noGrp="1" noRot="1" noChangeAspect="1" noChangeArrowheads="1" noTextEdit="1"/>
          </p:cNvSpPr>
          <p:nvPr>
            <p:ph type="sldImg"/>
          </p:nvPr>
        </p:nvSpPr>
        <p:spPr/>
      </p:sp>
      <p:sp>
        <p:nvSpPr>
          <p:cNvPr id="7249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65550C7-406D-4126-911E-54E8D92D9B7D}" type="slidenum">
              <a:rPr lang="en-US" altLang="zh-CN"/>
            </a:fld>
            <a:endParaRPr lang="en-US" altLang="zh-CN"/>
          </a:p>
        </p:txBody>
      </p:sp>
      <p:sp>
        <p:nvSpPr>
          <p:cNvPr id="726018" name="Rectangle 2"/>
          <p:cNvSpPr>
            <a:spLocks noGrp="1" noRot="1" noChangeAspect="1" noChangeArrowheads="1" noTextEdit="1"/>
          </p:cNvSpPr>
          <p:nvPr>
            <p:ph type="sldImg"/>
          </p:nvPr>
        </p:nvSpPr>
        <p:spPr/>
      </p:sp>
      <p:sp>
        <p:nvSpPr>
          <p:cNvPr id="726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739378-CF7E-4316-9001-154A5C9DBFFE}" type="slidenum">
              <a:rPr lang="en-US" altLang="zh-CN"/>
            </a:fld>
            <a:endParaRPr lang="en-US" altLang="zh-CN"/>
          </a:p>
        </p:txBody>
      </p:sp>
      <p:sp>
        <p:nvSpPr>
          <p:cNvPr id="727042" name="Rectangle 2"/>
          <p:cNvSpPr>
            <a:spLocks noGrp="1" noRot="1" noChangeAspect="1" noChangeArrowheads="1" noTextEdit="1"/>
          </p:cNvSpPr>
          <p:nvPr>
            <p:ph type="sldImg"/>
          </p:nvPr>
        </p:nvSpPr>
        <p:spPr/>
      </p:sp>
      <p:sp>
        <p:nvSpPr>
          <p:cNvPr id="7270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A0A65F1-905E-4061-9342-704D64ADBCC0}" type="slidenum">
              <a:rPr lang="en-US" altLang="zh-CN"/>
            </a:fld>
            <a:endParaRPr lang="en-US" altLang="zh-CN"/>
          </a:p>
        </p:txBody>
      </p:sp>
      <p:sp>
        <p:nvSpPr>
          <p:cNvPr id="754690" name="Rectangle 2"/>
          <p:cNvSpPr>
            <a:spLocks noGrp="1" noRot="1" noChangeAspect="1" noChangeArrowheads="1" noTextEdit="1"/>
          </p:cNvSpPr>
          <p:nvPr>
            <p:ph type="sldImg"/>
          </p:nvPr>
        </p:nvSpPr>
        <p:spPr/>
      </p:sp>
      <p:sp>
        <p:nvSpPr>
          <p:cNvPr id="754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3C6893A-E4FC-4F6A-B1A4-7B6F2ACECB38}" type="slidenum">
              <a:rPr lang="en-US" altLang="zh-CN"/>
            </a:fld>
            <a:endParaRPr lang="en-US" altLang="zh-CN"/>
          </a:p>
        </p:txBody>
      </p:sp>
      <p:sp>
        <p:nvSpPr>
          <p:cNvPr id="755714" name="Rectangle 2"/>
          <p:cNvSpPr>
            <a:spLocks noGrp="1" noRot="1" noChangeAspect="1" noChangeArrowheads="1" noTextEdit="1"/>
          </p:cNvSpPr>
          <p:nvPr>
            <p:ph type="sldImg"/>
          </p:nvPr>
        </p:nvSpPr>
        <p:spPr/>
      </p:sp>
      <p:sp>
        <p:nvSpPr>
          <p:cNvPr id="755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D9233D4-477E-4A4D-8A11-AC814048647A}" type="slidenum">
              <a:rPr lang="en-US" altLang="zh-CN"/>
            </a:fld>
            <a:endParaRPr lang="en-US" altLang="zh-CN"/>
          </a:p>
        </p:txBody>
      </p:sp>
      <p:sp>
        <p:nvSpPr>
          <p:cNvPr id="763906" name="Rectangle 2"/>
          <p:cNvSpPr>
            <a:spLocks noGrp="1" noRot="1" noChangeAspect="1" noChangeArrowheads="1" noTextEdit="1"/>
          </p:cNvSpPr>
          <p:nvPr>
            <p:ph type="sldImg"/>
          </p:nvPr>
        </p:nvSpPr>
        <p:spPr/>
      </p:sp>
      <p:sp>
        <p:nvSpPr>
          <p:cNvPr id="763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CE6E473-6B79-44F8-A35E-58A72A69577D}" type="slidenum">
              <a:rPr lang="en-US" altLang="zh-CN"/>
            </a:fld>
            <a:endParaRPr lang="en-US" altLang="zh-CN"/>
          </a:p>
        </p:txBody>
      </p:sp>
      <p:sp>
        <p:nvSpPr>
          <p:cNvPr id="764930" name="Rectangle 2"/>
          <p:cNvSpPr>
            <a:spLocks noGrp="1" noRot="1" noChangeAspect="1" noChangeArrowheads="1" noTextEdit="1"/>
          </p:cNvSpPr>
          <p:nvPr>
            <p:ph type="sldImg"/>
          </p:nvPr>
        </p:nvSpPr>
        <p:spPr/>
      </p:sp>
      <p:sp>
        <p:nvSpPr>
          <p:cNvPr id="764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DB16BCB-6B75-42A1-B6C2-1B658D66FE4F}" type="slidenum">
              <a:rPr lang="en-US" altLang="zh-CN"/>
            </a:fld>
            <a:endParaRPr lang="en-US" altLang="zh-CN"/>
          </a:p>
        </p:txBody>
      </p:sp>
      <p:sp>
        <p:nvSpPr>
          <p:cNvPr id="988162" name="Rectangle 2"/>
          <p:cNvSpPr>
            <a:spLocks noGrp="1" noRot="1" noChangeAspect="1" noChangeArrowheads="1" noTextEdit="1"/>
          </p:cNvSpPr>
          <p:nvPr>
            <p:ph type="sldImg"/>
          </p:nvPr>
        </p:nvSpPr>
        <p:spPr/>
      </p:sp>
      <p:sp>
        <p:nvSpPr>
          <p:cNvPr id="988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2236228-8954-4FDD-8D71-B0FB86489D46}" type="slidenum">
              <a:rPr lang="en-US" altLang="zh-CN"/>
            </a:fld>
            <a:endParaRPr lang="en-US" altLang="zh-CN"/>
          </a:p>
        </p:txBody>
      </p:sp>
      <p:sp>
        <p:nvSpPr>
          <p:cNvPr id="331778" name="Rectangle 2"/>
          <p:cNvSpPr>
            <a:spLocks noGrp="1" noRot="1" noChangeAspect="1" noChangeArrowheads="1" noTextEdit="1"/>
          </p:cNvSpPr>
          <p:nvPr>
            <p:ph type="sldImg"/>
          </p:nvPr>
        </p:nvSpPr>
        <p:spPr/>
      </p:sp>
      <p:sp>
        <p:nvSpPr>
          <p:cNvPr id="331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72B95E-1299-4916-8BC5-486D89FF9715}" type="slidenum">
              <a:rPr lang="en-US" altLang="zh-CN"/>
            </a:fld>
            <a:endParaRPr lang="en-US" altLang="zh-CN"/>
          </a:p>
        </p:txBody>
      </p:sp>
      <p:sp>
        <p:nvSpPr>
          <p:cNvPr id="990210" name="Rectangle 2"/>
          <p:cNvSpPr>
            <a:spLocks noGrp="1" noRot="1" noChangeAspect="1" noChangeArrowheads="1" noTextEdit="1"/>
          </p:cNvSpPr>
          <p:nvPr>
            <p:ph type="sldImg"/>
          </p:nvPr>
        </p:nvSpPr>
        <p:spPr/>
      </p:sp>
      <p:sp>
        <p:nvSpPr>
          <p:cNvPr id="9902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7F2342-8296-42B8-A8ED-437376997CC8}" type="slidenum">
              <a:rPr lang="en-US" altLang="zh-CN"/>
            </a:fld>
            <a:endParaRPr lang="en-US" altLang="zh-CN"/>
          </a:p>
        </p:txBody>
      </p:sp>
      <p:sp>
        <p:nvSpPr>
          <p:cNvPr id="772098" name="Rectangle 2"/>
          <p:cNvSpPr>
            <a:spLocks noGrp="1" noRot="1" noChangeAspect="1" noChangeArrowheads="1" noTextEdit="1"/>
          </p:cNvSpPr>
          <p:nvPr>
            <p:ph type="sldImg"/>
          </p:nvPr>
        </p:nvSpPr>
        <p:spPr/>
      </p:sp>
      <p:sp>
        <p:nvSpPr>
          <p:cNvPr id="772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E7B2317-4142-478F-89E8-8E20655C5073}" type="slidenum">
              <a:rPr lang="en-US" altLang="zh-CN"/>
            </a:fld>
            <a:endParaRPr lang="en-US" altLang="zh-CN"/>
          </a:p>
        </p:txBody>
      </p:sp>
      <p:sp>
        <p:nvSpPr>
          <p:cNvPr id="773122" name="Rectangle 2"/>
          <p:cNvSpPr>
            <a:spLocks noGrp="1" noRot="1" noChangeAspect="1" noChangeArrowheads="1" noTextEdit="1"/>
          </p:cNvSpPr>
          <p:nvPr>
            <p:ph type="sldImg"/>
          </p:nvPr>
        </p:nvSpPr>
        <p:spPr/>
      </p:sp>
      <p:sp>
        <p:nvSpPr>
          <p:cNvPr id="773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6276A8F-0B35-4EA5-92C3-00CB9DB26110}" type="slidenum">
              <a:rPr lang="en-US" altLang="zh-CN"/>
            </a:fld>
            <a:endParaRPr lang="en-US" altLang="zh-CN"/>
          </a:p>
        </p:txBody>
      </p:sp>
      <p:sp>
        <p:nvSpPr>
          <p:cNvPr id="774146" name="Rectangle 2"/>
          <p:cNvSpPr>
            <a:spLocks noGrp="1" noRot="1" noChangeAspect="1" noChangeArrowheads="1" noTextEdit="1"/>
          </p:cNvSpPr>
          <p:nvPr>
            <p:ph type="sldImg"/>
          </p:nvPr>
        </p:nvSpPr>
        <p:spPr/>
      </p:sp>
      <p:sp>
        <p:nvSpPr>
          <p:cNvPr id="774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7315A7B-39AE-4F83-A8B8-C672FDB1474C}" type="slidenum">
              <a:rPr lang="en-US" altLang="zh-CN"/>
            </a:fld>
            <a:endParaRPr lang="en-US" altLang="zh-CN"/>
          </a:p>
        </p:txBody>
      </p:sp>
      <p:sp>
        <p:nvSpPr>
          <p:cNvPr id="775170" name="Rectangle 2"/>
          <p:cNvSpPr>
            <a:spLocks noGrp="1" noRot="1" noChangeAspect="1" noChangeArrowheads="1" noTextEdit="1"/>
          </p:cNvSpPr>
          <p:nvPr>
            <p:ph type="sldImg"/>
          </p:nvPr>
        </p:nvSpPr>
        <p:spPr/>
      </p:sp>
      <p:sp>
        <p:nvSpPr>
          <p:cNvPr id="775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AA06DA7-4ECF-434D-9D02-5D0E2B7BA2D6}" type="slidenum">
              <a:rPr lang="en-US" altLang="zh-CN"/>
            </a:fld>
            <a:endParaRPr lang="en-US" altLang="zh-CN"/>
          </a:p>
        </p:txBody>
      </p:sp>
      <p:sp>
        <p:nvSpPr>
          <p:cNvPr id="776194" name="Rectangle 2"/>
          <p:cNvSpPr>
            <a:spLocks noGrp="1" noRot="1" noChangeAspect="1" noChangeArrowheads="1" noTextEdit="1"/>
          </p:cNvSpPr>
          <p:nvPr>
            <p:ph type="sldImg"/>
          </p:nvPr>
        </p:nvSpPr>
        <p:spPr/>
      </p:sp>
      <p:sp>
        <p:nvSpPr>
          <p:cNvPr id="776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B70614A-E00E-4102-A228-1F632830B06A}" type="slidenum">
              <a:rPr lang="en-US" altLang="zh-CN"/>
            </a:fld>
            <a:endParaRPr lang="en-US" altLang="zh-CN"/>
          </a:p>
        </p:txBody>
      </p:sp>
      <p:sp>
        <p:nvSpPr>
          <p:cNvPr id="777218" name="Rectangle 2"/>
          <p:cNvSpPr>
            <a:spLocks noGrp="1" noRot="1" noChangeAspect="1" noChangeArrowheads="1" noTextEdit="1"/>
          </p:cNvSpPr>
          <p:nvPr>
            <p:ph type="sldImg"/>
          </p:nvPr>
        </p:nvSpPr>
        <p:spPr/>
      </p:sp>
      <p:sp>
        <p:nvSpPr>
          <p:cNvPr id="777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F9D97C-35BA-4A58-9827-3078B7F21B02}" type="slidenum">
              <a:rPr lang="en-US" altLang="zh-CN"/>
            </a:fld>
            <a:endParaRPr lang="en-US" altLang="zh-CN"/>
          </a:p>
        </p:txBody>
      </p:sp>
      <p:sp>
        <p:nvSpPr>
          <p:cNvPr id="782338" name="Rectangle 2"/>
          <p:cNvSpPr>
            <a:spLocks noGrp="1" noRot="1" noChangeAspect="1" noChangeArrowheads="1" noTextEdit="1"/>
          </p:cNvSpPr>
          <p:nvPr>
            <p:ph type="sldImg"/>
          </p:nvPr>
        </p:nvSpPr>
        <p:spPr/>
      </p:sp>
      <p:sp>
        <p:nvSpPr>
          <p:cNvPr id="782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6A00574-13C6-475F-999C-A715D3157F85}" type="slidenum">
              <a:rPr lang="en-US" altLang="zh-CN"/>
            </a:fld>
            <a:endParaRPr lang="en-US" altLang="zh-CN"/>
          </a:p>
        </p:txBody>
      </p:sp>
      <p:sp>
        <p:nvSpPr>
          <p:cNvPr id="784386" name="Rectangle 2"/>
          <p:cNvSpPr>
            <a:spLocks noGrp="1" noRot="1" noChangeAspect="1" noChangeArrowheads="1" noTextEdit="1"/>
          </p:cNvSpPr>
          <p:nvPr>
            <p:ph type="sldImg"/>
          </p:nvPr>
        </p:nvSpPr>
        <p:spPr/>
      </p:sp>
      <p:sp>
        <p:nvSpPr>
          <p:cNvPr id="784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87CF396-870B-4E35-9017-5162915B9AE9}" type="slidenum">
              <a:rPr lang="en-US" altLang="zh-CN"/>
            </a:fld>
            <a:endParaRPr lang="en-US" altLang="zh-CN"/>
          </a:p>
        </p:txBody>
      </p:sp>
      <p:sp>
        <p:nvSpPr>
          <p:cNvPr id="789506" name="Rectangle 2"/>
          <p:cNvSpPr>
            <a:spLocks noGrp="1" noRot="1" noChangeAspect="1" noChangeArrowheads="1" noTextEdit="1"/>
          </p:cNvSpPr>
          <p:nvPr>
            <p:ph type="sldImg"/>
          </p:nvPr>
        </p:nvSpPr>
        <p:spPr/>
      </p:sp>
      <p:sp>
        <p:nvSpPr>
          <p:cNvPr id="7895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EDE6D99-1BCC-4CAD-A5E7-80EEC8B8E4C8}" type="slidenum">
              <a:rPr lang="en-US" altLang="zh-CN"/>
            </a:fld>
            <a:endParaRPr lang="en-US" altLang="zh-CN"/>
          </a:p>
        </p:txBody>
      </p:sp>
      <p:sp>
        <p:nvSpPr>
          <p:cNvPr id="333826" name="Rectangle 2"/>
          <p:cNvSpPr>
            <a:spLocks noGrp="1" noRot="1" noChangeAspect="1" noChangeArrowheads="1" noTextEdit="1"/>
          </p:cNvSpPr>
          <p:nvPr>
            <p:ph type="sldImg"/>
          </p:nvPr>
        </p:nvSpPr>
        <p:spPr/>
      </p:sp>
      <p:sp>
        <p:nvSpPr>
          <p:cNvPr id="333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ABF0CCE-022A-4B64-9A74-1C858E06134A}" type="slidenum">
              <a:rPr lang="en-US" altLang="zh-CN"/>
            </a:fld>
            <a:endParaRPr lang="en-US" altLang="zh-CN"/>
          </a:p>
        </p:txBody>
      </p:sp>
      <p:sp>
        <p:nvSpPr>
          <p:cNvPr id="951298" name="Rectangle 2"/>
          <p:cNvSpPr>
            <a:spLocks noGrp="1" noRot="1" noChangeAspect="1" noChangeArrowheads="1" noTextEdit="1"/>
          </p:cNvSpPr>
          <p:nvPr>
            <p:ph type="sldImg"/>
          </p:nvPr>
        </p:nvSpPr>
        <p:spPr/>
      </p:sp>
      <p:sp>
        <p:nvSpPr>
          <p:cNvPr id="951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BAD6C5E-E6E8-4925-82A2-D6EF7FAADE0A}" type="slidenum">
              <a:rPr lang="en-US" altLang="zh-CN"/>
            </a:fld>
            <a:endParaRPr lang="en-US" altLang="zh-CN"/>
          </a:p>
        </p:txBody>
      </p:sp>
      <p:sp>
        <p:nvSpPr>
          <p:cNvPr id="955394" name="Rectangle 2"/>
          <p:cNvSpPr>
            <a:spLocks noGrp="1" noRot="1" noChangeAspect="1" noChangeArrowheads="1" noTextEdit="1"/>
          </p:cNvSpPr>
          <p:nvPr>
            <p:ph type="sldImg"/>
          </p:nvPr>
        </p:nvSpPr>
        <p:spPr/>
      </p:sp>
      <p:sp>
        <p:nvSpPr>
          <p:cNvPr id="955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297E970-4B79-4547-B5B2-2F4404FDF894}" type="slidenum">
              <a:rPr lang="en-US" altLang="zh-CN"/>
            </a:fld>
            <a:endParaRPr lang="en-US" altLang="zh-CN"/>
          </a:p>
        </p:txBody>
      </p:sp>
      <p:sp>
        <p:nvSpPr>
          <p:cNvPr id="113666" name="Rectangle 2"/>
          <p:cNvSpPr>
            <a:spLocks noGrp="1" noRot="1" noChangeAspect="1" noChangeArrowheads="1" noTextEdit="1"/>
          </p:cNvSpPr>
          <p:nvPr>
            <p:ph type="sldImg"/>
          </p:nvPr>
        </p:nvSpPr>
        <p:spPr/>
      </p:sp>
      <p:sp>
        <p:nvSpPr>
          <p:cNvPr id="113667" name="Rectangle 3"/>
          <p:cNvSpPr>
            <a:spLocks noGrp="1" noChangeArrowheads="1"/>
          </p:cNvSpPr>
          <p:nvPr>
            <p:ph type="body" idx="1"/>
          </p:nvPr>
        </p:nvSpPr>
        <p:spPr/>
        <p:txBody>
          <a:bodyPr/>
          <a:lstStyle/>
          <a:p>
            <a:r>
              <a:rPr lang="zh-CN" altLang="en-US"/>
              <a:t>常见的几种计算机网络类型</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B6B31EF-F7DC-4357-AC86-DF0AE30F3489}" type="slidenum">
              <a:rPr lang="en-US" altLang="zh-CN"/>
            </a:fld>
            <a:endParaRPr lang="en-US" altLang="zh-CN"/>
          </a:p>
        </p:txBody>
      </p:sp>
      <p:sp>
        <p:nvSpPr>
          <p:cNvPr id="581634" name="Rectangle 2"/>
          <p:cNvSpPr>
            <a:spLocks noGrp="1" noRot="1" noChangeAspect="1" noChangeArrowheads="1" noTextEdit="1"/>
          </p:cNvSpPr>
          <p:nvPr>
            <p:ph type="sldImg"/>
          </p:nvPr>
        </p:nvSpPr>
        <p:spPr/>
      </p:sp>
      <p:sp>
        <p:nvSpPr>
          <p:cNvPr id="581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158CF2D-AC26-433A-ADA0-15FE5C17BB2F}" type="slidenum">
              <a:rPr lang="en-US" altLang="zh-CN"/>
            </a:fld>
            <a:endParaRPr lang="en-US" altLang="zh-CN"/>
          </a:p>
        </p:txBody>
      </p:sp>
      <p:sp>
        <p:nvSpPr>
          <p:cNvPr id="674818" name="Rectangle 2"/>
          <p:cNvSpPr>
            <a:spLocks noGrp="1" noRot="1" noChangeAspect="1" noChangeArrowheads="1" noTextEdit="1"/>
          </p:cNvSpPr>
          <p:nvPr>
            <p:ph type="sldImg"/>
          </p:nvPr>
        </p:nvSpPr>
        <p:spPr/>
      </p:sp>
      <p:sp>
        <p:nvSpPr>
          <p:cNvPr id="674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84EAC1B-D6EE-4E77-AD8D-B568E264FB76}" type="slidenum">
              <a:rPr lang="en-US" altLang="zh-CN"/>
            </a:fld>
            <a:endParaRPr lang="en-US" altLang="zh-CN"/>
          </a:p>
        </p:txBody>
      </p:sp>
      <p:sp>
        <p:nvSpPr>
          <p:cNvPr id="724994" name="Rectangle 2"/>
          <p:cNvSpPr>
            <a:spLocks noGrp="1" noRot="1" noChangeAspect="1" noChangeArrowheads="1" noTextEdit="1"/>
          </p:cNvSpPr>
          <p:nvPr>
            <p:ph type="sldImg"/>
          </p:nvPr>
        </p:nvSpPr>
        <p:spPr/>
      </p:sp>
      <p:sp>
        <p:nvSpPr>
          <p:cNvPr id="7249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54954A0-12C3-4E53-A1DA-29D3AA48DF6B}" type="slidenum">
              <a:rPr lang="en-US" altLang="zh-CN"/>
            </a:fld>
            <a:endParaRPr lang="en-US" altLang="zh-CN"/>
          </a:p>
        </p:txBody>
      </p:sp>
      <p:sp>
        <p:nvSpPr>
          <p:cNvPr id="346114" name="Rectangle 2"/>
          <p:cNvSpPr>
            <a:spLocks noGrp="1" noRot="1" noChangeAspect="1" noChangeArrowheads="1" noTextEdit="1"/>
          </p:cNvSpPr>
          <p:nvPr>
            <p:ph type="sldImg"/>
          </p:nvPr>
        </p:nvSpPr>
        <p:spPr/>
      </p:sp>
      <p:sp>
        <p:nvSpPr>
          <p:cNvPr id="346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376E6D-2DEB-49EF-8C5B-464F13C427C4}" type="slidenum">
              <a:rPr lang="en-US" altLang="zh-CN"/>
            </a:fld>
            <a:endParaRPr lang="en-US" altLang="zh-CN"/>
          </a:p>
        </p:txBody>
      </p:sp>
      <p:sp>
        <p:nvSpPr>
          <p:cNvPr id="195586" name="Rectangle 2"/>
          <p:cNvSpPr>
            <a:spLocks noGrp="1" noRot="1" noChangeAspect="1" noChangeArrowheads="1" noTextEdit="1"/>
          </p:cNvSpPr>
          <p:nvPr>
            <p:ph type="sldImg"/>
          </p:nvPr>
        </p:nvSpPr>
        <p:spPr/>
      </p:sp>
      <p:sp>
        <p:nvSpPr>
          <p:cNvPr id="195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8D990F-29A9-4926-9614-9EFF4203101E}" type="slidenum">
              <a:rPr lang="en-US" altLang="zh-CN"/>
            </a:fld>
            <a:endParaRPr lang="en-US" altLang="zh-CN"/>
          </a:p>
        </p:txBody>
      </p:sp>
      <p:sp>
        <p:nvSpPr>
          <p:cNvPr id="196610" name="Rectangle 2"/>
          <p:cNvSpPr>
            <a:spLocks noGrp="1" noRot="1" noChangeAspect="1" noChangeArrowheads="1" noTextEdit="1"/>
          </p:cNvSpPr>
          <p:nvPr>
            <p:ph type="sldImg"/>
          </p:nvPr>
        </p:nvSpPr>
        <p:spPr/>
      </p:sp>
      <p:sp>
        <p:nvSpPr>
          <p:cNvPr id="196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0EAC6BD-0C95-4B26-9B5D-6AD666106E58}" type="slidenum">
              <a:rPr lang="en-US" altLang="zh-CN"/>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lstStyle>
          <a:p>
            <a:fld id="{530820CF-B880-4189-942D-D702A7CBA730}" type="datetimeFigureOut">
              <a:rPr lang="zh-CN" altLang="en-US" smtClean="0"/>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4E5264D5-6899-4851-9BA3-1EC0B8F54DB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1625" y="1905000"/>
            <a:ext cx="4194175" cy="41941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301625" y="6245225"/>
            <a:ext cx="2289175"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289175" cy="476250"/>
          </a:xfrm>
        </p:spPr>
        <p:txBody>
          <a:bodyPr/>
          <a:lstStyle>
            <a:lvl1pPr>
              <a:defRPr/>
            </a:lvl1pPr>
          </a:lstStyle>
          <a:p>
            <a:fld id="{453CF34B-CFE3-4D0C-8FFE-12675DEE6B75}"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标题 7"/>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标题 5"/>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endParaRPr kumimoji="0" lang="zh-CN" altLang="en-US" smtClean="0"/>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zh-CN" altLang="en-US" smtClean="0"/>
              <a:t>单击此处编辑母版标题样式</a:t>
            </a:r>
            <a:endParaRPr kumimoji="0" lang="en-US"/>
          </a:p>
        </p:txBody>
      </p:sp>
      <p:sp>
        <p:nvSpPr>
          <p:cNvPr id="8" name="任意多边形 7"/>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30820CF-B880-4189-942D-D702A7CBA730}" type="datetimeFigureOut">
              <a:rPr lang="zh-CN" altLang="en-US" smtClean="0"/>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5.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themeOverride" Target="../theme/themeOverride1.xml"/><Relationship Id="rId2" Type="http://schemas.openxmlformats.org/officeDocument/2006/relationships/image" Target="../media/image2.wmf"/><Relationship Id="rId1" Type="http://schemas.openxmlformats.org/officeDocument/2006/relationships/image" Target="../media/image3.wmf"/></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file:///C:\1xxr\1Lecture\56&#25152;&#35762;&#35838;\ImportantConcepts.pp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image" Target="../media/image8.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image" Target="../media/image10.wmf"/></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2.wmf"/><Relationship Id="rId1" Type="http://schemas.openxmlformats.org/officeDocument/2006/relationships/control" Target="../activeX/activeX1.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3.wmf"/><Relationship Id="rId1" Type="http://schemas.openxmlformats.org/officeDocument/2006/relationships/oleObject" Target="../embeddings/Document1.doc"/></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5.emf"/><Relationship Id="rId1"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3.xml"/><Relationship Id="rId2" Type="http://schemas.openxmlformats.org/officeDocument/2006/relationships/image" Target="../media/image16.emf"/><Relationship Id="rId1" Type="http://schemas.openxmlformats.org/officeDocument/2006/relationships/oleObject" Target="../embeddings/oleObject4.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2.wmf"/></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8.bin"/></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3.wmf"/><Relationship Id="rId1" Type="http://schemas.openxmlformats.org/officeDocument/2006/relationships/image" Target="../media/image2.wmf"/></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wmf"/><Relationship Id="rId1" Type="http://schemas.openxmlformats.org/officeDocument/2006/relationships/image" Target="../media/image2.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3.wmf"/><Relationship Id="rId1" Type="http://schemas.openxmlformats.org/officeDocument/2006/relationships/image" Target="../media/image2.wmf"/></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wmf"/><Relationship Id="rId1" Type="http://schemas.openxmlformats.org/officeDocument/2006/relationships/image" Target="../media/image2.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3.wmf"/></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6.xml"/><Relationship Id="rId3" Type="http://schemas.openxmlformats.org/officeDocument/2006/relationships/themeOverride" Target="../theme/themeOverride5.xml"/><Relationship Id="rId2" Type="http://schemas.openxmlformats.org/officeDocument/2006/relationships/image" Target="../media/image3.wmf"/><Relationship Id="rId1" Type="http://schemas.openxmlformats.org/officeDocument/2006/relationships/image" Target="../media/image2.wmf"/></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6.xml"/><Relationship Id="rId3" Type="http://schemas.openxmlformats.org/officeDocument/2006/relationships/themeOverride" Target="../theme/themeOverride6.xml"/><Relationship Id="rId2" Type="http://schemas.openxmlformats.org/officeDocument/2006/relationships/image" Target="../media/image3.wmf"/><Relationship Id="rId1" Type="http://schemas.openxmlformats.org/officeDocument/2006/relationships/image" Target="../media/image2.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6.xml"/><Relationship Id="rId3" Type="http://schemas.openxmlformats.org/officeDocument/2006/relationships/themeOverride" Target="../theme/themeOverride7.xml"/><Relationship Id="rId2" Type="http://schemas.openxmlformats.org/officeDocument/2006/relationships/image" Target="../media/image3.wmf"/><Relationship Id="rId1" Type="http://schemas.openxmlformats.org/officeDocument/2006/relationships/image" Target="../media/image2.wmf"/></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6.xml"/><Relationship Id="rId3" Type="http://schemas.openxmlformats.org/officeDocument/2006/relationships/themeOverride" Target="../theme/themeOverride8.xml"/><Relationship Id="rId2" Type="http://schemas.openxmlformats.org/officeDocument/2006/relationships/image" Target="../media/image3.wmf"/><Relationship Id="rId1" Type="http://schemas.openxmlformats.org/officeDocument/2006/relationships/image" Target="../media/image2.wmf"/></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6.xml"/><Relationship Id="rId3" Type="http://schemas.openxmlformats.org/officeDocument/2006/relationships/themeOverride" Target="../theme/themeOverride9.xml"/><Relationship Id="rId2" Type="http://schemas.openxmlformats.org/officeDocument/2006/relationships/image" Target="../media/image3.wmf"/><Relationship Id="rId1" Type="http://schemas.openxmlformats.org/officeDocument/2006/relationships/image" Target="../media/image2.wmf"/></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6.xml"/><Relationship Id="rId3" Type="http://schemas.openxmlformats.org/officeDocument/2006/relationships/themeOverride" Target="../theme/themeOverride10.xml"/><Relationship Id="rId2" Type="http://schemas.openxmlformats.org/officeDocument/2006/relationships/image" Target="../media/image3.wmf"/><Relationship Id="rId1" Type="http://schemas.openxmlformats.org/officeDocument/2006/relationships/image" Target="../media/image2.wmf"/></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6.xml"/><Relationship Id="rId3" Type="http://schemas.openxmlformats.org/officeDocument/2006/relationships/themeOverride" Target="../theme/themeOverride11.xml"/><Relationship Id="rId2" Type="http://schemas.openxmlformats.org/officeDocument/2006/relationships/image" Target="../media/image3.wmf"/><Relationship Id="rId1" Type="http://schemas.openxmlformats.org/officeDocument/2006/relationships/image" Target="../media/image2.wmf"/></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6.xml"/><Relationship Id="rId3" Type="http://schemas.openxmlformats.org/officeDocument/2006/relationships/themeOverride" Target="../theme/themeOverride12.xml"/><Relationship Id="rId2" Type="http://schemas.openxmlformats.org/officeDocument/2006/relationships/image" Target="../media/image3.wmf"/><Relationship Id="rId1" Type="http://schemas.openxmlformats.org/officeDocument/2006/relationships/image" Target="../media/image2.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hemeOverride" Target="../theme/themeOverride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hemeOverride" Target="../theme/themeOverride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2.xml"/><Relationship Id="rId2" Type="http://schemas.openxmlformats.org/officeDocument/2006/relationships/image" Target="../media/image3.wmf"/><Relationship Id="rId1" Type="http://schemas.openxmlformats.org/officeDocument/2006/relationships/image" Target="../media/image26.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wmf"/><Relationship Id="rId7" Type="http://schemas.openxmlformats.org/officeDocument/2006/relationships/oleObject" Target="../embeddings/oleObject14.bin"/><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 Id="rId3" Type="http://schemas.openxmlformats.org/officeDocument/2006/relationships/image" Target="../media/image28.wmf"/><Relationship Id="rId2" Type="http://schemas.openxmlformats.org/officeDocument/2006/relationships/oleObject" Target="../embeddings/oleObject10.bin"/><Relationship Id="rId10" Type="http://schemas.openxmlformats.org/officeDocument/2006/relationships/vmlDrawing" Target="../drawings/vmlDrawing12.vml"/><Relationship Id="rId1" Type="http://schemas.openxmlformats.org/officeDocument/2006/relationships/image" Target="../media/image27.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7.xml"/><Relationship Id="rId3" Type="http://schemas.openxmlformats.org/officeDocument/2006/relationships/image" Target="../media/image29.wmf"/><Relationship Id="rId2" Type="http://schemas.openxmlformats.org/officeDocument/2006/relationships/oleObject" Target="../embeddings/oleObject15.bin"/><Relationship Id="rId1" Type="http://schemas.openxmlformats.org/officeDocument/2006/relationships/image" Target="../media/image27.wmf"/></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image" Target="../media/image2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ctrTitle"/>
          </p:nvPr>
        </p:nvSpPr>
        <p:spPr>
          <a:xfrm>
            <a:off x="990600" y="1676400"/>
            <a:ext cx="7253288" cy="1462088"/>
          </a:xfrm>
        </p:spPr>
        <p:txBody>
          <a:bodyPr/>
          <a:lstStyle/>
          <a:p>
            <a:pPr algn="ctr"/>
            <a:r>
              <a:rPr lang="zh-CN" altLang="en-US" sz="4800" dirty="0" smtClean="0">
                <a:ea typeface="华文行楷" panose="02010800040101010101" pitchFamily="2" charset="-122"/>
              </a:rPr>
              <a:t>计算机网络</a:t>
            </a:r>
            <a:r>
              <a:rPr lang="zh-CN" altLang="en-US" dirty="0" smtClean="0">
                <a:ea typeface="华文行楷" panose="02010800040101010101" pitchFamily="2" charset="-122"/>
              </a:rPr>
              <a:t>复习</a:t>
            </a:r>
            <a:endParaRPr lang="zh-CN" altLang="en-US" sz="4000" dirty="0">
              <a:ea typeface="华文行楷" panose="02010800040101010101" pitchFamily="2" charset="-122"/>
            </a:endParaRPr>
          </a:p>
        </p:txBody>
      </p:sp>
      <p:sp>
        <p:nvSpPr>
          <p:cNvPr id="36874" name="Rectangle 10"/>
          <p:cNvSpPr>
            <a:spLocks noGrp="1" noChangeArrowheads="1"/>
          </p:cNvSpPr>
          <p:nvPr>
            <p:ph type="subTitle" idx="1"/>
          </p:nvPr>
        </p:nvSpPr>
        <p:spPr>
          <a:xfrm>
            <a:off x="1371600" y="3644900"/>
            <a:ext cx="6400800" cy="1752600"/>
          </a:xfrm>
          <a:noFill/>
        </p:spPr>
        <p:txBody>
          <a:bodyPr/>
          <a:lstStyle/>
          <a:p>
            <a:endParaRPr lang="en-US" altLang="zh-CN" b="1" dirty="0">
              <a:solidFill>
                <a:schemeClr val="hlink"/>
              </a:solidFill>
            </a:endParaRPr>
          </a:p>
        </p:txBody>
      </p:sp>
      <p:sp>
        <p:nvSpPr>
          <p:cNvPr id="6" name="Rectangle 16"/>
          <p:cNvSpPr>
            <a:spLocks noGrp="1" noChangeArrowheads="1"/>
          </p:cNvSpPr>
          <p:nvPr>
            <p:ph type="sldNum" sz="quarter" idx="12"/>
          </p:nvPr>
        </p:nvSpPr>
        <p:spPr>
          <a:xfrm>
            <a:off x="3132138" y="6248400"/>
            <a:ext cx="1905000" cy="457200"/>
          </a:xfrm>
          <a:prstGeom prst="rect">
            <a:avLst/>
          </a:prstGeom>
        </p:spPr>
        <p:txBody>
          <a:bodyPr/>
          <a:lstStyle/>
          <a:p>
            <a:fld id="{23D7F01A-3C81-4B8C-A9D5-AF3555C4C0D9}" type="slidenum">
              <a:rPr lang="en-US" altLang="zh-CN"/>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a:spLocks noGrp="1"/>
          </p:cNvSpPr>
          <p:nvPr>
            <p:ph type="sldNum" sz="quarter" idx="12"/>
          </p:nvPr>
        </p:nvSpPr>
        <p:spPr/>
        <p:txBody>
          <a:bodyPr/>
          <a:lstStyle/>
          <a:p>
            <a:fld id="{1C597C00-F929-44C7-A111-23DA711A5C4B}" type="slidenum">
              <a:rPr lang="en-US" altLang="zh-CN"/>
            </a:fld>
            <a:endParaRPr lang="en-US" altLang="zh-CN"/>
          </a:p>
        </p:txBody>
      </p:sp>
      <p:sp>
        <p:nvSpPr>
          <p:cNvPr id="59394" name="Rectangle 2"/>
          <p:cNvSpPr>
            <a:spLocks noGrp="1" noChangeArrowheads="1"/>
          </p:cNvSpPr>
          <p:nvPr>
            <p:ph type="title"/>
          </p:nvPr>
        </p:nvSpPr>
        <p:spPr/>
        <p:txBody>
          <a:bodyPr/>
          <a:lstStyle/>
          <a:p>
            <a:pPr algn="ctr"/>
            <a:r>
              <a:rPr lang="zh-CN" altLang="en-US"/>
              <a:t>收到分组后剥去首部</a:t>
            </a:r>
            <a:endParaRPr lang="zh-CN" altLang="en-US"/>
          </a:p>
        </p:txBody>
      </p:sp>
      <p:sp>
        <p:nvSpPr>
          <p:cNvPr id="59395" name="Rectangle 3"/>
          <p:cNvSpPr>
            <a:spLocks noGrp="1" noChangeArrowheads="1"/>
          </p:cNvSpPr>
          <p:nvPr>
            <p:ph type="body" idx="1"/>
          </p:nvPr>
        </p:nvSpPr>
        <p:spPr>
          <a:xfrm>
            <a:off x="1042988" y="1916113"/>
            <a:ext cx="7850187" cy="1008062"/>
          </a:xfrm>
        </p:spPr>
        <p:txBody>
          <a:bodyPr/>
          <a:lstStyle/>
          <a:p>
            <a:r>
              <a:rPr lang="zh-CN" altLang="en-US"/>
              <a:t>接收端收到分组后剥去首部还原成报文。</a:t>
            </a:r>
            <a:endParaRPr lang="zh-CN" altLang="en-US"/>
          </a:p>
        </p:txBody>
      </p:sp>
      <p:sp>
        <p:nvSpPr>
          <p:cNvPr id="59397" name="Rectangle 5"/>
          <p:cNvSpPr>
            <a:spLocks noChangeArrowheads="1"/>
          </p:cNvSpPr>
          <p:nvPr/>
        </p:nvSpPr>
        <p:spPr bwMode="auto">
          <a:xfrm>
            <a:off x="2695575" y="3068638"/>
            <a:ext cx="1727200"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59398" name="Rectangle 6"/>
          <p:cNvSpPr>
            <a:spLocks noChangeArrowheads="1"/>
          </p:cNvSpPr>
          <p:nvPr/>
        </p:nvSpPr>
        <p:spPr bwMode="auto">
          <a:xfrm>
            <a:off x="2119313" y="3068638"/>
            <a:ext cx="576262" cy="431800"/>
          </a:xfrm>
          <a:prstGeom prst="rect">
            <a:avLst/>
          </a:prstGeom>
          <a:solidFill>
            <a:schemeClr val="accent2"/>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首部</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2" name="Group 7"/>
          <p:cNvGrpSpPr/>
          <p:nvPr/>
        </p:nvGrpSpPr>
        <p:grpSpPr bwMode="auto">
          <a:xfrm>
            <a:off x="2120900" y="2506663"/>
            <a:ext cx="2303463" cy="488950"/>
            <a:chOff x="1973" y="2532"/>
            <a:chExt cx="1451" cy="308"/>
          </a:xfrm>
        </p:grpSpPr>
        <p:sp>
          <p:nvSpPr>
            <p:cNvPr id="59400" name="AutoShape 8"/>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p:spPr>
          <p:txBody>
            <a:bodyPr wrap="none" anchor="ctr"/>
            <a:lstStyle/>
            <a:p>
              <a:endParaRPr lang="zh-CN" altLang="en-US"/>
            </a:p>
          </p:txBody>
        </p:sp>
        <p:sp>
          <p:nvSpPr>
            <p:cNvPr id="59401" name="Text Box 9"/>
            <p:cNvSpPr txBox="1">
              <a:spLocks noChangeArrowheads="1"/>
            </p:cNvSpPr>
            <p:nvPr/>
          </p:nvSpPr>
          <p:spPr bwMode="auto">
            <a:xfrm>
              <a:off x="2489" y="2532"/>
              <a:ext cx="547" cy="250"/>
            </a:xfrm>
            <a:prstGeom prst="rect">
              <a:avLst/>
            </a:prstGeom>
            <a:noFill/>
            <a:ln w="9525">
              <a:noFill/>
              <a:miter lim="800000"/>
            </a:ln>
            <a:effectLst/>
          </p:spPr>
          <p:txBody>
            <a:bodyPr wrap="none">
              <a:spAutoFit/>
            </a:bodyPr>
            <a:lstStyle/>
            <a:p>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ea typeface="黑体" panose="02010609060101010101" pitchFamily="49" charset="-122"/>
                </a:rPr>
                <a:t> </a:t>
              </a:r>
              <a:r>
                <a:rPr lang="en-US" altLang="zh-CN" sz="2000">
                  <a:solidFill>
                    <a:srgbClr val="333399"/>
                  </a:solidFill>
                  <a:ea typeface="黑体" panose="02010609060101010101" pitchFamily="49" charset="-122"/>
                </a:rPr>
                <a:t>1</a:t>
              </a:r>
              <a:endParaRPr lang="en-US" altLang="zh-CN" sz="2000">
                <a:solidFill>
                  <a:srgbClr val="333399"/>
                </a:solidFill>
                <a:ea typeface="黑体" panose="02010609060101010101" pitchFamily="49" charset="-122"/>
              </a:endParaRPr>
            </a:p>
          </p:txBody>
        </p:sp>
      </p:grpSp>
      <p:sp>
        <p:nvSpPr>
          <p:cNvPr id="59403" name="Rectangle 11"/>
          <p:cNvSpPr>
            <a:spLocks noChangeArrowheads="1"/>
          </p:cNvSpPr>
          <p:nvPr/>
        </p:nvSpPr>
        <p:spPr bwMode="auto">
          <a:xfrm>
            <a:off x="4424363" y="3933825"/>
            <a:ext cx="1727200"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59404" name="Rectangle 12"/>
          <p:cNvSpPr>
            <a:spLocks noChangeArrowheads="1"/>
          </p:cNvSpPr>
          <p:nvPr/>
        </p:nvSpPr>
        <p:spPr bwMode="auto">
          <a:xfrm>
            <a:off x="3848100" y="3933825"/>
            <a:ext cx="576263" cy="431800"/>
          </a:xfrm>
          <a:prstGeom prst="rect">
            <a:avLst/>
          </a:prstGeom>
          <a:solidFill>
            <a:schemeClr val="accent2"/>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首部</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3" name="Group 13"/>
          <p:cNvGrpSpPr/>
          <p:nvPr/>
        </p:nvGrpSpPr>
        <p:grpSpPr bwMode="auto">
          <a:xfrm>
            <a:off x="3848100" y="3371850"/>
            <a:ext cx="2303463" cy="488950"/>
            <a:chOff x="1973" y="2532"/>
            <a:chExt cx="1451" cy="308"/>
          </a:xfrm>
        </p:grpSpPr>
        <p:sp>
          <p:nvSpPr>
            <p:cNvPr id="59406" name="AutoShape 14"/>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p:spPr>
          <p:txBody>
            <a:bodyPr wrap="none" anchor="ctr"/>
            <a:lstStyle/>
            <a:p>
              <a:endParaRPr lang="zh-CN" altLang="en-US"/>
            </a:p>
          </p:txBody>
        </p:sp>
        <p:sp>
          <p:nvSpPr>
            <p:cNvPr id="59407" name="Text Box 15"/>
            <p:cNvSpPr txBox="1">
              <a:spLocks noChangeArrowheads="1"/>
            </p:cNvSpPr>
            <p:nvPr/>
          </p:nvSpPr>
          <p:spPr bwMode="auto">
            <a:xfrm>
              <a:off x="2489" y="2532"/>
              <a:ext cx="547" cy="250"/>
            </a:xfrm>
            <a:prstGeom prst="rect">
              <a:avLst/>
            </a:prstGeom>
            <a:noFill/>
            <a:ln w="9525">
              <a:noFill/>
              <a:miter lim="800000"/>
            </a:ln>
            <a:effectLst/>
          </p:spPr>
          <p:txBody>
            <a:bodyPr wrap="none">
              <a:spAutoFit/>
            </a:bodyPr>
            <a:lstStyle/>
            <a:p>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ea typeface="黑体" panose="02010609060101010101" pitchFamily="49" charset="-122"/>
                </a:rPr>
                <a:t> </a:t>
              </a:r>
              <a:r>
                <a:rPr lang="en-US" altLang="zh-CN" sz="2000">
                  <a:solidFill>
                    <a:srgbClr val="333399"/>
                  </a:solidFill>
                  <a:ea typeface="黑体" panose="02010609060101010101" pitchFamily="49" charset="-122"/>
                </a:rPr>
                <a:t>2</a:t>
              </a:r>
              <a:endParaRPr lang="en-US" altLang="zh-CN" sz="2000">
                <a:solidFill>
                  <a:srgbClr val="333399"/>
                </a:solidFill>
                <a:ea typeface="黑体" panose="02010609060101010101" pitchFamily="49" charset="-122"/>
              </a:endParaRPr>
            </a:p>
          </p:txBody>
        </p:sp>
      </p:grpSp>
      <p:sp>
        <p:nvSpPr>
          <p:cNvPr id="59409" name="Rectangle 17"/>
          <p:cNvSpPr>
            <a:spLocks noChangeArrowheads="1"/>
          </p:cNvSpPr>
          <p:nvPr/>
        </p:nvSpPr>
        <p:spPr bwMode="auto">
          <a:xfrm>
            <a:off x="6157913" y="4784725"/>
            <a:ext cx="1727200"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59410" name="Rectangle 18"/>
          <p:cNvSpPr>
            <a:spLocks noChangeArrowheads="1"/>
          </p:cNvSpPr>
          <p:nvPr/>
        </p:nvSpPr>
        <p:spPr bwMode="auto">
          <a:xfrm>
            <a:off x="5575300" y="4783138"/>
            <a:ext cx="576263" cy="431800"/>
          </a:xfrm>
          <a:prstGeom prst="rect">
            <a:avLst/>
          </a:prstGeom>
          <a:solidFill>
            <a:schemeClr val="accent2"/>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首部</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4" name="Group 31"/>
          <p:cNvGrpSpPr/>
          <p:nvPr/>
        </p:nvGrpSpPr>
        <p:grpSpPr bwMode="auto">
          <a:xfrm>
            <a:off x="5575300" y="4235450"/>
            <a:ext cx="2303463" cy="488950"/>
            <a:chOff x="3061" y="2668"/>
            <a:chExt cx="1451" cy="308"/>
          </a:xfrm>
        </p:grpSpPr>
        <p:sp>
          <p:nvSpPr>
            <p:cNvPr id="59412" name="AutoShape 20"/>
            <p:cNvSpPr/>
            <p:nvPr/>
          </p:nvSpPr>
          <p:spPr bwMode="auto">
            <a:xfrm rot="5400000">
              <a:off x="3742" y="2205"/>
              <a:ext cx="90" cy="1451"/>
            </a:xfrm>
            <a:prstGeom prst="leftBrace">
              <a:avLst>
                <a:gd name="adj1" fmla="val 134352"/>
                <a:gd name="adj2" fmla="val 50000"/>
              </a:avLst>
            </a:prstGeom>
            <a:noFill/>
            <a:ln w="9525">
              <a:solidFill>
                <a:schemeClr val="tx1"/>
              </a:solidFill>
              <a:round/>
            </a:ln>
            <a:effectLst/>
          </p:spPr>
          <p:txBody>
            <a:bodyPr wrap="none" anchor="ctr"/>
            <a:lstStyle/>
            <a:p>
              <a:endParaRPr lang="zh-CN" altLang="en-US"/>
            </a:p>
          </p:txBody>
        </p:sp>
        <p:sp>
          <p:nvSpPr>
            <p:cNvPr id="59413" name="Text Box 21"/>
            <p:cNvSpPr txBox="1">
              <a:spLocks noChangeArrowheads="1"/>
            </p:cNvSpPr>
            <p:nvPr/>
          </p:nvSpPr>
          <p:spPr bwMode="auto">
            <a:xfrm>
              <a:off x="3577" y="2668"/>
              <a:ext cx="547" cy="250"/>
            </a:xfrm>
            <a:prstGeom prst="rect">
              <a:avLst/>
            </a:prstGeom>
            <a:noFill/>
            <a:ln w="9525">
              <a:noFill/>
              <a:miter lim="800000"/>
            </a:ln>
            <a:effectLst/>
          </p:spPr>
          <p:txBody>
            <a:bodyPr wrap="none">
              <a:spAutoFit/>
            </a:bodyPr>
            <a:lstStyle/>
            <a:p>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ea typeface="黑体" panose="02010609060101010101" pitchFamily="49" charset="-122"/>
                </a:rPr>
                <a:t> </a:t>
              </a:r>
              <a:r>
                <a:rPr lang="en-US" altLang="zh-CN" sz="2000">
                  <a:solidFill>
                    <a:srgbClr val="333399"/>
                  </a:solidFill>
                  <a:ea typeface="黑体" panose="02010609060101010101" pitchFamily="49" charset="-122"/>
                </a:rPr>
                <a:t>3</a:t>
              </a:r>
              <a:endParaRPr lang="en-US" altLang="zh-CN" sz="2000">
                <a:solidFill>
                  <a:srgbClr val="333399"/>
                </a:solidFill>
                <a:ea typeface="黑体" panose="02010609060101010101" pitchFamily="49" charset="-122"/>
              </a:endParaRPr>
            </a:p>
          </p:txBody>
        </p:sp>
      </p:grpSp>
      <p:sp>
        <p:nvSpPr>
          <p:cNvPr id="59424" name="Text Box 32"/>
          <p:cNvSpPr txBox="1">
            <a:spLocks noChangeArrowheads="1"/>
          </p:cNvSpPr>
          <p:nvPr/>
        </p:nvSpPr>
        <p:spPr bwMode="auto">
          <a:xfrm>
            <a:off x="250825" y="5589588"/>
            <a:ext cx="2016125" cy="519112"/>
          </a:xfrm>
          <a:prstGeom prst="rect">
            <a:avLst/>
          </a:prstGeom>
          <a:noFill/>
          <a:ln w="9525">
            <a:noFill/>
            <a:miter lim="800000"/>
          </a:ln>
          <a:effectLst/>
        </p:spPr>
        <p:txBody>
          <a:bodyPr>
            <a:spAutoFit/>
          </a:bodyPr>
          <a:lstStyle/>
          <a:p>
            <a:pPr>
              <a:spcBef>
                <a:spcPct val="50000"/>
              </a:spcBef>
            </a:pPr>
            <a:r>
              <a:rPr lang="zh-CN" altLang="en-US" sz="2800">
                <a:solidFill>
                  <a:srgbClr val="333399"/>
                </a:solidFill>
                <a:latin typeface="Tahoma" panose="020B0604030504040204" pitchFamily="34" charset="0"/>
                <a:ea typeface="黑体" panose="02010609060101010101" pitchFamily="49" charset="-122"/>
              </a:rPr>
              <a:t>收到的数据</a:t>
            </a:r>
            <a:endParaRPr lang="zh-CN" altLang="en-US" sz="2800">
              <a:solidFill>
                <a:srgbClr val="333399"/>
              </a:solidFill>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29" presetClass="exit" presetSubtype="0" fill="hold" grpId="0" nodeType="afterEffect">
                                  <p:stCondLst>
                                    <p:cond delay="500"/>
                                  </p:stCondLst>
                                  <p:childTnLst>
                                    <p:anim calcmode="lin" valueType="num">
                                      <p:cBhvr>
                                        <p:cTn id="9" dur="1000"/>
                                        <p:tgtEl>
                                          <p:spTgt spid="59398"/>
                                        </p:tgtEl>
                                        <p:attrNameLst>
                                          <p:attrName>ppt_x</p:attrName>
                                        </p:attrNameLst>
                                      </p:cBhvr>
                                      <p:tavLst>
                                        <p:tav tm="0">
                                          <p:val>
                                            <p:strVal val="ppt_x"/>
                                          </p:val>
                                        </p:tav>
                                        <p:tav tm="100000">
                                          <p:val>
                                            <p:strVal val="ppt_x-.2"/>
                                          </p:val>
                                        </p:tav>
                                      </p:tavLst>
                                    </p:anim>
                                    <p:anim calcmode="lin" valueType="num">
                                      <p:cBhvr>
                                        <p:cTn id="10" dur="1000"/>
                                        <p:tgtEl>
                                          <p:spTgt spid="59398"/>
                                        </p:tgtEl>
                                        <p:attrNameLst>
                                          <p:attrName>ppt_y</p:attrName>
                                        </p:attrNameLst>
                                      </p:cBhvr>
                                      <p:tavLst>
                                        <p:tav tm="0">
                                          <p:val>
                                            <p:strVal val="ppt_y"/>
                                          </p:val>
                                        </p:tav>
                                        <p:tav tm="100000">
                                          <p:val>
                                            <p:strVal val="ppt_y"/>
                                          </p:val>
                                        </p:tav>
                                      </p:tavLst>
                                    </p:anim>
                                    <p:animEffect transition="out" filter="fade">
                                      <p:cBhvr>
                                        <p:cTn id="11" dur="1000"/>
                                        <p:tgtEl>
                                          <p:spTgt spid="59398"/>
                                        </p:tgtEl>
                                      </p:cBhvr>
                                    </p:animEffect>
                                    <p:set>
                                      <p:cBhvr>
                                        <p:cTn id="12" dur="1" fill="hold">
                                          <p:stCondLst>
                                            <p:cond delay="999"/>
                                          </p:stCondLst>
                                        </p:cTn>
                                        <p:tgtEl>
                                          <p:spTgt spid="59398"/>
                                        </p:tgtEl>
                                        <p:attrNameLst>
                                          <p:attrName>style.visibility</p:attrName>
                                        </p:attrNameLst>
                                      </p:cBhvr>
                                      <p:to>
                                        <p:strVal val="hidden"/>
                                      </p:to>
                                    </p:set>
                                  </p:childTnLst>
                                </p:cTn>
                              </p:par>
                            </p:childTnLst>
                          </p:cTn>
                        </p:par>
                        <p:par>
                          <p:cTn id="13" fill="hold">
                            <p:stCondLst>
                              <p:cond delay="1500"/>
                            </p:stCondLst>
                            <p:childTnLst>
                              <p:par>
                                <p:cTn id="14" presetID="42" presetClass="path" presetSubtype="0" accel="50000" decel="50000" fill="hold" grpId="0" nodeType="afterEffect">
                                  <p:stCondLst>
                                    <p:cond delay="0"/>
                                  </p:stCondLst>
                                  <p:childTnLst>
                                    <p:animMotion origin="layout" path="M 2.5E-6 -1.50289E-6 L 2.5E-6 0.37757 " pathEditMode="relative" rAng="0" ptsTypes="AA">
                                      <p:cBhvr>
                                        <p:cTn id="15" dur="1000" fill="hold"/>
                                        <p:tgtEl>
                                          <p:spTgt spid="59397"/>
                                        </p:tgtEl>
                                        <p:attrNameLst>
                                          <p:attrName>ppt_x</p:attrName>
                                          <p:attrName>ppt_y</p:attrName>
                                        </p:attrNameLst>
                                      </p:cBhvr>
                                      <p:rCtr x="0" y="189"/>
                                    </p:animMotion>
                                  </p:childTnLst>
                                </p:cTn>
                              </p:par>
                            </p:childTnLst>
                          </p:cTn>
                        </p:par>
                        <p:par>
                          <p:cTn id="16" fill="hold">
                            <p:stCondLst>
                              <p:cond delay="2500"/>
                            </p:stCondLst>
                            <p:childTnLst>
                              <p:par>
                                <p:cTn id="17" presetID="1" presetClass="exit" presetSubtype="0" fill="hold" nodeType="afterEffect">
                                  <p:stCondLst>
                                    <p:cond delay="50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p:stCondLst>
                              <p:cond delay="3000"/>
                            </p:stCondLst>
                            <p:childTnLst>
                              <p:par>
                                <p:cTn id="20" presetID="29" presetClass="exit" presetSubtype="0" fill="hold" grpId="0" nodeType="afterEffect">
                                  <p:stCondLst>
                                    <p:cond delay="500"/>
                                  </p:stCondLst>
                                  <p:childTnLst>
                                    <p:anim calcmode="lin" valueType="num">
                                      <p:cBhvr>
                                        <p:cTn id="21" dur="500"/>
                                        <p:tgtEl>
                                          <p:spTgt spid="59404"/>
                                        </p:tgtEl>
                                        <p:attrNameLst>
                                          <p:attrName>ppt_x</p:attrName>
                                        </p:attrNameLst>
                                      </p:cBhvr>
                                      <p:tavLst>
                                        <p:tav tm="0">
                                          <p:val>
                                            <p:strVal val="ppt_x"/>
                                          </p:val>
                                        </p:tav>
                                        <p:tav tm="100000">
                                          <p:val>
                                            <p:strVal val="ppt_x-.2"/>
                                          </p:val>
                                        </p:tav>
                                      </p:tavLst>
                                    </p:anim>
                                    <p:anim calcmode="lin" valueType="num">
                                      <p:cBhvr>
                                        <p:cTn id="22" dur="500"/>
                                        <p:tgtEl>
                                          <p:spTgt spid="59404"/>
                                        </p:tgtEl>
                                        <p:attrNameLst>
                                          <p:attrName>ppt_y</p:attrName>
                                        </p:attrNameLst>
                                      </p:cBhvr>
                                      <p:tavLst>
                                        <p:tav tm="0">
                                          <p:val>
                                            <p:strVal val="ppt_y"/>
                                          </p:val>
                                        </p:tav>
                                        <p:tav tm="100000">
                                          <p:val>
                                            <p:strVal val="ppt_y"/>
                                          </p:val>
                                        </p:tav>
                                      </p:tavLst>
                                    </p:anim>
                                    <p:animEffect transition="out" filter="fade">
                                      <p:cBhvr>
                                        <p:cTn id="23" dur="500"/>
                                        <p:tgtEl>
                                          <p:spTgt spid="59404"/>
                                        </p:tgtEl>
                                      </p:cBhvr>
                                    </p:animEffect>
                                    <p:set>
                                      <p:cBhvr>
                                        <p:cTn id="24" dur="1" fill="hold">
                                          <p:stCondLst>
                                            <p:cond delay="499"/>
                                          </p:stCondLst>
                                        </p:cTn>
                                        <p:tgtEl>
                                          <p:spTgt spid="59404"/>
                                        </p:tgtEl>
                                        <p:attrNameLst>
                                          <p:attrName>style.visibility</p:attrName>
                                        </p:attrNameLst>
                                      </p:cBhvr>
                                      <p:to>
                                        <p:strVal val="hidden"/>
                                      </p:to>
                                    </p:set>
                                  </p:childTnLst>
                                </p:cTn>
                              </p:par>
                            </p:childTnLst>
                          </p:cTn>
                        </p:par>
                        <p:par>
                          <p:cTn id="25" fill="hold">
                            <p:stCondLst>
                              <p:cond delay="4000"/>
                            </p:stCondLst>
                            <p:childTnLst>
                              <p:par>
                                <p:cTn id="26" presetID="42" presetClass="path" presetSubtype="0" accel="50000" decel="50000" fill="hold" grpId="0" nodeType="afterEffect">
                                  <p:stCondLst>
                                    <p:cond delay="0"/>
                                  </p:stCondLst>
                                  <p:childTnLst>
                                    <p:animMotion origin="layout" path="M 0.0 -3.06358E-6 L 0.0 0.25156 " pathEditMode="relative" rAng="0" ptsTypes="AA">
                                      <p:cBhvr>
                                        <p:cTn id="27" dur="1000" fill="hold"/>
                                        <p:tgtEl>
                                          <p:spTgt spid="59403"/>
                                        </p:tgtEl>
                                        <p:attrNameLst>
                                          <p:attrName>ppt_x</p:attrName>
                                          <p:attrName>ppt_y</p:attrName>
                                        </p:attrNameLst>
                                      </p:cBhvr>
                                      <p:rCtr x="0" y="126"/>
                                    </p:animMotion>
                                  </p:childTnLst>
                                </p:cTn>
                              </p:par>
                            </p:childTnLst>
                          </p:cTn>
                        </p:par>
                        <p:par>
                          <p:cTn id="28" fill="hold">
                            <p:stCondLst>
                              <p:cond delay="5000"/>
                            </p:stCondLst>
                            <p:childTnLst>
                              <p:par>
                                <p:cTn id="29" presetID="1" presetClass="exit" presetSubtype="0" fill="hold" nodeType="afterEffect">
                                  <p:stCondLst>
                                    <p:cond delay="500"/>
                                  </p:stCondLst>
                                  <p:childTnLst>
                                    <p:set>
                                      <p:cBhvr>
                                        <p:cTn id="30" dur="1" fill="hold">
                                          <p:stCondLst>
                                            <p:cond delay="0"/>
                                          </p:stCondLst>
                                        </p:cTn>
                                        <p:tgtEl>
                                          <p:spTgt spid="4"/>
                                        </p:tgtEl>
                                        <p:attrNameLst>
                                          <p:attrName>style.visibility</p:attrName>
                                        </p:attrNameLst>
                                      </p:cBhvr>
                                      <p:to>
                                        <p:strVal val="hidden"/>
                                      </p:to>
                                    </p:set>
                                  </p:childTnLst>
                                </p:cTn>
                              </p:par>
                            </p:childTnLst>
                          </p:cTn>
                        </p:par>
                        <p:par>
                          <p:cTn id="31" fill="hold">
                            <p:stCondLst>
                              <p:cond delay="5500"/>
                            </p:stCondLst>
                            <p:childTnLst>
                              <p:par>
                                <p:cTn id="32" presetID="29" presetClass="exit" presetSubtype="0" fill="hold" grpId="0" nodeType="afterEffect">
                                  <p:stCondLst>
                                    <p:cond delay="500"/>
                                  </p:stCondLst>
                                  <p:childTnLst>
                                    <p:anim calcmode="lin" valueType="num">
                                      <p:cBhvr>
                                        <p:cTn id="33" dur="500"/>
                                        <p:tgtEl>
                                          <p:spTgt spid="59410"/>
                                        </p:tgtEl>
                                        <p:attrNameLst>
                                          <p:attrName>ppt_x</p:attrName>
                                        </p:attrNameLst>
                                      </p:cBhvr>
                                      <p:tavLst>
                                        <p:tav tm="0">
                                          <p:val>
                                            <p:strVal val="ppt_x"/>
                                          </p:val>
                                        </p:tav>
                                        <p:tav tm="100000">
                                          <p:val>
                                            <p:strVal val="ppt_x-.2"/>
                                          </p:val>
                                        </p:tav>
                                      </p:tavLst>
                                    </p:anim>
                                    <p:anim calcmode="lin" valueType="num">
                                      <p:cBhvr>
                                        <p:cTn id="34" dur="500"/>
                                        <p:tgtEl>
                                          <p:spTgt spid="59410"/>
                                        </p:tgtEl>
                                        <p:attrNameLst>
                                          <p:attrName>ppt_y</p:attrName>
                                        </p:attrNameLst>
                                      </p:cBhvr>
                                      <p:tavLst>
                                        <p:tav tm="0">
                                          <p:val>
                                            <p:strVal val="ppt_y"/>
                                          </p:val>
                                        </p:tav>
                                        <p:tav tm="100000">
                                          <p:val>
                                            <p:strVal val="ppt_y"/>
                                          </p:val>
                                        </p:tav>
                                      </p:tavLst>
                                    </p:anim>
                                    <p:animEffect transition="out" filter="fade">
                                      <p:cBhvr>
                                        <p:cTn id="35" dur="500"/>
                                        <p:tgtEl>
                                          <p:spTgt spid="59410"/>
                                        </p:tgtEl>
                                      </p:cBhvr>
                                    </p:animEffect>
                                    <p:set>
                                      <p:cBhvr>
                                        <p:cTn id="36" dur="1" fill="hold">
                                          <p:stCondLst>
                                            <p:cond delay="499"/>
                                          </p:stCondLst>
                                        </p:cTn>
                                        <p:tgtEl>
                                          <p:spTgt spid="59410"/>
                                        </p:tgtEl>
                                        <p:attrNameLst>
                                          <p:attrName>style.visibility</p:attrName>
                                        </p:attrNameLst>
                                      </p:cBhvr>
                                      <p:to>
                                        <p:strVal val="hidden"/>
                                      </p:to>
                                    </p:set>
                                  </p:childTnLst>
                                </p:cTn>
                              </p:par>
                            </p:childTnLst>
                          </p:cTn>
                        </p:par>
                        <p:par>
                          <p:cTn id="37" fill="hold">
                            <p:stCondLst>
                              <p:cond delay="6500"/>
                            </p:stCondLst>
                            <p:childTnLst>
                              <p:par>
                                <p:cTn id="38" presetID="42" presetClass="path" presetSubtype="0" accel="50000" decel="50000" fill="hold" grpId="0" nodeType="afterEffect">
                                  <p:stCondLst>
                                    <p:cond delay="0"/>
                                  </p:stCondLst>
                                  <p:childTnLst>
                                    <p:animMotion origin="layout" path="M -3.33333E-6 -3.69942E-6 L -0.00052 0.12763 " pathEditMode="relative" rAng="0" ptsTypes="AA">
                                      <p:cBhvr>
                                        <p:cTn id="39" dur="1000" fill="hold"/>
                                        <p:tgtEl>
                                          <p:spTgt spid="59409"/>
                                        </p:tgtEl>
                                        <p:attrNameLst>
                                          <p:attrName>ppt_x</p:attrName>
                                          <p:attrName>ppt_y</p:attrName>
                                        </p:attrNameLst>
                                      </p:cBhvr>
                                      <p:rCtr x="0" y="64"/>
                                    </p:animMotion>
                                  </p:childTnLst>
                                </p:cTn>
                              </p:par>
                            </p:childTnLst>
                          </p:cTn>
                        </p:par>
                        <p:par>
                          <p:cTn id="40" fill="hold">
                            <p:stCondLst>
                              <p:cond delay="7500"/>
                            </p:stCondLst>
                            <p:childTnLst>
                              <p:par>
                                <p:cTn id="41" presetID="1" presetClass="entr" presetSubtype="0" fill="hold" grpId="0" nodeType="afterEffect">
                                  <p:stCondLst>
                                    <p:cond delay="0"/>
                                  </p:stCondLst>
                                  <p:childTnLst>
                                    <p:set>
                                      <p:cBhvr>
                                        <p:cTn id="42" dur="1" fill="hold">
                                          <p:stCondLst>
                                            <p:cond delay="0"/>
                                          </p:stCondLst>
                                        </p:cTn>
                                        <p:tgtEl>
                                          <p:spTgt spid="59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p:bldP spid="59398" grpId="0" animBg="1"/>
      <p:bldP spid="59403" grpId="0" animBg="1"/>
      <p:bldP spid="59404" grpId="0" animBg="1"/>
      <p:bldP spid="59409" grpId="0" animBg="1"/>
      <p:bldP spid="59410" grpId="0" animBg="1"/>
      <p:bldP spid="594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en-US" dirty="0"/>
              <a:t>解释</a:t>
            </a:r>
            <a:r>
              <a:rPr lang="zh-CN" altLang="en-US" dirty="0" smtClean="0"/>
              <a:t>一些现象</a:t>
            </a:r>
            <a:endParaRPr lang="zh-CN" altLang="en-US" dirty="0"/>
          </a:p>
        </p:txBody>
      </p:sp>
      <p:sp>
        <p:nvSpPr>
          <p:cNvPr id="84995" name="Rectangle 3"/>
          <p:cNvSpPr>
            <a:spLocks noGrp="1" noChangeArrowheads="1"/>
          </p:cNvSpPr>
          <p:nvPr>
            <p:ph type="body" idx="1"/>
          </p:nvPr>
        </p:nvSpPr>
        <p:spPr>
          <a:xfrm>
            <a:off x="457200" y="1600200"/>
            <a:ext cx="8229600" cy="4997450"/>
          </a:xfrm>
        </p:spPr>
        <p:txBody>
          <a:bodyPr/>
          <a:lstStyle/>
          <a:p>
            <a:r>
              <a:rPr lang="zh-CN" altLang="en-US" dirty="0">
                <a:solidFill>
                  <a:srgbClr val="0070C0"/>
                </a:solidFill>
              </a:rPr>
              <a:t>为什么有时从因特网下载文件特别慢？</a:t>
            </a:r>
            <a:endParaRPr lang="zh-CN" altLang="en-US" dirty="0">
              <a:solidFill>
                <a:srgbClr val="0070C0"/>
              </a:solidFill>
            </a:endParaRPr>
          </a:p>
          <a:p>
            <a:pPr lvl="1"/>
            <a:r>
              <a:rPr lang="zh-CN" altLang="en-US" dirty="0">
                <a:solidFill>
                  <a:srgbClr val="0070C0"/>
                </a:solidFill>
              </a:rPr>
              <a:t>可能的原因是：因特网中某处的通信量突然增大，路由器来不及处理到来的分组。于是丢弃这些分组。</a:t>
            </a:r>
            <a:r>
              <a:rPr lang="en-US" altLang="zh-CN" dirty="0">
                <a:solidFill>
                  <a:srgbClr val="0070C0"/>
                </a:solidFill>
              </a:rPr>
              <a:t>TCP </a:t>
            </a:r>
            <a:r>
              <a:rPr lang="zh-CN" altLang="en-US" dirty="0">
                <a:solidFill>
                  <a:srgbClr val="0070C0"/>
                </a:solidFill>
              </a:rPr>
              <a:t>发现少了一些分组，就进行重传，产生了时延。</a:t>
            </a:r>
            <a:endParaRPr lang="zh-CN" altLang="en-US" dirty="0">
              <a:solidFill>
                <a:srgbClr val="0070C0"/>
              </a:solidFill>
            </a:endParaRPr>
          </a:p>
          <a:p>
            <a:r>
              <a:rPr lang="zh-CN" altLang="en-US" dirty="0">
                <a:solidFill>
                  <a:srgbClr val="0070C0"/>
                </a:solidFill>
              </a:rPr>
              <a:t>为什么有时发送电子邮件总是失败？</a:t>
            </a:r>
            <a:endParaRPr lang="zh-CN" altLang="en-US" dirty="0">
              <a:solidFill>
                <a:srgbClr val="0070C0"/>
              </a:solidFill>
            </a:endParaRPr>
          </a:p>
          <a:p>
            <a:pPr lvl="1"/>
            <a:r>
              <a:rPr lang="zh-CN" altLang="en-US" dirty="0">
                <a:solidFill>
                  <a:srgbClr val="0070C0"/>
                </a:solidFill>
              </a:rPr>
              <a:t>可能的原因是因特网中的某处的通信量特别大，路由器大量丢弃分组。即使 </a:t>
            </a:r>
            <a:r>
              <a:rPr lang="en-US" altLang="zh-CN" dirty="0">
                <a:solidFill>
                  <a:srgbClr val="0070C0"/>
                </a:solidFill>
              </a:rPr>
              <a:t>TCP </a:t>
            </a:r>
            <a:r>
              <a:rPr lang="zh-CN" altLang="en-US" dirty="0">
                <a:solidFill>
                  <a:srgbClr val="0070C0"/>
                </a:solidFill>
              </a:rPr>
              <a:t>协议进行重传，但重传后的分组还是被丢弃。所发送的邮件分组无法到达接收方。</a:t>
            </a:r>
            <a:endParaRPr lang="zh-CN" altLang="en-US" dirty="0">
              <a:solidFill>
                <a:srgbClr val="0070C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B348D71-BEAF-456F-A35C-8B5A0B9877D0}" type="slidenum">
              <a:rPr lang="en-US" altLang="zh-CN"/>
            </a:fld>
            <a:endParaRPr lang="en-US" altLang="zh-CN"/>
          </a:p>
        </p:txBody>
      </p:sp>
      <p:sp>
        <p:nvSpPr>
          <p:cNvPr id="351234" name="Rectangle 2"/>
          <p:cNvSpPr>
            <a:spLocks noGrp="1" noChangeArrowheads="1"/>
          </p:cNvSpPr>
          <p:nvPr>
            <p:ph type="body" idx="1"/>
          </p:nvPr>
        </p:nvSpPr>
        <p:spPr>
          <a:xfrm>
            <a:off x="468313" y="2132013"/>
            <a:ext cx="8207375" cy="4321175"/>
          </a:xfrm>
        </p:spPr>
        <p:txBody>
          <a:bodyPr/>
          <a:lstStyle/>
          <a:p>
            <a:pPr>
              <a:lnSpc>
                <a:spcPct val="120000"/>
              </a:lnSpc>
            </a:pPr>
            <a:r>
              <a:rPr lang="zh-CN" altLang="en-US" sz="2800"/>
              <a:t>两个对等运输实体在通信时传送的数据单位叫作</a:t>
            </a:r>
            <a:r>
              <a:rPr lang="zh-CN" altLang="en-US" sz="2800">
                <a:solidFill>
                  <a:srgbClr val="FF0000"/>
                </a:solidFill>
              </a:rPr>
              <a:t>运输协议数据单元</a:t>
            </a:r>
            <a:r>
              <a:rPr lang="zh-CN" altLang="en-US" sz="2800"/>
              <a:t> </a:t>
            </a:r>
            <a:r>
              <a:rPr lang="en-US" altLang="zh-CN" sz="2800"/>
              <a:t>TPDU (Transport Protocol Data Unit)</a:t>
            </a:r>
            <a:r>
              <a:rPr lang="zh-CN" altLang="en-US" sz="2800"/>
              <a:t>。</a:t>
            </a:r>
            <a:endParaRPr lang="zh-CN" altLang="en-US" sz="2800"/>
          </a:p>
          <a:p>
            <a:pPr>
              <a:lnSpc>
                <a:spcPct val="120000"/>
              </a:lnSpc>
            </a:pPr>
            <a:r>
              <a:rPr lang="en-US" altLang="zh-CN" sz="2800"/>
              <a:t>TCP </a:t>
            </a:r>
            <a:r>
              <a:rPr lang="zh-CN" altLang="en-US" sz="2800"/>
              <a:t>传送的数据单位协议是 </a:t>
            </a:r>
            <a:r>
              <a:rPr lang="en-US" altLang="zh-CN" sz="2800">
                <a:solidFill>
                  <a:srgbClr val="FF0000"/>
                </a:solidFill>
              </a:rPr>
              <a:t>TCP </a:t>
            </a:r>
            <a:r>
              <a:rPr lang="zh-CN" altLang="en-US" sz="2800">
                <a:solidFill>
                  <a:srgbClr val="FF0000"/>
                </a:solidFill>
              </a:rPr>
              <a:t>报文段</a:t>
            </a:r>
            <a:r>
              <a:rPr lang="en-US" altLang="zh-CN" sz="2800"/>
              <a:t>(segment)</a:t>
            </a:r>
            <a:endParaRPr lang="en-US" altLang="zh-CN" sz="2800"/>
          </a:p>
          <a:p>
            <a:pPr>
              <a:lnSpc>
                <a:spcPct val="120000"/>
              </a:lnSpc>
            </a:pPr>
            <a:r>
              <a:rPr lang="en-US" altLang="zh-CN" sz="2800"/>
              <a:t> UDP </a:t>
            </a:r>
            <a:r>
              <a:rPr lang="zh-CN" altLang="en-US" sz="2800"/>
              <a:t>传送的数据单位协议是 </a:t>
            </a:r>
            <a:r>
              <a:rPr lang="en-US" altLang="zh-CN" sz="2800">
                <a:solidFill>
                  <a:srgbClr val="FF0000"/>
                </a:solidFill>
              </a:rPr>
              <a:t>UDP </a:t>
            </a:r>
            <a:r>
              <a:rPr lang="zh-CN" altLang="en-US" sz="2800">
                <a:solidFill>
                  <a:srgbClr val="FF0000"/>
                </a:solidFill>
              </a:rPr>
              <a:t>报文</a:t>
            </a:r>
            <a:r>
              <a:rPr lang="zh-CN" altLang="en-US" sz="2800"/>
              <a:t>或</a:t>
            </a:r>
            <a:r>
              <a:rPr lang="zh-CN" altLang="en-US" sz="2800">
                <a:solidFill>
                  <a:srgbClr val="FF0000"/>
                </a:solidFill>
              </a:rPr>
              <a:t>用户数据报</a:t>
            </a:r>
            <a:r>
              <a:rPr lang="zh-CN" altLang="en-US" sz="2800"/>
              <a:t>。 </a:t>
            </a:r>
            <a:endParaRPr lang="zh-CN" altLang="en-US" sz="2800"/>
          </a:p>
        </p:txBody>
      </p:sp>
      <p:sp>
        <p:nvSpPr>
          <p:cNvPr id="351235" name="Rectangle 3"/>
          <p:cNvSpPr>
            <a:spLocks noGrp="1" noChangeArrowheads="1"/>
          </p:cNvSpPr>
          <p:nvPr>
            <p:ph type="title"/>
          </p:nvPr>
        </p:nvSpPr>
        <p:spPr/>
        <p:txBody>
          <a:bodyPr/>
          <a:lstStyle/>
          <a:p>
            <a:pPr algn="ctr"/>
            <a:r>
              <a:rPr lang="en-US" altLang="zh-CN"/>
              <a:t>TCP </a:t>
            </a:r>
            <a:r>
              <a:rPr lang="zh-CN" altLang="en-US"/>
              <a:t>与 </a:t>
            </a:r>
            <a:r>
              <a:rPr lang="en-US" altLang="zh-CN"/>
              <a:t>UDP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9F3C740-A371-4012-93B5-189E5192FBD8}" type="slidenum">
              <a:rPr lang="en-US" altLang="zh-CN"/>
            </a:fld>
            <a:endParaRPr lang="en-US" altLang="zh-CN"/>
          </a:p>
        </p:txBody>
      </p:sp>
      <p:sp>
        <p:nvSpPr>
          <p:cNvPr id="671746" name="Rectangle 2"/>
          <p:cNvSpPr>
            <a:spLocks noGrp="1" noChangeArrowheads="1"/>
          </p:cNvSpPr>
          <p:nvPr>
            <p:ph type="title"/>
          </p:nvPr>
        </p:nvSpPr>
        <p:spPr/>
        <p:txBody>
          <a:bodyPr>
            <a:normAutofit fontScale="90000"/>
          </a:bodyPr>
          <a:lstStyle/>
          <a:p>
            <a:pPr algn="ctr"/>
            <a:r>
              <a:rPr lang="zh-CN" altLang="en-US" sz="4000"/>
              <a:t>端口号</a:t>
            </a:r>
            <a:r>
              <a:rPr lang="en-US" altLang="zh-CN" sz="4000"/>
              <a:t>(protocol port number)</a:t>
            </a:r>
            <a:br>
              <a:rPr lang="en-US" altLang="zh-CN" sz="4000"/>
            </a:br>
            <a:r>
              <a:rPr lang="zh-CN" altLang="en-US" sz="4000"/>
              <a:t>简称为端口</a:t>
            </a:r>
            <a:r>
              <a:rPr lang="en-US" altLang="zh-CN" sz="4000"/>
              <a:t>(port)</a:t>
            </a:r>
            <a:endParaRPr lang="en-US" altLang="zh-CN" sz="4000"/>
          </a:p>
        </p:txBody>
      </p:sp>
      <p:sp>
        <p:nvSpPr>
          <p:cNvPr id="671747" name="Rectangle 3"/>
          <p:cNvSpPr>
            <a:spLocks noGrp="1" noChangeArrowheads="1"/>
          </p:cNvSpPr>
          <p:nvPr>
            <p:ph type="body" idx="1"/>
          </p:nvPr>
        </p:nvSpPr>
        <p:spPr>
          <a:xfrm>
            <a:off x="1042988" y="1906588"/>
            <a:ext cx="7772400" cy="4114800"/>
          </a:xfrm>
        </p:spPr>
        <p:txBody>
          <a:bodyPr/>
          <a:lstStyle/>
          <a:p>
            <a:r>
              <a:rPr lang="zh-CN" altLang="en-US" sz="2800"/>
              <a:t>解决这个问题的方法就是在运输层使用</a:t>
            </a:r>
            <a:r>
              <a:rPr lang="zh-CN" altLang="en-US" sz="2800">
                <a:solidFill>
                  <a:schemeClr val="hlink"/>
                </a:solidFill>
              </a:rPr>
              <a:t>协议端口号</a:t>
            </a:r>
            <a:r>
              <a:rPr lang="en-US" altLang="zh-CN" sz="2800"/>
              <a:t>(protocol port number)</a:t>
            </a:r>
            <a:r>
              <a:rPr lang="zh-CN" altLang="en-US" sz="2800"/>
              <a:t>，或通常简称为</a:t>
            </a:r>
            <a:r>
              <a:rPr lang="zh-CN" altLang="en-US" sz="2800">
                <a:solidFill>
                  <a:schemeClr val="hlink"/>
                </a:solidFill>
              </a:rPr>
              <a:t>端口</a:t>
            </a:r>
            <a:r>
              <a:rPr lang="en-US" altLang="zh-CN" sz="2800"/>
              <a:t>(port)</a:t>
            </a:r>
            <a:r>
              <a:rPr lang="zh-CN" altLang="en-US" sz="2800"/>
              <a:t>。</a:t>
            </a:r>
            <a:endParaRPr lang="zh-CN" altLang="en-US" sz="2800"/>
          </a:p>
          <a:p>
            <a:r>
              <a:rPr lang="zh-CN" altLang="en-US" sz="2800"/>
              <a:t>虽然通信的终点是应用进程，但我们可以</a:t>
            </a:r>
            <a:r>
              <a:rPr lang="zh-CN" altLang="en-US" sz="2800">
                <a:solidFill>
                  <a:schemeClr val="hlink"/>
                </a:solidFill>
              </a:rPr>
              <a:t>把端口想象是通信的终点</a:t>
            </a:r>
            <a:r>
              <a:rPr lang="zh-CN" altLang="en-US" sz="2800"/>
              <a:t>，因为我们只要把要传送的报文交到目的主机的某一个合适的目的端口，剩下的工作（即最后交付目的进程）就由 </a:t>
            </a:r>
            <a:r>
              <a:rPr lang="en-US" altLang="zh-CN" sz="2800"/>
              <a:t>TCP </a:t>
            </a:r>
            <a:r>
              <a:rPr lang="zh-CN" altLang="en-US" sz="2800"/>
              <a:t>来完成。</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1747">
                                            <p:txEl>
                                              <p:pRg st="1" end="1"/>
                                            </p:txEl>
                                          </p:spTgt>
                                        </p:tgtEl>
                                        <p:attrNameLst>
                                          <p:attrName>style.visibility</p:attrName>
                                        </p:attrNameLst>
                                      </p:cBhvr>
                                      <p:to>
                                        <p:strVal val="visible"/>
                                      </p:to>
                                    </p:set>
                                    <p:animEffect transition="in" filter="blinds(horizontal)">
                                      <p:cBhvr>
                                        <p:cTn id="7" dur="500"/>
                                        <p:tgtEl>
                                          <p:spTgt spid="6717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833E79D-441C-4333-8F40-EF58B1ED64DB}" type="slidenum">
              <a:rPr lang="en-US" altLang="zh-CN"/>
            </a:fld>
            <a:endParaRPr lang="en-US" altLang="zh-CN"/>
          </a:p>
        </p:txBody>
      </p:sp>
      <p:sp>
        <p:nvSpPr>
          <p:cNvPr id="818178" name="Rectangle 2"/>
          <p:cNvSpPr>
            <a:spLocks noGrp="1" noChangeArrowheads="1"/>
          </p:cNvSpPr>
          <p:nvPr>
            <p:ph type="title"/>
          </p:nvPr>
        </p:nvSpPr>
        <p:spPr/>
        <p:txBody>
          <a:bodyPr/>
          <a:lstStyle/>
          <a:p>
            <a:endParaRPr lang="zh-CN" altLang="zh-CN"/>
          </a:p>
        </p:txBody>
      </p:sp>
      <p:sp>
        <p:nvSpPr>
          <p:cNvPr id="818179" name="Rectangle 3"/>
          <p:cNvSpPr>
            <a:spLocks noGrp="1" noChangeArrowheads="1"/>
          </p:cNvSpPr>
          <p:nvPr>
            <p:ph type="body" idx="1"/>
          </p:nvPr>
        </p:nvSpPr>
        <p:spPr/>
        <p:txBody>
          <a:bodyPr/>
          <a:lstStyle/>
          <a:p>
            <a:pPr>
              <a:lnSpc>
                <a:spcPct val="115000"/>
              </a:lnSpc>
            </a:pPr>
            <a:r>
              <a:rPr lang="zh-CN" altLang="en-US" sz="2800"/>
              <a:t>在网络技术中，端口</a:t>
            </a:r>
            <a:r>
              <a:rPr lang="en-US" altLang="zh-CN" sz="2800"/>
              <a:t>(Port)</a:t>
            </a:r>
            <a:r>
              <a:rPr lang="zh-CN" altLang="en-US" sz="2800"/>
              <a:t>大致有两种意思：</a:t>
            </a:r>
            <a:r>
              <a:rPr lang="zh-CN" altLang="en-US" sz="2800">
                <a:solidFill>
                  <a:schemeClr val="hlink"/>
                </a:solidFill>
              </a:rPr>
              <a:t>一是物理意义上的端口</a:t>
            </a:r>
            <a:r>
              <a:rPr lang="zh-CN" altLang="en-US" sz="2800"/>
              <a:t>，比如，</a:t>
            </a:r>
            <a:r>
              <a:rPr lang="en-US" altLang="zh-CN" sz="2800"/>
              <a:t>ADSL Modem</a:t>
            </a:r>
            <a:r>
              <a:rPr lang="zh-CN" altLang="en-US" sz="2800"/>
              <a:t>、集线器、交换机、路由器用于连接其他网络设备的接口，如</a:t>
            </a:r>
            <a:r>
              <a:rPr lang="en-US" altLang="zh-CN" sz="2800"/>
              <a:t>RJ-45</a:t>
            </a:r>
            <a:r>
              <a:rPr lang="zh-CN" altLang="en-US" sz="2800"/>
              <a:t>端口。</a:t>
            </a:r>
            <a:endParaRPr lang="zh-CN" altLang="en-US" sz="2800"/>
          </a:p>
          <a:p>
            <a:pPr>
              <a:lnSpc>
                <a:spcPct val="115000"/>
              </a:lnSpc>
            </a:pPr>
            <a:r>
              <a:rPr lang="zh-CN" altLang="en-US" sz="2800">
                <a:solidFill>
                  <a:schemeClr val="hlink"/>
                </a:solidFill>
              </a:rPr>
              <a:t>二是逻辑意义上的端口</a:t>
            </a:r>
            <a:r>
              <a:rPr lang="zh-CN" altLang="en-US" sz="2800"/>
              <a:t>，一般是指</a:t>
            </a:r>
            <a:r>
              <a:rPr lang="en-US" altLang="zh-CN" sz="2800"/>
              <a:t>TCP/IP</a:t>
            </a:r>
            <a:r>
              <a:rPr lang="zh-CN" altLang="en-US" sz="2800"/>
              <a:t>协议中的 端口，端口号的范围从</a:t>
            </a:r>
            <a:r>
              <a:rPr lang="en-US" altLang="zh-CN" sz="2800"/>
              <a:t>0</a:t>
            </a:r>
            <a:r>
              <a:rPr lang="zh-CN" altLang="en-US" sz="2800"/>
              <a:t>到</a:t>
            </a:r>
            <a:r>
              <a:rPr lang="en-US" altLang="zh-CN" sz="2800"/>
              <a:t>65535 </a:t>
            </a:r>
            <a:r>
              <a:rPr lang="zh-CN" altLang="en-US" sz="2800"/>
              <a:t>　　</a:t>
            </a:r>
            <a:endParaRPr lang="zh-CN" altLang="en-US" sz="2800"/>
          </a:p>
          <a:p>
            <a:pPr>
              <a:lnSpc>
                <a:spcPct val="80000"/>
              </a:lnSpc>
            </a:pPr>
            <a:r>
              <a:rPr lang="zh-CN" altLang="en-US" sz="2800"/>
              <a:t>　</a:t>
            </a:r>
            <a:r>
              <a:rPr lang="zh-CN" altLang="en-US" sz="2400"/>
              <a:t>　</a:t>
            </a:r>
            <a:endParaRPr lang="zh-CN" altLang="en-US" sz="240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8ED5811-F862-400B-82D5-BAFE6269B7EF}" type="slidenum">
              <a:rPr lang="en-US" altLang="zh-CN"/>
            </a:fld>
            <a:endParaRPr lang="en-US" altLang="zh-CN"/>
          </a:p>
        </p:txBody>
      </p:sp>
      <p:sp>
        <p:nvSpPr>
          <p:cNvPr id="822274" name="Rectangle 2"/>
          <p:cNvSpPr>
            <a:spLocks noGrp="1" noChangeArrowheads="1"/>
          </p:cNvSpPr>
          <p:nvPr>
            <p:ph type="title"/>
          </p:nvPr>
        </p:nvSpPr>
        <p:spPr/>
        <p:txBody>
          <a:bodyPr/>
          <a:lstStyle/>
          <a:p>
            <a:endParaRPr lang="zh-CN" altLang="zh-CN"/>
          </a:p>
        </p:txBody>
      </p:sp>
      <p:sp>
        <p:nvSpPr>
          <p:cNvPr id="822275" name="Rectangle 3"/>
          <p:cNvSpPr>
            <a:spLocks noGrp="1" noChangeArrowheads="1"/>
          </p:cNvSpPr>
          <p:nvPr>
            <p:ph type="body" idx="1"/>
          </p:nvPr>
        </p:nvSpPr>
        <p:spPr/>
        <p:txBody>
          <a:bodyPr/>
          <a:lstStyle/>
          <a:p>
            <a:r>
              <a:rPr lang="zh-CN" altLang="en-US" sz="3600"/>
              <a:t>那么</a:t>
            </a:r>
            <a:r>
              <a:rPr lang="en-US" altLang="zh-CN" sz="3600"/>
              <a:t>TCP/IP</a:t>
            </a:r>
            <a:r>
              <a:rPr lang="zh-CN" altLang="en-US" sz="3600"/>
              <a:t>协议中的端口</a:t>
            </a:r>
            <a:r>
              <a:rPr lang="zh-CN" altLang="en-US" sz="3600">
                <a:solidFill>
                  <a:schemeClr val="hlink"/>
                </a:solidFill>
              </a:rPr>
              <a:t>指的是什么</a:t>
            </a:r>
            <a:r>
              <a:rPr lang="zh-CN" altLang="en-US" sz="3600"/>
              <a:t>呢？如果把</a:t>
            </a:r>
            <a:r>
              <a:rPr lang="en-US" altLang="zh-CN" sz="3600"/>
              <a:t>IP</a:t>
            </a:r>
            <a:r>
              <a:rPr lang="zh-CN" altLang="en-US" sz="3600"/>
              <a:t>地址比作一间房子 ，端口就是出入这间房子的门。真正的房子只有几个门，但是一个</a:t>
            </a:r>
            <a:r>
              <a:rPr lang="en-US" altLang="zh-CN" sz="3600"/>
              <a:t>IP</a:t>
            </a:r>
            <a:r>
              <a:rPr lang="zh-CN" altLang="en-US" sz="3600"/>
              <a:t>地址的端口可以有</a:t>
            </a:r>
            <a:r>
              <a:rPr lang="en-US" altLang="zh-CN" sz="3600"/>
              <a:t>65536</a:t>
            </a:r>
            <a:r>
              <a:rPr lang="zh-CN" altLang="en-US" sz="3600"/>
              <a:t>个之多！端口是通过端口号来标记的，端口号只有整数，范围是从</a:t>
            </a:r>
            <a:r>
              <a:rPr lang="en-US" altLang="zh-CN" sz="3600"/>
              <a:t>0 </a:t>
            </a:r>
            <a:r>
              <a:rPr lang="zh-CN" altLang="en-US" sz="3600"/>
              <a:t>到</a:t>
            </a:r>
            <a:r>
              <a:rPr lang="en-US" altLang="zh-CN" sz="3600"/>
              <a:t>65535</a:t>
            </a:r>
            <a:r>
              <a:rPr lang="zh-CN" altLang="en-US" sz="3600"/>
              <a:t>。</a:t>
            </a:r>
            <a:endParaRPr lang="zh-CN" altLang="en-US" sz="36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BEC6C9-774D-4CDD-B173-A5C4B063F23E}" type="slidenum">
              <a:rPr lang="en-US" altLang="zh-CN"/>
            </a:fld>
            <a:endParaRPr lang="en-US" altLang="zh-CN"/>
          </a:p>
        </p:txBody>
      </p:sp>
      <p:sp>
        <p:nvSpPr>
          <p:cNvPr id="820226" name="Rectangle 2"/>
          <p:cNvSpPr>
            <a:spLocks noGrp="1" noChangeArrowheads="1"/>
          </p:cNvSpPr>
          <p:nvPr>
            <p:ph type="title"/>
          </p:nvPr>
        </p:nvSpPr>
        <p:spPr/>
        <p:txBody>
          <a:bodyPr/>
          <a:lstStyle/>
          <a:p>
            <a:r>
              <a:rPr lang="zh-CN" altLang="en-US" sz="4800"/>
              <a:t>端口有什么用呢？</a:t>
            </a:r>
            <a:endParaRPr lang="zh-CN" altLang="en-US" sz="4800"/>
          </a:p>
        </p:txBody>
      </p:sp>
      <p:sp>
        <p:nvSpPr>
          <p:cNvPr id="820227" name="Rectangle 3"/>
          <p:cNvSpPr>
            <a:spLocks noGrp="1" noChangeArrowheads="1"/>
          </p:cNvSpPr>
          <p:nvPr>
            <p:ph type="body" idx="1"/>
          </p:nvPr>
        </p:nvSpPr>
        <p:spPr>
          <a:xfrm>
            <a:off x="1042988" y="1773238"/>
            <a:ext cx="7772400" cy="4464050"/>
          </a:xfrm>
        </p:spPr>
        <p:txBody>
          <a:bodyPr/>
          <a:lstStyle/>
          <a:p>
            <a:pPr>
              <a:lnSpc>
                <a:spcPct val="90000"/>
              </a:lnSpc>
            </a:pPr>
            <a:r>
              <a:rPr lang="zh-CN" altLang="en-US"/>
              <a:t>我们知道，一台拥有</a:t>
            </a:r>
            <a:r>
              <a:rPr lang="en-US" altLang="zh-CN"/>
              <a:t>IP</a:t>
            </a:r>
            <a:r>
              <a:rPr lang="zh-CN" altLang="en-US"/>
              <a:t>地址的主机可以提供许多服务，比如</a:t>
            </a:r>
            <a:r>
              <a:rPr lang="en-US" altLang="zh-CN"/>
              <a:t>Web</a:t>
            </a:r>
            <a:r>
              <a:rPr lang="zh-CN" altLang="en-US"/>
              <a:t>服务、</a:t>
            </a:r>
            <a:r>
              <a:rPr lang="en-US" altLang="zh-CN"/>
              <a:t>FTP</a:t>
            </a:r>
            <a:r>
              <a:rPr lang="zh-CN" altLang="en-US"/>
              <a:t>服务、</a:t>
            </a:r>
            <a:r>
              <a:rPr lang="en-US" altLang="zh-CN"/>
              <a:t>SMTP</a:t>
            </a:r>
            <a:r>
              <a:rPr lang="zh-CN" altLang="en-US"/>
              <a:t>服务等，这些服务完全可以通过</a:t>
            </a:r>
            <a:r>
              <a:rPr lang="en-US" altLang="zh-CN"/>
              <a:t>1</a:t>
            </a:r>
            <a:r>
              <a:rPr lang="zh-CN" altLang="en-US"/>
              <a:t>个</a:t>
            </a:r>
            <a:r>
              <a:rPr lang="en-US" altLang="zh-CN"/>
              <a:t>IP</a:t>
            </a:r>
            <a:r>
              <a:rPr lang="zh-CN" altLang="en-US"/>
              <a:t>地址来实现。</a:t>
            </a:r>
            <a:endParaRPr lang="zh-CN" altLang="en-US"/>
          </a:p>
          <a:p>
            <a:pPr>
              <a:lnSpc>
                <a:spcPct val="90000"/>
              </a:lnSpc>
            </a:pPr>
            <a:r>
              <a:rPr lang="zh-CN" altLang="en-US"/>
              <a:t>那么，主机是怎样区分不同的网络服务呢？显然不能只靠</a:t>
            </a:r>
            <a:r>
              <a:rPr lang="en-US" altLang="zh-CN"/>
              <a:t>IP</a:t>
            </a:r>
            <a:r>
              <a:rPr lang="zh-CN" altLang="en-US"/>
              <a:t>地址，因为</a:t>
            </a:r>
            <a:r>
              <a:rPr lang="en-US" altLang="zh-CN"/>
              <a:t>IP </a:t>
            </a:r>
            <a:r>
              <a:rPr lang="zh-CN" altLang="en-US"/>
              <a:t>地址与网络服务的关系是一对多的关系。实际上是通过“</a:t>
            </a:r>
            <a:r>
              <a:rPr lang="en-US" altLang="zh-CN"/>
              <a:t>IP</a:t>
            </a:r>
            <a:r>
              <a:rPr lang="zh-CN" altLang="en-US"/>
              <a:t>地址</a:t>
            </a:r>
            <a:r>
              <a:rPr lang="en-US" altLang="zh-CN"/>
              <a:t>+</a:t>
            </a:r>
            <a:r>
              <a:rPr lang="zh-CN" altLang="en-US"/>
              <a:t>端口号”来区分不同的服务的。 </a:t>
            </a:r>
            <a:endParaRPr lang="zh-CN" altLang="en-US"/>
          </a:p>
          <a:p>
            <a:pPr>
              <a:lnSpc>
                <a:spcPct val="90000"/>
              </a:lnSpc>
            </a:pP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0227">
                                            <p:txEl>
                                              <p:pRg st="0" end="0"/>
                                            </p:txEl>
                                          </p:spTgt>
                                        </p:tgtEl>
                                        <p:attrNameLst>
                                          <p:attrName>style.visibility</p:attrName>
                                        </p:attrNameLst>
                                      </p:cBhvr>
                                      <p:to>
                                        <p:strVal val="visible"/>
                                      </p:to>
                                    </p:set>
                                    <p:animEffect transition="in" filter="blinds(horizontal)">
                                      <p:cBhvr>
                                        <p:cTn id="7" dur="500"/>
                                        <p:tgtEl>
                                          <p:spTgt spid="820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0227">
                                            <p:txEl>
                                              <p:pRg st="1" end="1"/>
                                            </p:txEl>
                                          </p:spTgt>
                                        </p:tgtEl>
                                        <p:attrNameLst>
                                          <p:attrName>style.visibility</p:attrName>
                                        </p:attrNameLst>
                                      </p:cBhvr>
                                      <p:to>
                                        <p:strVal val="visible"/>
                                      </p:to>
                                    </p:set>
                                    <p:animEffect transition="in" filter="blinds(horizontal)">
                                      <p:cBhvr>
                                        <p:cTn id="12" dur="500"/>
                                        <p:tgtEl>
                                          <p:spTgt spid="8202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27"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5"/>
          <p:cNvSpPr>
            <a:spLocks noGrp="1"/>
          </p:cNvSpPr>
          <p:nvPr>
            <p:ph type="sldNum" sz="quarter" idx="12"/>
          </p:nvPr>
        </p:nvSpPr>
        <p:spPr/>
        <p:txBody>
          <a:bodyPr/>
          <a:lstStyle/>
          <a:p>
            <a:fld id="{F87FC045-12A9-4FBE-A269-E894B015F4E0}" type="slidenum">
              <a:rPr lang="en-US" altLang="zh-CN"/>
            </a:fld>
            <a:endParaRPr lang="en-US" altLang="zh-CN"/>
          </a:p>
        </p:txBody>
      </p:sp>
      <p:sp>
        <p:nvSpPr>
          <p:cNvPr id="723970" name="Rectangle 2"/>
          <p:cNvSpPr>
            <a:spLocks noGrp="1" noChangeArrowheads="1"/>
          </p:cNvSpPr>
          <p:nvPr>
            <p:ph type="title"/>
          </p:nvPr>
        </p:nvSpPr>
        <p:spPr>
          <a:xfrm>
            <a:off x="1150938" y="214313"/>
            <a:ext cx="7453312" cy="1462087"/>
          </a:xfrm>
        </p:spPr>
        <p:txBody>
          <a:bodyPr/>
          <a:lstStyle/>
          <a:p>
            <a:pPr algn="ctr"/>
            <a:r>
              <a:rPr lang="en-US" altLang="zh-CN"/>
              <a:t>5.6  TCP </a:t>
            </a:r>
            <a:r>
              <a:rPr lang="zh-CN" altLang="en-US"/>
              <a:t>可靠传输的实现</a:t>
            </a:r>
            <a:br>
              <a:rPr lang="zh-CN" altLang="en-US"/>
            </a:br>
            <a:r>
              <a:rPr lang="en-US" altLang="zh-CN" sz="4000"/>
              <a:t>5.6.1 </a:t>
            </a:r>
            <a:r>
              <a:rPr lang="zh-CN" altLang="en-US" sz="4000"/>
              <a:t>以字节为单位的滑动窗口</a:t>
            </a:r>
            <a:endParaRPr lang="zh-CN" altLang="en-US" sz="4000"/>
          </a:p>
        </p:txBody>
      </p:sp>
      <p:sp>
        <p:nvSpPr>
          <p:cNvPr id="723972" name="Text Box 4"/>
          <p:cNvSpPr txBox="1">
            <a:spLocks noChangeArrowheads="1"/>
          </p:cNvSpPr>
          <p:nvPr/>
        </p:nvSpPr>
        <p:spPr bwMode="auto">
          <a:xfrm>
            <a:off x="7664450" y="3265488"/>
            <a:ext cx="692150" cy="396875"/>
          </a:xfrm>
          <a:prstGeom prst="rect">
            <a:avLst/>
          </a:prstGeom>
          <a:solidFill>
            <a:schemeClr val="bg1"/>
          </a:solidFill>
          <a:ln w="9525">
            <a:noFill/>
            <a:miter lim="800000"/>
          </a:ln>
          <a:effectLst/>
        </p:spPr>
        <p:txBody>
          <a:bodyPr wrap="none">
            <a:spAutoFit/>
          </a:bodyPr>
          <a:lstStyle/>
          <a:p>
            <a:pPr algn="ctr"/>
            <a:r>
              <a:rPr lang="zh-CN" altLang="en-US" sz="2000">
                <a:solidFill>
                  <a:schemeClr val="folHlink"/>
                </a:solidFill>
                <a:latin typeface="Times New Roman" panose="02020603050405020304" pitchFamily="18" charset="0"/>
                <a:ea typeface="黑体" panose="02010609060101010101" pitchFamily="49" charset="-122"/>
              </a:rPr>
              <a:t>前移</a:t>
            </a:r>
            <a:endParaRPr lang="zh-CN" altLang="en-US" sz="2000">
              <a:solidFill>
                <a:schemeClr val="folHlink"/>
              </a:solidFill>
              <a:latin typeface="Times New Roman" panose="02020603050405020304" pitchFamily="18" charset="0"/>
              <a:ea typeface="黑体" panose="02010609060101010101" pitchFamily="49" charset="-122"/>
            </a:endParaRPr>
          </a:p>
        </p:txBody>
      </p:sp>
      <p:sp>
        <p:nvSpPr>
          <p:cNvPr id="723973" name="AutoShape 5"/>
          <p:cNvSpPr>
            <a:spLocks noChangeArrowheads="1"/>
          </p:cNvSpPr>
          <p:nvPr/>
        </p:nvSpPr>
        <p:spPr bwMode="auto">
          <a:xfrm>
            <a:off x="7258050" y="3435350"/>
            <a:ext cx="503238" cy="144463"/>
          </a:xfrm>
          <a:prstGeom prst="rightArrow">
            <a:avLst>
              <a:gd name="adj1" fmla="val 50000"/>
              <a:gd name="adj2" fmla="val 87088"/>
            </a:avLst>
          </a:prstGeom>
          <a:solidFill>
            <a:schemeClr val="hlink"/>
          </a:solidFill>
          <a:ln w="9525">
            <a:solidFill>
              <a:schemeClr val="tx1"/>
            </a:solidFill>
            <a:miter lim="800000"/>
          </a:ln>
          <a:effectLst/>
        </p:spPr>
        <p:txBody>
          <a:bodyPr wrap="none" anchor="ctr"/>
          <a:lstStyle/>
          <a:p>
            <a:endParaRPr lang="zh-CN" altLang="en-US"/>
          </a:p>
        </p:txBody>
      </p:sp>
      <p:sp>
        <p:nvSpPr>
          <p:cNvPr id="723974" name="AutoShape 6"/>
          <p:cNvSpPr>
            <a:spLocks noChangeArrowheads="1"/>
          </p:cNvSpPr>
          <p:nvPr/>
        </p:nvSpPr>
        <p:spPr bwMode="auto">
          <a:xfrm flipH="1">
            <a:off x="6778625" y="3435350"/>
            <a:ext cx="503238" cy="144463"/>
          </a:xfrm>
          <a:prstGeom prst="rightArrow">
            <a:avLst>
              <a:gd name="adj1" fmla="val 50000"/>
              <a:gd name="adj2" fmla="val 87088"/>
            </a:avLst>
          </a:prstGeom>
          <a:solidFill>
            <a:schemeClr val="accent1"/>
          </a:solidFill>
          <a:ln w="9525">
            <a:solidFill>
              <a:schemeClr val="tx1"/>
            </a:solidFill>
            <a:miter lim="800000"/>
          </a:ln>
          <a:effectLst/>
        </p:spPr>
        <p:txBody>
          <a:bodyPr wrap="none" anchor="ctr"/>
          <a:lstStyle/>
          <a:p>
            <a:endParaRPr lang="zh-CN" altLang="en-US"/>
          </a:p>
        </p:txBody>
      </p:sp>
      <p:sp>
        <p:nvSpPr>
          <p:cNvPr id="723975" name="AutoShape 7"/>
          <p:cNvSpPr>
            <a:spLocks noChangeArrowheads="1"/>
          </p:cNvSpPr>
          <p:nvPr/>
        </p:nvSpPr>
        <p:spPr bwMode="auto">
          <a:xfrm>
            <a:off x="1504950" y="3435350"/>
            <a:ext cx="503238" cy="144463"/>
          </a:xfrm>
          <a:prstGeom prst="rightArrow">
            <a:avLst>
              <a:gd name="adj1" fmla="val 50000"/>
              <a:gd name="adj2" fmla="val 87088"/>
            </a:avLst>
          </a:prstGeom>
          <a:solidFill>
            <a:schemeClr val="hlink"/>
          </a:solidFill>
          <a:ln w="9525">
            <a:solidFill>
              <a:schemeClr val="tx1"/>
            </a:solidFill>
            <a:miter lim="800000"/>
          </a:ln>
          <a:effectLst/>
        </p:spPr>
        <p:txBody>
          <a:bodyPr wrap="none" anchor="ctr"/>
          <a:lstStyle/>
          <a:p>
            <a:endParaRPr lang="zh-CN" altLang="en-US"/>
          </a:p>
        </p:txBody>
      </p:sp>
      <p:sp>
        <p:nvSpPr>
          <p:cNvPr id="723976" name="Text Box 8"/>
          <p:cNvSpPr txBox="1">
            <a:spLocks noChangeArrowheads="1"/>
          </p:cNvSpPr>
          <p:nvPr/>
        </p:nvSpPr>
        <p:spPr bwMode="auto">
          <a:xfrm>
            <a:off x="7397750" y="4394200"/>
            <a:ext cx="1454150" cy="396875"/>
          </a:xfrm>
          <a:prstGeom prst="rect">
            <a:avLst/>
          </a:prstGeom>
          <a:solidFill>
            <a:schemeClr val="bg1"/>
          </a:solidFill>
          <a:ln w="9525">
            <a:noFill/>
            <a:miter lim="800000"/>
          </a:ln>
          <a:effectLst/>
        </p:spPr>
        <p:txBody>
          <a:bodyPr wrap="none">
            <a:spAutoFit/>
          </a:bodyPr>
          <a:lstStyle/>
          <a:p>
            <a:pPr algn="ctr"/>
            <a:r>
              <a:rPr lang="zh-CN" altLang="en-US" sz="2000">
                <a:solidFill>
                  <a:schemeClr val="folHlink"/>
                </a:solidFill>
                <a:latin typeface="Times New Roman" panose="02020603050405020304" pitchFamily="18" charset="0"/>
                <a:ea typeface="黑体" panose="02010609060101010101" pitchFamily="49" charset="-122"/>
              </a:rPr>
              <a:t>不允许发送</a:t>
            </a:r>
            <a:endParaRPr lang="zh-CN" altLang="en-US" sz="2000">
              <a:solidFill>
                <a:schemeClr val="folHlink"/>
              </a:solidFill>
              <a:latin typeface="Times New Roman" panose="02020603050405020304" pitchFamily="18" charset="0"/>
              <a:ea typeface="黑体" panose="02010609060101010101" pitchFamily="49" charset="-122"/>
            </a:endParaRPr>
          </a:p>
        </p:txBody>
      </p:sp>
      <p:sp>
        <p:nvSpPr>
          <p:cNvPr id="723977" name="Text Box 9"/>
          <p:cNvSpPr txBox="1">
            <a:spLocks noChangeArrowheads="1"/>
          </p:cNvSpPr>
          <p:nvPr/>
        </p:nvSpPr>
        <p:spPr bwMode="auto">
          <a:xfrm>
            <a:off x="179388" y="4456113"/>
            <a:ext cx="1200150" cy="701675"/>
          </a:xfrm>
          <a:prstGeom prst="rect">
            <a:avLst/>
          </a:prstGeom>
          <a:solidFill>
            <a:schemeClr val="bg1"/>
          </a:solidFill>
          <a:ln w="9525">
            <a:noFill/>
            <a:miter lim="800000"/>
          </a:ln>
          <a:effectLst/>
        </p:spPr>
        <p:txBody>
          <a:bodyPr wrap="none">
            <a:spAutoFit/>
          </a:bodyPr>
          <a:lstStyle/>
          <a:p>
            <a:pPr algn="ctr"/>
            <a:r>
              <a:rPr lang="zh-CN" altLang="en-US" sz="2000">
                <a:solidFill>
                  <a:schemeClr val="folHlink"/>
                </a:solidFill>
                <a:latin typeface="Times New Roman" panose="02020603050405020304" pitchFamily="18" charset="0"/>
                <a:ea typeface="黑体" panose="02010609060101010101" pitchFamily="49" charset="-122"/>
              </a:rPr>
              <a:t>已发送并</a:t>
            </a:r>
            <a:endParaRPr lang="zh-CN" altLang="en-US" sz="2000">
              <a:solidFill>
                <a:schemeClr val="folHlink"/>
              </a:solidFill>
              <a:latin typeface="Times New Roman" panose="02020603050405020304" pitchFamily="18" charset="0"/>
              <a:ea typeface="黑体" panose="02010609060101010101" pitchFamily="49" charset="-122"/>
            </a:endParaRPr>
          </a:p>
          <a:p>
            <a:pPr algn="ctr"/>
            <a:r>
              <a:rPr lang="zh-CN" altLang="en-US" sz="2000">
                <a:solidFill>
                  <a:schemeClr val="folHlink"/>
                </a:solidFill>
                <a:latin typeface="Times New Roman" panose="02020603050405020304" pitchFamily="18" charset="0"/>
                <a:ea typeface="黑体" panose="02010609060101010101" pitchFamily="49" charset="-122"/>
              </a:rPr>
              <a:t>收到确认</a:t>
            </a:r>
            <a:endParaRPr lang="zh-CN" altLang="en-US" sz="2000">
              <a:solidFill>
                <a:schemeClr val="folHlink"/>
              </a:solidFill>
              <a:latin typeface="Times New Roman" panose="02020603050405020304" pitchFamily="18" charset="0"/>
              <a:ea typeface="黑体" panose="02010609060101010101" pitchFamily="49" charset="-122"/>
            </a:endParaRPr>
          </a:p>
        </p:txBody>
      </p:sp>
      <p:sp>
        <p:nvSpPr>
          <p:cNvPr id="723978" name="Line 10"/>
          <p:cNvSpPr>
            <a:spLocks noChangeShapeType="1"/>
          </p:cNvSpPr>
          <p:nvPr/>
        </p:nvSpPr>
        <p:spPr bwMode="auto">
          <a:xfrm>
            <a:off x="1514475" y="3773488"/>
            <a:ext cx="5761038" cy="0"/>
          </a:xfrm>
          <a:prstGeom prst="line">
            <a:avLst/>
          </a:prstGeom>
          <a:noFill/>
          <a:ln w="9525">
            <a:solidFill>
              <a:schemeClr val="tx1"/>
            </a:solidFill>
            <a:round/>
            <a:headEnd type="triangle" w="sm" len="med"/>
            <a:tailEnd type="triangle" w="sm" len="med"/>
          </a:ln>
          <a:effectLst/>
        </p:spPr>
        <p:txBody>
          <a:bodyPr/>
          <a:lstStyle/>
          <a:p>
            <a:endParaRPr lang="zh-CN" altLang="en-US"/>
          </a:p>
        </p:txBody>
      </p:sp>
      <p:sp>
        <p:nvSpPr>
          <p:cNvPr id="723979" name="Text Box 11"/>
          <p:cNvSpPr txBox="1">
            <a:spLocks noChangeArrowheads="1"/>
          </p:cNvSpPr>
          <p:nvPr/>
        </p:nvSpPr>
        <p:spPr bwMode="auto">
          <a:xfrm>
            <a:off x="3276600" y="3556000"/>
            <a:ext cx="2263775" cy="396875"/>
          </a:xfrm>
          <a:prstGeom prst="rect">
            <a:avLst/>
          </a:prstGeom>
          <a:solidFill>
            <a:schemeClr val="bg1"/>
          </a:solidFill>
          <a:ln w="9525">
            <a:noFill/>
            <a:miter lim="800000"/>
          </a:ln>
          <a:effectLst/>
        </p:spPr>
        <p:txBody>
          <a:bodyPr wrap="none">
            <a:spAutoFit/>
          </a:bodyPr>
          <a:lstStyle/>
          <a:p>
            <a:r>
              <a:rPr lang="en-US" altLang="zh-CN" sz="2000">
                <a:solidFill>
                  <a:schemeClr val="folHlink"/>
                </a:solidFill>
                <a:latin typeface="Arial" panose="020B0604020202020204" pitchFamily="34" charset="0"/>
                <a:ea typeface="黑体" panose="02010609060101010101" pitchFamily="49" charset="-122"/>
              </a:rPr>
              <a:t>A </a:t>
            </a:r>
            <a:r>
              <a:rPr lang="zh-CN" altLang="en-US" sz="2000">
                <a:solidFill>
                  <a:schemeClr val="folHlink"/>
                </a:solidFill>
                <a:latin typeface="Arial" panose="020B0604020202020204" pitchFamily="34" charset="0"/>
                <a:ea typeface="黑体" panose="02010609060101010101" pitchFamily="49" charset="-122"/>
              </a:rPr>
              <a:t>的发送窗口 </a:t>
            </a:r>
            <a:r>
              <a:rPr lang="en-US" altLang="zh-CN" sz="2000">
                <a:solidFill>
                  <a:schemeClr val="folHlink"/>
                </a:solidFill>
                <a:latin typeface="Arial" panose="020B0604020202020204" pitchFamily="34" charset="0"/>
                <a:ea typeface="黑体" panose="02010609060101010101" pitchFamily="49" charset="-122"/>
              </a:rPr>
              <a:t>= 20</a:t>
            </a:r>
            <a:endParaRPr lang="en-US" altLang="zh-CN" sz="2000">
              <a:solidFill>
                <a:schemeClr val="folHlink"/>
              </a:solidFill>
              <a:latin typeface="Arial" panose="020B0604020202020204" pitchFamily="34" charset="0"/>
              <a:ea typeface="黑体" panose="02010609060101010101" pitchFamily="49" charset="-122"/>
            </a:endParaRPr>
          </a:p>
        </p:txBody>
      </p:sp>
      <p:sp>
        <p:nvSpPr>
          <p:cNvPr id="723980" name="Text Box 12"/>
          <p:cNvSpPr txBox="1">
            <a:spLocks noChangeArrowheads="1"/>
          </p:cNvSpPr>
          <p:nvPr/>
        </p:nvSpPr>
        <p:spPr bwMode="auto">
          <a:xfrm>
            <a:off x="3417888" y="4560888"/>
            <a:ext cx="1962150" cy="396875"/>
          </a:xfrm>
          <a:prstGeom prst="rect">
            <a:avLst/>
          </a:prstGeom>
          <a:solidFill>
            <a:schemeClr val="bg1"/>
          </a:solidFill>
          <a:ln w="9525">
            <a:noFill/>
            <a:miter lim="800000"/>
          </a:ln>
          <a:effectLst/>
        </p:spPr>
        <p:txBody>
          <a:bodyPr wrap="none">
            <a:spAutoFit/>
          </a:bodyPr>
          <a:lstStyle/>
          <a:p>
            <a:pPr algn="ctr"/>
            <a:r>
              <a:rPr lang="zh-CN" altLang="en-US" sz="2000">
                <a:solidFill>
                  <a:schemeClr val="folHlink"/>
                </a:solidFill>
                <a:latin typeface="Times New Roman" panose="02020603050405020304" pitchFamily="18" charset="0"/>
                <a:ea typeface="黑体" panose="02010609060101010101" pitchFamily="49" charset="-122"/>
              </a:rPr>
              <a:t>允许发送的序号</a:t>
            </a:r>
            <a:endParaRPr lang="zh-CN" altLang="en-US" sz="2000">
              <a:solidFill>
                <a:schemeClr val="folHlink"/>
              </a:solidFill>
              <a:latin typeface="Times New Roman" panose="02020603050405020304" pitchFamily="18" charset="0"/>
              <a:ea typeface="黑体" panose="02010609060101010101" pitchFamily="49" charset="-122"/>
            </a:endParaRPr>
          </a:p>
        </p:txBody>
      </p:sp>
      <p:sp>
        <p:nvSpPr>
          <p:cNvPr id="723981" name="Rectangle 13"/>
          <p:cNvSpPr>
            <a:spLocks noChangeArrowheads="1"/>
          </p:cNvSpPr>
          <p:nvPr/>
        </p:nvSpPr>
        <p:spPr bwMode="auto">
          <a:xfrm>
            <a:off x="1514475" y="3941763"/>
            <a:ext cx="5767388" cy="649287"/>
          </a:xfrm>
          <a:prstGeom prst="rect">
            <a:avLst/>
          </a:prstGeom>
          <a:solidFill>
            <a:srgbClr val="99CCFF"/>
          </a:solidFill>
          <a:ln w="9525">
            <a:noFill/>
            <a:prstDash val="dash"/>
            <a:miter lim="800000"/>
          </a:ln>
          <a:effectLst>
            <a:outerShdw dist="35921" dir="2700000" algn="ctr" rotWithShape="0">
              <a:schemeClr val="bg2"/>
            </a:outerShdw>
          </a:effectLst>
        </p:spPr>
        <p:txBody>
          <a:bodyPr wrap="none" anchor="ctr"/>
          <a:lstStyle/>
          <a:p>
            <a:endParaRPr lang="zh-CN" altLang="en-US"/>
          </a:p>
        </p:txBody>
      </p:sp>
      <p:sp>
        <p:nvSpPr>
          <p:cNvPr id="723982" name="Rectangle 14"/>
          <p:cNvSpPr>
            <a:spLocks noChangeArrowheads="1"/>
          </p:cNvSpPr>
          <p:nvPr/>
        </p:nvSpPr>
        <p:spPr bwMode="auto">
          <a:xfrm>
            <a:off x="109538" y="4157663"/>
            <a:ext cx="215900" cy="287337"/>
          </a:xfrm>
          <a:prstGeom prst="rect">
            <a:avLst/>
          </a:prstGeom>
          <a:solidFill>
            <a:srgbClr val="66FF33"/>
          </a:solidFill>
          <a:ln w="2857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26</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83" name="Rectangle 15"/>
          <p:cNvSpPr>
            <a:spLocks noChangeArrowheads="1"/>
          </p:cNvSpPr>
          <p:nvPr/>
        </p:nvSpPr>
        <p:spPr bwMode="auto">
          <a:xfrm>
            <a:off x="398463" y="4156075"/>
            <a:ext cx="215900" cy="287338"/>
          </a:xfrm>
          <a:prstGeom prst="rect">
            <a:avLst/>
          </a:prstGeom>
          <a:solidFill>
            <a:srgbClr val="66FF33"/>
          </a:solidFill>
          <a:ln w="2857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27</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84" name="Rectangle 16"/>
          <p:cNvSpPr>
            <a:spLocks noChangeArrowheads="1"/>
          </p:cNvSpPr>
          <p:nvPr/>
        </p:nvSpPr>
        <p:spPr bwMode="auto">
          <a:xfrm>
            <a:off x="687388" y="4154488"/>
            <a:ext cx="215900" cy="287337"/>
          </a:xfrm>
          <a:prstGeom prst="rect">
            <a:avLst/>
          </a:prstGeom>
          <a:solidFill>
            <a:srgbClr val="66FF33"/>
          </a:solidFill>
          <a:ln w="2857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28</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85" name="Rectangle 17"/>
          <p:cNvSpPr>
            <a:spLocks noChangeArrowheads="1"/>
          </p:cNvSpPr>
          <p:nvPr/>
        </p:nvSpPr>
        <p:spPr bwMode="auto">
          <a:xfrm>
            <a:off x="976313" y="4152900"/>
            <a:ext cx="215900" cy="287338"/>
          </a:xfrm>
          <a:prstGeom prst="rect">
            <a:avLst/>
          </a:prstGeom>
          <a:solidFill>
            <a:srgbClr val="66FF33"/>
          </a:solidFill>
          <a:ln w="2857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29</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86" name="Rectangle 18"/>
          <p:cNvSpPr>
            <a:spLocks noChangeArrowheads="1"/>
          </p:cNvSpPr>
          <p:nvPr/>
        </p:nvSpPr>
        <p:spPr bwMode="auto">
          <a:xfrm>
            <a:off x="1265238" y="4151313"/>
            <a:ext cx="215900" cy="287337"/>
          </a:xfrm>
          <a:prstGeom prst="rect">
            <a:avLst/>
          </a:prstGeom>
          <a:solidFill>
            <a:srgbClr val="66FF33"/>
          </a:solidFill>
          <a:ln w="2857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30</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87" name="Rectangle 19"/>
          <p:cNvSpPr>
            <a:spLocks noChangeArrowheads="1"/>
          </p:cNvSpPr>
          <p:nvPr/>
        </p:nvSpPr>
        <p:spPr bwMode="auto">
          <a:xfrm>
            <a:off x="1554163" y="4149725"/>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31</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88" name="Rectangle 20"/>
          <p:cNvSpPr>
            <a:spLocks noChangeArrowheads="1"/>
          </p:cNvSpPr>
          <p:nvPr/>
        </p:nvSpPr>
        <p:spPr bwMode="auto">
          <a:xfrm>
            <a:off x="1843088" y="4148138"/>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32</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89" name="Rectangle 21"/>
          <p:cNvSpPr>
            <a:spLocks noChangeArrowheads="1"/>
          </p:cNvSpPr>
          <p:nvPr/>
        </p:nvSpPr>
        <p:spPr bwMode="auto">
          <a:xfrm>
            <a:off x="2132013" y="4146550"/>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33</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0" name="Rectangle 22"/>
          <p:cNvSpPr>
            <a:spLocks noChangeArrowheads="1"/>
          </p:cNvSpPr>
          <p:nvPr/>
        </p:nvSpPr>
        <p:spPr bwMode="auto">
          <a:xfrm>
            <a:off x="2420938" y="4144963"/>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34</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1" name="Rectangle 23"/>
          <p:cNvSpPr>
            <a:spLocks noChangeArrowheads="1"/>
          </p:cNvSpPr>
          <p:nvPr/>
        </p:nvSpPr>
        <p:spPr bwMode="auto">
          <a:xfrm>
            <a:off x="2709863" y="4143375"/>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35</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2" name="Rectangle 24"/>
          <p:cNvSpPr>
            <a:spLocks noChangeArrowheads="1"/>
          </p:cNvSpPr>
          <p:nvPr/>
        </p:nvSpPr>
        <p:spPr bwMode="auto">
          <a:xfrm>
            <a:off x="2998788" y="4141788"/>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36</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3" name="Rectangle 25"/>
          <p:cNvSpPr>
            <a:spLocks noChangeArrowheads="1"/>
          </p:cNvSpPr>
          <p:nvPr/>
        </p:nvSpPr>
        <p:spPr bwMode="auto">
          <a:xfrm>
            <a:off x="3287713" y="4140200"/>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37</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4" name="Rectangle 26"/>
          <p:cNvSpPr>
            <a:spLocks noChangeArrowheads="1"/>
          </p:cNvSpPr>
          <p:nvPr/>
        </p:nvSpPr>
        <p:spPr bwMode="auto">
          <a:xfrm>
            <a:off x="3576638" y="4138613"/>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38</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5" name="Rectangle 27"/>
          <p:cNvSpPr>
            <a:spLocks noChangeArrowheads="1"/>
          </p:cNvSpPr>
          <p:nvPr/>
        </p:nvSpPr>
        <p:spPr bwMode="auto">
          <a:xfrm>
            <a:off x="3865563" y="4137025"/>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39</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6" name="Rectangle 28"/>
          <p:cNvSpPr>
            <a:spLocks noChangeArrowheads="1"/>
          </p:cNvSpPr>
          <p:nvPr/>
        </p:nvSpPr>
        <p:spPr bwMode="auto">
          <a:xfrm>
            <a:off x="4154488" y="4135438"/>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40</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7" name="Rectangle 29"/>
          <p:cNvSpPr>
            <a:spLocks noChangeArrowheads="1"/>
          </p:cNvSpPr>
          <p:nvPr/>
        </p:nvSpPr>
        <p:spPr bwMode="auto">
          <a:xfrm>
            <a:off x="4443413" y="4133850"/>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41</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8" name="Rectangle 30"/>
          <p:cNvSpPr>
            <a:spLocks noChangeArrowheads="1"/>
          </p:cNvSpPr>
          <p:nvPr/>
        </p:nvSpPr>
        <p:spPr bwMode="auto">
          <a:xfrm>
            <a:off x="4732338" y="4132263"/>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42</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3999" name="Rectangle 31"/>
          <p:cNvSpPr>
            <a:spLocks noChangeArrowheads="1"/>
          </p:cNvSpPr>
          <p:nvPr/>
        </p:nvSpPr>
        <p:spPr bwMode="auto">
          <a:xfrm>
            <a:off x="5021263" y="4130675"/>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43</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0" name="Rectangle 32"/>
          <p:cNvSpPr>
            <a:spLocks noChangeArrowheads="1"/>
          </p:cNvSpPr>
          <p:nvPr/>
        </p:nvSpPr>
        <p:spPr bwMode="auto">
          <a:xfrm>
            <a:off x="5310188" y="4129088"/>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44</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1" name="Rectangle 33"/>
          <p:cNvSpPr>
            <a:spLocks noChangeArrowheads="1"/>
          </p:cNvSpPr>
          <p:nvPr/>
        </p:nvSpPr>
        <p:spPr bwMode="auto">
          <a:xfrm>
            <a:off x="5599113" y="4127500"/>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45</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2" name="Rectangle 34"/>
          <p:cNvSpPr>
            <a:spLocks noChangeArrowheads="1"/>
          </p:cNvSpPr>
          <p:nvPr/>
        </p:nvSpPr>
        <p:spPr bwMode="auto">
          <a:xfrm>
            <a:off x="5888038" y="4125913"/>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46</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3" name="Rectangle 35"/>
          <p:cNvSpPr>
            <a:spLocks noChangeArrowheads="1"/>
          </p:cNvSpPr>
          <p:nvPr/>
        </p:nvSpPr>
        <p:spPr bwMode="auto">
          <a:xfrm>
            <a:off x="6176963" y="4124325"/>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47</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4" name="Rectangle 36"/>
          <p:cNvSpPr>
            <a:spLocks noChangeArrowheads="1"/>
          </p:cNvSpPr>
          <p:nvPr/>
        </p:nvSpPr>
        <p:spPr bwMode="auto">
          <a:xfrm>
            <a:off x="6465888" y="4122738"/>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48</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5" name="Rectangle 37"/>
          <p:cNvSpPr>
            <a:spLocks noChangeArrowheads="1"/>
          </p:cNvSpPr>
          <p:nvPr/>
        </p:nvSpPr>
        <p:spPr bwMode="auto">
          <a:xfrm>
            <a:off x="6754813" y="4121150"/>
            <a:ext cx="215900" cy="287338"/>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49</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6" name="Rectangle 38"/>
          <p:cNvSpPr>
            <a:spLocks noChangeArrowheads="1"/>
          </p:cNvSpPr>
          <p:nvPr/>
        </p:nvSpPr>
        <p:spPr bwMode="auto">
          <a:xfrm>
            <a:off x="7043738" y="4119563"/>
            <a:ext cx="215900" cy="287337"/>
          </a:xfrm>
          <a:prstGeom prst="rect">
            <a:avLst/>
          </a:prstGeom>
          <a:solidFill>
            <a:srgbClr val="FFCCFF"/>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50</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7" name="Rectangle 39"/>
          <p:cNvSpPr>
            <a:spLocks noChangeArrowheads="1"/>
          </p:cNvSpPr>
          <p:nvPr/>
        </p:nvSpPr>
        <p:spPr bwMode="auto">
          <a:xfrm>
            <a:off x="7332663" y="4117975"/>
            <a:ext cx="215900" cy="287338"/>
          </a:xfrm>
          <a:prstGeom prst="rect">
            <a:avLst/>
          </a:prstGeom>
          <a:solidFill>
            <a:srgbClr val="FFFF66"/>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51</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8" name="Rectangle 40"/>
          <p:cNvSpPr>
            <a:spLocks noChangeArrowheads="1"/>
          </p:cNvSpPr>
          <p:nvPr/>
        </p:nvSpPr>
        <p:spPr bwMode="auto">
          <a:xfrm>
            <a:off x="7621588" y="4116388"/>
            <a:ext cx="215900" cy="287337"/>
          </a:xfrm>
          <a:prstGeom prst="rect">
            <a:avLst/>
          </a:prstGeom>
          <a:solidFill>
            <a:srgbClr val="FFFF66"/>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52</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09" name="Rectangle 41"/>
          <p:cNvSpPr>
            <a:spLocks noChangeArrowheads="1"/>
          </p:cNvSpPr>
          <p:nvPr/>
        </p:nvSpPr>
        <p:spPr bwMode="auto">
          <a:xfrm>
            <a:off x="7910513" y="4114800"/>
            <a:ext cx="215900" cy="287338"/>
          </a:xfrm>
          <a:prstGeom prst="rect">
            <a:avLst/>
          </a:prstGeom>
          <a:solidFill>
            <a:srgbClr val="FFFF66"/>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53</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10" name="Rectangle 42"/>
          <p:cNvSpPr>
            <a:spLocks noChangeArrowheads="1"/>
          </p:cNvSpPr>
          <p:nvPr/>
        </p:nvSpPr>
        <p:spPr bwMode="auto">
          <a:xfrm>
            <a:off x="8199438" y="4113213"/>
            <a:ext cx="215900" cy="287337"/>
          </a:xfrm>
          <a:prstGeom prst="rect">
            <a:avLst/>
          </a:prstGeom>
          <a:solidFill>
            <a:srgbClr val="FFFF66"/>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54</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11" name="Rectangle 43"/>
          <p:cNvSpPr>
            <a:spLocks noChangeArrowheads="1"/>
          </p:cNvSpPr>
          <p:nvPr/>
        </p:nvSpPr>
        <p:spPr bwMode="auto">
          <a:xfrm>
            <a:off x="8488363" y="4111625"/>
            <a:ext cx="215900" cy="287338"/>
          </a:xfrm>
          <a:prstGeom prst="rect">
            <a:avLst/>
          </a:prstGeom>
          <a:solidFill>
            <a:srgbClr val="FFFF66"/>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55</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12" name="Rectangle 44"/>
          <p:cNvSpPr>
            <a:spLocks noChangeArrowheads="1"/>
          </p:cNvSpPr>
          <p:nvPr/>
        </p:nvSpPr>
        <p:spPr bwMode="auto">
          <a:xfrm>
            <a:off x="8769350" y="4111625"/>
            <a:ext cx="215900" cy="287338"/>
          </a:xfrm>
          <a:prstGeom prst="rect">
            <a:avLst/>
          </a:prstGeom>
          <a:solidFill>
            <a:srgbClr val="FFFF66"/>
          </a:solidFill>
          <a:ln w="9525">
            <a:solidFill>
              <a:schemeClr val="tx1"/>
            </a:solidFill>
            <a:miter lim="800000"/>
          </a:ln>
          <a:effectLst/>
        </p:spPr>
        <p:txBody>
          <a:bodyPr wrap="none" anchor="ctr"/>
          <a:lstStyle/>
          <a:p>
            <a:pPr algn="ctr"/>
            <a:r>
              <a:rPr kumimoji="1" lang="en-US" altLang="zh-CN" sz="1600">
                <a:solidFill>
                  <a:schemeClr val="folHlink"/>
                </a:solidFill>
                <a:latin typeface="Times New Roman" panose="02020603050405020304" pitchFamily="18" charset="0"/>
                <a:ea typeface="黑体" panose="02010609060101010101" pitchFamily="49" charset="-122"/>
              </a:rPr>
              <a:t>56</a:t>
            </a:r>
            <a:endParaRPr kumimoji="1" lang="en-US" altLang="zh-CN" sz="1600">
              <a:solidFill>
                <a:schemeClr val="folHlink"/>
              </a:solidFill>
              <a:latin typeface="Times New Roman" panose="02020603050405020304" pitchFamily="18" charset="0"/>
              <a:ea typeface="黑体" panose="02010609060101010101" pitchFamily="49" charset="-122"/>
            </a:endParaRPr>
          </a:p>
        </p:txBody>
      </p:sp>
      <p:sp>
        <p:nvSpPr>
          <p:cNvPr id="724013" name="Line 45"/>
          <p:cNvSpPr>
            <a:spLocks noChangeShapeType="1"/>
          </p:cNvSpPr>
          <p:nvPr/>
        </p:nvSpPr>
        <p:spPr bwMode="auto">
          <a:xfrm flipH="1" flipV="1">
            <a:off x="1662113" y="4459288"/>
            <a:ext cx="9525" cy="511175"/>
          </a:xfrm>
          <a:prstGeom prst="line">
            <a:avLst/>
          </a:prstGeom>
          <a:noFill/>
          <a:ln w="38100">
            <a:solidFill>
              <a:schemeClr val="folHlink"/>
            </a:solidFill>
            <a:round/>
            <a:tailEnd type="triangle" w="med" len="lg"/>
          </a:ln>
          <a:effectLst/>
        </p:spPr>
        <p:txBody>
          <a:bodyPr/>
          <a:lstStyle/>
          <a:p>
            <a:endParaRPr lang="zh-CN" altLang="en-US"/>
          </a:p>
        </p:txBody>
      </p:sp>
      <p:sp>
        <p:nvSpPr>
          <p:cNvPr id="724014" name="Text Box 46"/>
          <p:cNvSpPr txBox="1">
            <a:spLocks noChangeArrowheads="1"/>
          </p:cNvSpPr>
          <p:nvPr/>
        </p:nvSpPr>
        <p:spPr bwMode="auto">
          <a:xfrm>
            <a:off x="1101725" y="4948238"/>
            <a:ext cx="1454150" cy="641350"/>
          </a:xfrm>
          <a:prstGeom prst="rect">
            <a:avLst/>
          </a:prstGeom>
          <a:noFill/>
          <a:ln w="9525">
            <a:noFill/>
            <a:miter lim="800000"/>
          </a:ln>
          <a:effectLst/>
        </p:spPr>
        <p:txBody>
          <a:bodyPr wrap="none">
            <a:spAutoFit/>
          </a:bodyPr>
          <a:lstStyle/>
          <a:p>
            <a:pPr algn="ctr">
              <a:lnSpc>
                <a:spcPct val="90000"/>
              </a:lnSpc>
            </a:pPr>
            <a:r>
              <a:rPr lang="en-US" altLang="zh-CN" sz="2000">
                <a:solidFill>
                  <a:schemeClr val="folHlink"/>
                </a:solidFill>
                <a:latin typeface="Arial" panose="020B0604020202020204" pitchFamily="34" charset="0"/>
                <a:ea typeface="黑体" panose="02010609060101010101" pitchFamily="49" charset="-122"/>
              </a:rPr>
              <a:t>B </a:t>
            </a:r>
            <a:r>
              <a:rPr lang="zh-CN" altLang="en-US" sz="2000">
                <a:solidFill>
                  <a:schemeClr val="folHlink"/>
                </a:solidFill>
                <a:latin typeface="Arial" panose="020B0604020202020204" pitchFamily="34" charset="0"/>
                <a:ea typeface="黑体" panose="02010609060101010101" pitchFamily="49" charset="-122"/>
              </a:rPr>
              <a:t>期望</a:t>
            </a:r>
            <a:endParaRPr lang="zh-CN" altLang="en-US" sz="2000">
              <a:solidFill>
                <a:schemeClr val="folHlink"/>
              </a:solidFill>
              <a:latin typeface="Arial" panose="020B0604020202020204" pitchFamily="34" charset="0"/>
              <a:ea typeface="黑体" panose="02010609060101010101" pitchFamily="49" charset="-122"/>
            </a:endParaRPr>
          </a:p>
          <a:p>
            <a:pPr algn="ctr">
              <a:lnSpc>
                <a:spcPct val="90000"/>
              </a:lnSpc>
            </a:pPr>
            <a:r>
              <a:rPr lang="zh-CN" altLang="en-US" sz="2000">
                <a:solidFill>
                  <a:schemeClr val="folHlink"/>
                </a:solidFill>
                <a:latin typeface="Arial" panose="020B0604020202020204" pitchFamily="34" charset="0"/>
                <a:ea typeface="黑体" panose="02010609060101010101" pitchFamily="49" charset="-122"/>
              </a:rPr>
              <a:t>收到的序号</a:t>
            </a:r>
            <a:endParaRPr lang="zh-CN" altLang="en-US" sz="2000">
              <a:solidFill>
                <a:schemeClr val="folHlink"/>
              </a:solidFill>
              <a:latin typeface="Arial" panose="020B0604020202020204" pitchFamily="34" charset="0"/>
              <a:ea typeface="黑体" panose="02010609060101010101" pitchFamily="49" charset="-122"/>
            </a:endParaRPr>
          </a:p>
        </p:txBody>
      </p:sp>
      <p:sp>
        <p:nvSpPr>
          <p:cNvPr id="724015" name="Line 47"/>
          <p:cNvSpPr>
            <a:spLocks noChangeShapeType="1"/>
          </p:cNvSpPr>
          <p:nvPr/>
        </p:nvSpPr>
        <p:spPr bwMode="auto">
          <a:xfrm>
            <a:off x="1504950" y="3300413"/>
            <a:ext cx="7938" cy="1357312"/>
          </a:xfrm>
          <a:prstGeom prst="line">
            <a:avLst/>
          </a:prstGeom>
          <a:noFill/>
          <a:ln w="19050">
            <a:solidFill>
              <a:schemeClr val="tx1"/>
            </a:solidFill>
            <a:prstDash val="dash"/>
            <a:round/>
          </a:ln>
          <a:effectLst/>
        </p:spPr>
        <p:txBody>
          <a:bodyPr/>
          <a:lstStyle/>
          <a:p>
            <a:endParaRPr lang="zh-CN" altLang="en-US"/>
          </a:p>
        </p:txBody>
      </p:sp>
      <p:sp>
        <p:nvSpPr>
          <p:cNvPr id="724016" name="Text Box 48"/>
          <p:cNvSpPr txBox="1">
            <a:spLocks noChangeArrowheads="1"/>
          </p:cNvSpPr>
          <p:nvPr/>
        </p:nvSpPr>
        <p:spPr bwMode="auto">
          <a:xfrm>
            <a:off x="6878638" y="2892425"/>
            <a:ext cx="793750" cy="457200"/>
          </a:xfrm>
          <a:prstGeom prst="rect">
            <a:avLst/>
          </a:prstGeom>
          <a:solidFill>
            <a:schemeClr val="bg1"/>
          </a:solidFill>
          <a:ln w="9525">
            <a:noFill/>
            <a:miter lim="800000"/>
          </a:ln>
          <a:effectLst/>
        </p:spPr>
        <p:txBody>
          <a:bodyPr wrap="none">
            <a:spAutoFit/>
          </a:bodyPr>
          <a:lstStyle/>
          <a:p>
            <a:pPr algn="ctr"/>
            <a:r>
              <a:rPr lang="zh-CN" altLang="en-US" sz="2400">
                <a:solidFill>
                  <a:schemeClr val="folHlink"/>
                </a:solidFill>
                <a:latin typeface="Times New Roman" panose="02020603050405020304" pitchFamily="18" charset="0"/>
                <a:ea typeface="黑体" panose="02010609060101010101" pitchFamily="49" charset="-122"/>
              </a:rPr>
              <a:t>前沿</a:t>
            </a:r>
            <a:endParaRPr lang="zh-CN" altLang="en-US" sz="2400">
              <a:solidFill>
                <a:schemeClr val="folHlink"/>
              </a:solidFill>
              <a:latin typeface="Times New Roman" panose="02020603050405020304" pitchFamily="18" charset="0"/>
              <a:ea typeface="黑体" panose="02010609060101010101" pitchFamily="49" charset="-122"/>
            </a:endParaRPr>
          </a:p>
        </p:txBody>
      </p:sp>
      <p:sp>
        <p:nvSpPr>
          <p:cNvPr id="724017" name="Text Box 49"/>
          <p:cNvSpPr txBox="1">
            <a:spLocks noChangeArrowheads="1"/>
          </p:cNvSpPr>
          <p:nvPr/>
        </p:nvSpPr>
        <p:spPr bwMode="auto">
          <a:xfrm>
            <a:off x="1125538" y="2892425"/>
            <a:ext cx="793750" cy="457200"/>
          </a:xfrm>
          <a:prstGeom prst="rect">
            <a:avLst/>
          </a:prstGeom>
          <a:solidFill>
            <a:schemeClr val="bg1"/>
          </a:solidFill>
          <a:ln w="9525">
            <a:noFill/>
            <a:miter lim="800000"/>
          </a:ln>
          <a:effectLst/>
        </p:spPr>
        <p:txBody>
          <a:bodyPr wrap="none">
            <a:spAutoFit/>
          </a:bodyPr>
          <a:lstStyle/>
          <a:p>
            <a:pPr algn="ctr"/>
            <a:r>
              <a:rPr lang="zh-CN" altLang="en-US" sz="2400">
                <a:solidFill>
                  <a:schemeClr val="folHlink"/>
                </a:solidFill>
                <a:latin typeface="Times New Roman" panose="02020603050405020304" pitchFamily="18" charset="0"/>
                <a:ea typeface="黑体" panose="02010609060101010101" pitchFamily="49" charset="-122"/>
              </a:rPr>
              <a:t>后沿</a:t>
            </a:r>
            <a:endParaRPr lang="zh-CN" altLang="en-US" sz="2400">
              <a:solidFill>
                <a:schemeClr val="folHlink"/>
              </a:solidFill>
              <a:latin typeface="Times New Roman" panose="02020603050405020304" pitchFamily="18" charset="0"/>
              <a:ea typeface="黑体" panose="02010609060101010101" pitchFamily="49" charset="-122"/>
            </a:endParaRPr>
          </a:p>
        </p:txBody>
      </p:sp>
      <p:sp>
        <p:nvSpPr>
          <p:cNvPr id="724018" name="Line 50"/>
          <p:cNvSpPr>
            <a:spLocks noChangeShapeType="1"/>
          </p:cNvSpPr>
          <p:nvPr/>
        </p:nvSpPr>
        <p:spPr bwMode="auto">
          <a:xfrm>
            <a:off x="7273925" y="3286125"/>
            <a:ext cx="7938" cy="1357313"/>
          </a:xfrm>
          <a:prstGeom prst="line">
            <a:avLst/>
          </a:prstGeom>
          <a:noFill/>
          <a:ln w="19050">
            <a:solidFill>
              <a:schemeClr val="tx1"/>
            </a:solidFill>
            <a:prstDash val="dash"/>
            <a:round/>
          </a:ln>
          <a:effectLst/>
        </p:spPr>
        <p:txBody>
          <a:bodyPr/>
          <a:lstStyle/>
          <a:p>
            <a:endParaRPr lang="zh-CN" altLang="en-US"/>
          </a:p>
        </p:txBody>
      </p:sp>
      <p:sp>
        <p:nvSpPr>
          <p:cNvPr id="724019" name="Text Box 51"/>
          <p:cNvSpPr txBox="1">
            <a:spLocks noChangeArrowheads="1"/>
          </p:cNvSpPr>
          <p:nvPr/>
        </p:nvSpPr>
        <p:spPr bwMode="auto">
          <a:xfrm>
            <a:off x="1935163" y="3267075"/>
            <a:ext cx="692150" cy="396875"/>
          </a:xfrm>
          <a:prstGeom prst="rect">
            <a:avLst/>
          </a:prstGeom>
          <a:noFill/>
          <a:ln w="9525">
            <a:noFill/>
            <a:miter lim="800000"/>
          </a:ln>
          <a:effectLst/>
        </p:spPr>
        <p:txBody>
          <a:bodyPr wrap="none">
            <a:spAutoFit/>
          </a:bodyPr>
          <a:lstStyle/>
          <a:p>
            <a:pPr algn="ctr"/>
            <a:r>
              <a:rPr lang="zh-CN" altLang="en-US" sz="2000">
                <a:solidFill>
                  <a:schemeClr val="folHlink"/>
                </a:solidFill>
                <a:latin typeface="Times New Roman" panose="02020603050405020304" pitchFamily="18" charset="0"/>
                <a:ea typeface="黑体" panose="02010609060101010101" pitchFamily="49" charset="-122"/>
              </a:rPr>
              <a:t>前移</a:t>
            </a:r>
            <a:endParaRPr lang="zh-CN" altLang="en-US" sz="2000">
              <a:solidFill>
                <a:schemeClr val="folHlink"/>
              </a:solidFill>
              <a:latin typeface="Times New Roman" panose="02020603050405020304" pitchFamily="18" charset="0"/>
              <a:ea typeface="黑体" panose="02010609060101010101" pitchFamily="49" charset="-122"/>
            </a:endParaRPr>
          </a:p>
        </p:txBody>
      </p:sp>
      <p:sp>
        <p:nvSpPr>
          <p:cNvPr id="724020" name="Text Box 52"/>
          <p:cNvSpPr txBox="1">
            <a:spLocks noChangeArrowheads="1"/>
          </p:cNvSpPr>
          <p:nvPr/>
        </p:nvSpPr>
        <p:spPr bwMode="auto">
          <a:xfrm>
            <a:off x="6176963" y="3263900"/>
            <a:ext cx="692150" cy="396875"/>
          </a:xfrm>
          <a:prstGeom prst="rect">
            <a:avLst/>
          </a:prstGeom>
          <a:noFill/>
          <a:ln w="9525">
            <a:noFill/>
            <a:miter lim="800000"/>
          </a:ln>
          <a:effectLst/>
        </p:spPr>
        <p:txBody>
          <a:bodyPr wrap="none">
            <a:spAutoFit/>
          </a:bodyPr>
          <a:lstStyle/>
          <a:p>
            <a:pPr algn="ctr"/>
            <a:r>
              <a:rPr lang="zh-CN" altLang="en-US" sz="2000">
                <a:solidFill>
                  <a:schemeClr val="folHlink"/>
                </a:solidFill>
                <a:latin typeface="Times New Roman" panose="02020603050405020304" pitchFamily="18" charset="0"/>
                <a:ea typeface="黑体" panose="02010609060101010101" pitchFamily="49" charset="-122"/>
              </a:rPr>
              <a:t>收缩</a:t>
            </a:r>
            <a:endParaRPr lang="zh-CN" altLang="en-US" sz="2000">
              <a:solidFill>
                <a:schemeClr val="folHlink"/>
              </a:solidFill>
              <a:latin typeface="Times New Roman" panose="02020603050405020304" pitchFamily="18" charset="0"/>
              <a:ea typeface="黑体" panose="02010609060101010101" pitchFamily="49" charset="-122"/>
            </a:endParaRPr>
          </a:p>
        </p:txBody>
      </p:sp>
      <p:grpSp>
        <p:nvGrpSpPr>
          <p:cNvPr id="2" name="Group 53"/>
          <p:cNvGrpSpPr/>
          <p:nvPr/>
        </p:nvGrpSpPr>
        <p:grpSpPr bwMode="auto">
          <a:xfrm>
            <a:off x="6011863" y="3341688"/>
            <a:ext cx="215900" cy="288925"/>
            <a:chOff x="3833" y="1298"/>
            <a:chExt cx="136" cy="182"/>
          </a:xfrm>
        </p:grpSpPr>
        <p:sp>
          <p:nvSpPr>
            <p:cNvPr id="724022" name="Line 54"/>
            <p:cNvSpPr>
              <a:spLocks noChangeShapeType="1"/>
            </p:cNvSpPr>
            <p:nvPr/>
          </p:nvSpPr>
          <p:spPr bwMode="auto">
            <a:xfrm flipH="1">
              <a:off x="3833" y="1298"/>
              <a:ext cx="136" cy="182"/>
            </a:xfrm>
            <a:prstGeom prst="line">
              <a:avLst/>
            </a:prstGeom>
            <a:noFill/>
            <a:ln w="57150">
              <a:solidFill>
                <a:schemeClr val="folHlink"/>
              </a:solidFill>
              <a:round/>
            </a:ln>
            <a:effectLst/>
          </p:spPr>
          <p:txBody>
            <a:bodyPr/>
            <a:lstStyle/>
            <a:p>
              <a:endParaRPr lang="zh-CN" altLang="en-US"/>
            </a:p>
          </p:txBody>
        </p:sp>
        <p:sp>
          <p:nvSpPr>
            <p:cNvPr id="724023" name="Line 55"/>
            <p:cNvSpPr>
              <a:spLocks noChangeShapeType="1"/>
            </p:cNvSpPr>
            <p:nvPr/>
          </p:nvSpPr>
          <p:spPr bwMode="auto">
            <a:xfrm>
              <a:off x="3833" y="1298"/>
              <a:ext cx="136" cy="182"/>
            </a:xfrm>
            <a:prstGeom prst="line">
              <a:avLst/>
            </a:prstGeom>
            <a:noFill/>
            <a:ln w="57150">
              <a:solidFill>
                <a:schemeClr val="folHlink"/>
              </a:solidFill>
              <a:round/>
            </a:ln>
            <a:effectLst/>
          </p:spPr>
          <p:txBody>
            <a:bodyPr/>
            <a:lstStyle/>
            <a:p>
              <a:endParaRPr lang="zh-CN" altLang="en-US"/>
            </a:p>
          </p:txBody>
        </p:sp>
      </p:grpSp>
      <p:sp>
        <p:nvSpPr>
          <p:cNvPr id="724024" name="Text Box 56"/>
          <p:cNvSpPr txBox="1">
            <a:spLocks noChangeArrowheads="1"/>
          </p:cNvSpPr>
          <p:nvPr/>
        </p:nvSpPr>
        <p:spPr bwMode="auto">
          <a:xfrm>
            <a:off x="2039938" y="1844675"/>
            <a:ext cx="4754562" cy="1076325"/>
          </a:xfrm>
          <a:prstGeom prst="rect">
            <a:avLst/>
          </a:prstGeom>
          <a:solidFill>
            <a:srgbClr val="FFFF99"/>
          </a:solidFill>
          <a:ln w="9525">
            <a:solidFill>
              <a:schemeClr val="folHlink"/>
            </a:solidFill>
            <a:miter lim="800000"/>
          </a:ln>
          <a:effectLst/>
        </p:spPr>
        <p:txBody>
          <a:bodyPr wrap="none">
            <a:spAutoFit/>
          </a:bodyPr>
          <a:lstStyle/>
          <a:p>
            <a:pPr algn="ctr"/>
            <a:r>
              <a:rPr lang="zh-CN" altLang="en-US" sz="3200">
                <a:solidFill>
                  <a:schemeClr val="folHlink"/>
                </a:solidFill>
                <a:latin typeface="Arial" panose="020B0604020202020204" pitchFamily="34" charset="0"/>
                <a:ea typeface="黑体" panose="02010609060101010101" pitchFamily="49" charset="-122"/>
              </a:rPr>
              <a:t>根据 </a:t>
            </a:r>
            <a:r>
              <a:rPr lang="en-US" altLang="zh-CN" sz="3200">
                <a:solidFill>
                  <a:schemeClr val="folHlink"/>
                </a:solidFill>
                <a:latin typeface="Arial" panose="020B0604020202020204" pitchFamily="34" charset="0"/>
                <a:ea typeface="黑体" panose="02010609060101010101" pitchFamily="49" charset="-122"/>
              </a:rPr>
              <a:t>B </a:t>
            </a:r>
            <a:r>
              <a:rPr lang="zh-CN" altLang="en-US" sz="3200">
                <a:solidFill>
                  <a:schemeClr val="folHlink"/>
                </a:solidFill>
                <a:latin typeface="Arial" panose="020B0604020202020204" pitchFamily="34" charset="0"/>
                <a:ea typeface="黑体" panose="02010609060101010101" pitchFamily="49" charset="-122"/>
              </a:rPr>
              <a:t>给出的窗口值</a:t>
            </a:r>
            <a:endParaRPr lang="zh-CN" altLang="en-US" sz="3200">
              <a:solidFill>
                <a:schemeClr val="folHlink"/>
              </a:solidFill>
              <a:latin typeface="Arial" panose="020B0604020202020204" pitchFamily="34" charset="0"/>
              <a:ea typeface="黑体" panose="02010609060101010101" pitchFamily="49" charset="-122"/>
            </a:endParaRPr>
          </a:p>
          <a:p>
            <a:pPr algn="ctr"/>
            <a:r>
              <a:rPr lang="en-US" altLang="zh-CN" sz="3200">
                <a:solidFill>
                  <a:schemeClr val="folHlink"/>
                </a:solidFill>
                <a:latin typeface="Arial" panose="020B0604020202020204" pitchFamily="34" charset="0"/>
                <a:ea typeface="黑体" panose="02010609060101010101" pitchFamily="49" charset="-122"/>
              </a:rPr>
              <a:t>A </a:t>
            </a:r>
            <a:r>
              <a:rPr lang="zh-CN" altLang="en-US" sz="3200">
                <a:solidFill>
                  <a:schemeClr val="folHlink"/>
                </a:solidFill>
                <a:latin typeface="Arial" panose="020B0604020202020204" pitchFamily="34" charset="0"/>
                <a:ea typeface="黑体" panose="02010609060101010101" pitchFamily="49" charset="-122"/>
              </a:rPr>
              <a:t>构造出自己的发送窗口 </a:t>
            </a:r>
            <a:endParaRPr lang="zh-CN" altLang="en-US" sz="3200">
              <a:solidFill>
                <a:schemeClr val="folHlink"/>
              </a:solidFill>
              <a:latin typeface="Arial" panose="020B0604020202020204" pitchFamily="34" charset="0"/>
              <a:ea typeface="黑体" panose="02010609060101010101" pitchFamily="49" charset="-122"/>
            </a:endParaRPr>
          </a:p>
        </p:txBody>
      </p:sp>
      <p:sp>
        <p:nvSpPr>
          <p:cNvPr id="724025" name="Text Box 57"/>
          <p:cNvSpPr txBox="1">
            <a:spLocks noChangeArrowheads="1"/>
          </p:cNvSpPr>
          <p:nvPr/>
        </p:nvSpPr>
        <p:spPr bwMode="auto">
          <a:xfrm>
            <a:off x="4351338" y="5229225"/>
            <a:ext cx="3848100" cy="955675"/>
          </a:xfrm>
          <a:prstGeom prst="rect">
            <a:avLst/>
          </a:prstGeom>
          <a:solidFill>
            <a:srgbClr val="FFFF99"/>
          </a:solidFill>
          <a:ln w="9525">
            <a:solidFill>
              <a:schemeClr val="folHlink"/>
            </a:solidFill>
            <a:miter lim="800000"/>
          </a:ln>
          <a:effectLst/>
        </p:spPr>
        <p:txBody>
          <a:bodyPr wrap="none">
            <a:spAutoFit/>
          </a:bodyPr>
          <a:lstStyle/>
          <a:p>
            <a:pPr algn="ctr"/>
            <a:r>
              <a:rPr lang="en-US" altLang="zh-CN">
                <a:solidFill>
                  <a:schemeClr val="folHlink"/>
                </a:solidFill>
                <a:latin typeface="Arial" panose="020B0604020202020204" pitchFamily="34" charset="0"/>
                <a:ea typeface="黑体" panose="02010609060101010101" pitchFamily="49" charset="-122"/>
              </a:rPr>
              <a:t>TCP </a:t>
            </a:r>
            <a:r>
              <a:rPr lang="zh-CN" altLang="en-US">
                <a:solidFill>
                  <a:schemeClr val="folHlink"/>
                </a:solidFill>
                <a:latin typeface="Arial" panose="020B0604020202020204" pitchFamily="34" charset="0"/>
                <a:ea typeface="黑体" panose="02010609060101010101" pitchFamily="49" charset="-122"/>
              </a:rPr>
              <a:t>标准强烈不赞成</a:t>
            </a:r>
            <a:endParaRPr lang="zh-CN" altLang="en-US">
              <a:solidFill>
                <a:schemeClr val="folHlink"/>
              </a:solidFill>
              <a:latin typeface="Arial" panose="020B0604020202020204" pitchFamily="34" charset="0"/>
              <a:ea typeface="黑体" panose="02010609060101010101" pitchFamily="49" charset="-122"/>
            </a:endParaRPr>
          </a:p>
          <a:p>
            <a:pPr algn="ctr"/>
            <a:r>
              <a:rPr lang="zh-CN" altLang="en-US">
                <a:solidFill>
                  <a:schemeClr val="folHlink"/>
                </a:solidFill>
                <a:latin typeface="Arial" panose="020B0604020202020204" pitchFamily="34" charset="0"/>
                <a:ea typeface="黑体" panose="02010609060101010101" pitchFamily="49" charset="-122"/>
              </a:rPr>
              <a:t>发送窗口前沿向后收缩 </a:t>
            </a:r>
            <a:endParaRPr lang="zh-CN" altLang="en-US">
              <a:solidFill>
                <a:schemeClr val="folHlink"/>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4452" name="Line 4"/>
          <p:cNvSpPr>
            <a:spLocks noChangeShapeType="1"/>
          </p:cNvSpPr>
          <p:nvPr/>
        </p:nvSpPr>
        <p:spPr bwMode="auto">
          <a:xfrm>
            <a:off x="3433763" y="2490788"/>
            <a:ext cx="0" cy="4132262"/>
          </a:xfrm>
          <a:prstGeom prst="line">
            <a:avLst/>
          </a:prstGeom>
          <a:noFill/>
          <a:ln w="12700">
            <a:solidFill>
              <a:schemeClr val="tx1"/>
            </a:solidFill>
            <a:prstDash val="dash"/>
            <a:round/>
          </a:ln>
          <a:effectLst/>
        </p:spPr>
        <p:txBody>
          <a:bodyPr/>
          <a:lstStyle/>
          <a:p>
            <a:endParaRPr lang="zh-CN" altLang="en-US"/>
          </a:p>
        </p:txBody>
      </p:sp>
      <p:sp>
        <p:nvSpPr>
          <p:cNvPr id="744453" name="Line 5"/>
          <p:cNvSpPr>
            <a:spLocks noChangeShapeType="1"/>
          </p:cNvSpPr>
          <p:nvPr/>
        </p:nvSpPr>
        <p:spPr bwMode="auto">
          <a:xfrm>
            <a:off x="231775" y="2649538"/>
            <a:ext cx="3190875" cy="0"/>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744454" name="Rectangle 6"/>
          <p:cNvSpPr>
            <a:spLocks noChangeArrowheads="1"/>
          </p:cNvSpPr>
          <p:nvPr/>
        </p:nvSpPr>
        <p:spPr bwMode="auto">
          <a:xfrm>
            <a:off x="754063" y="2327275"/>
            <a:ext cx="1592262"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seq = 1, DATA</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55" name="Line 7"/>
          <p:cNvSpPr>
            <a:spLocks noChangeShapeType="1"/>
          </p:cNvSpPr>
          <p:nvPr/>
        </p:nvSpPr>
        <p:spPr bwMode="auto">
          <a:xfrm>
            <a:off x="233363" y="5200650"/>
            <a:ext cx="3186112" cy="0"/>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744456" name="Rectangle 8"/>
          <p:cNvSpPr>
            <a:spLocks noChangeArrowheads="1"/>
          </p:cNvSpPr>
          <p:nvPr/>
        </p:nvSpPr>
        <p:spPr bwMode="auto">
          <a:xfrm>
            <a:off x="754063" y="4854575"/>
            <a:ext cx="1820862"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seq = 201, DATA</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57" name="Line 9"/>
          <p:cNvSpPr>
            <a:spLocks noChangeShapeType="1"/>
          </p:cNvSpPr>
          <p:nvPr/>
        </p:nvSpPr>
        <p:spPr bwMode="auto">
          <a:xfrm>
            <a:off x="234950" y="4781550"/>
            <a:ext cx="3182938" cy="0"/>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744458" name="Rectangle 10"/>
          <p:cNvSpPr>
            <a:spLocks noChangeArrowheads="1"/>
          </p:cNvSpPr>
          <p:nvPr/>
        </p:nvSpPr>
        <p:spPr bwMode="auto">
          <a:xfrm>
            <a:off x="754063" y="4437063"/>
            <a:ext cx="1820862" cy="36353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seq = 401, DATA</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59" name="Line 11"/>
          <p:cNvSpPr>
            <a:spLocks noChangeShapeType="1"/>
          </p:cNvSpPr>
          <p:nvPr/>
        </p:nvSpPr>
        <p:spPr bwMode="auto">
          <a:xfrm>
            <a:off x="228600" y="4346575"/>
            <a:ext cx="3195638" cy="0"/>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744460" name="Rectangle 12"/>
          <p:cNvSpPr>
            <a:spLocks noChangeArrowheads="1"/>
          </p:cNvSpPr>
          <p:nvPr/>
        </p:nvSpPr>
        <p:spPr bwMode="auto">
          <a:xfrm>
            <a:off x="754063" y="3992563"/>
            <a:ext cx="1820862" cy="36353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seq = 301, DATA</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61" name="Line 13"/>
          <p:cNvSpPr>
            <a:spLocks noChangeShapeType="1"/>
          </p:cNvSpPr>
          <p:nvPr/>
        </p:nvSpPr>
        <p:spPr bwMode="auto">
          <a:xfrm>
            <a:off x="230188" y="3068638"/>
            <a:ext cx="3192462" cy="0"/>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744462" name="Rectangle 14"/>
          <p:cNvSpPr>
            <a:spLocks noChangeArrowheads="1"/>
          </p:cNvSpPr>
          <p:nvPr/>
        </p:nvSpPr>
        <p:spPr bwMode="auto">
          <a:xfrm>
            <a:off x="754063" y="2730500"/>
            <a:ext cx="1820862"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seq = 101, DATA</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63" name="Line 15"/>
          <p:cNvSpPr>
            <a:spLocks noChangeShapeType="1"/>
          </p:cNvSpPr>
          <p:nvPr/>
        </p:nvSpPr>
        <p:spPr bwMode="auto">
          <a:xfrm>
            <a:off x="225425" y="3511550"/>
            <a:ext cx="2144713" cy="0"/>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744464" name="Rectangle 16"/>
          <p:cNvSpPr>
            <a:spLocks noChangeArrowheads="1"/>
          </p:cNvSpPr>
          <p:nvPr/>
        </p:nvSpPr>
        <p:spPr bwMode="auto">
          <a:xfrm>
            <a:off x="754063" y="3190875"/>
            <a:ext cx="1820862"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seq = 201, DATA</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65" name="Line 17"/>
          <p:cNvSpPr>
            <a:spLocks noChangeShapeType="1"/>
          </p:cNvSpPr>
          <p:nvPr/>
        </p:nvSpPr>
        <p:spPr bwMode="auto">
          <a:xfrm>
            <a:off x="231775" y="6057900"/>
            <a:ext cx="3189288" cy="0"/>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744466" name="Rectangle 18"/>
          <p:cNvSpPr>
            <a:spLocks noChangeArrowheads="1"/>
          </p:cNvSpPr>
          <p:nvPr/>
        </p:nvSpPr>
        <p:spPr bwMode="auto">
          <a:xfrm>
            <a:off x="827088" y="5741988"/>
            <a:ext cx="1820862" cy="36353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seq = 501, DATA</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67" name="Line 19"/>
          <p:cNvSpPr>
            <a:spLocks noChangeShapeType="1"/>
          </p:cNvSpPr>
          <p:nvPr/>
        </p:nvSpPr>
        <p:spPr bwMode="auto">
          <a:xfrm flipH="1">
            <a:off x="201613" y="3937000"/>
            <a:ext cx="3249612" cy="0"/>
          </a:xfrm>
          <a:prstGeom prst="line">
            <a:avLst/>
          </a:prstGeom>
          <a:noFill/>
          <a:ln w="38100">
            <a:solidFill>
              <a:schemeClr val="folHlink"/>
            </a:solidFill>
            <a:round/>
            <a:tailEnd type="triangle" w="med" len="lg"/>
          </a:ln>
          <a:effectLst/>
        </p:spPr>
        <p:txBody>
          <a:bodyPr wrap="none" anchor="ctr"/>
          <a:lstStyle/>
          <a:p>
            <a:endParaRPr lang="zh-CN" altLang="en-US"/>
          </a:p>
        </p:txBody>
      </p:sp>
      <p:sp>
        <p:nvSpPr>
          <p:cNvPr id="744468" name="Rectangle 20"/>
          <p:cNvSpPr>
            <a:spLocks noChangeArrowheads="1"/>
          </p:cNvSpPr>
          <p:nvPr/>
        </p:nvSpPr>
        <p:spPr bwMode="auto">
          <a:xfrm flipH="1">
            <a:off x="325438" y="3614738"/>
            <a:ext cx="3208337" cy="36353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ACK = 1, ack = 201, rwnd = 300</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69" name="Line 21"/>
          <p:cNvSpPr>
            <a:spLocks noChangeShapeType="1"/>
          </p:cNvSpPr>
          <p:nvPr/>
        </p:nvSpPr>
        <p:spPr bwMode="auto">
          <a:xfrm flipH="1">
            <a:off x="214313" y="6488113"/>
            <a:ext cx="3225800" cy="0"/>
          </a:xfrm>
          <a:prstGeom prst="line">
            <a:avLst/>
          </a:prstGeom>
          <a:noFill/>
          <a:ln w="38100">
            <a:solidFill>
              <a:schemeClr val="folHlink"/>
            </a:solidFill>
            <a:round/>
            <a:tailEnd type="triangle" w="med" len="lg"/>
          </a:ln>
          <a:effectLst/>
        </p:spPr>
        <p:txBody>
          <a:bodyPr wrap="none" anchor="ctr"/>
          <a:lstStyle/>
          <a:p>
            <a:endParaRPr lang="zh-CN" altLang="en-US"/>
          </a:p>
        </p:txBody>
      </p:sp>
      <p:sp>
        <p:nvSpPr>
          <p:cNvPr id="744470" name="Rectangle 22"/>
          <p:cNvSpPr>
            <a:spLocks noChangeArrowheads="1"/>
          </p:cNvSpPr>
          <p:nvPr/>
        </p:nvSpPr>
        <p:spPr bwMode="auto">
          <a:xfrm flipH="1">
            <a:off x="323850" y="6165850"/>
            <a:ext cx="2979738"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ACK = 1, ack = 601, rwnd = 0</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71" name="Line 23"/>
          <p:cNvSpPr>
            <a:spLocks noChangeShapeType="1"/>
          </p:cNvSpPr>
          <p:nvPr/>
        </p:nvSpPr>
        <p:spPr bwMode="auto">
          <a:xfrm flipH="1">
            <a:off x="198438" y="5629275"/>
            <a:ext cx="3252787" cy="0"/>
          </a:xfrm>
          <a:prstGeom prst="line">
            <a:avLst/>
          </a:prstGeom>
          <a:noFill/>
          <a:ln w="38100">
            <a:solidFill>
              <a:schemeClr val="folHlink"/>
            </a:solidFill>
            <a:round/>
            <a:tailEnd type="triangle" w="med" len="lg"/>
          </a:ln>
          <a:effectLst/>
        </p:spPr>
        <p:txBody>
          <a:bodyPr wrap="none" anchor="ctr"/>
          <a:lstStyle/>
          <a:p>
            <a:endParaRPr lang="zh-CN" altLang="en-US"/>
          </a:p>
        </p:txBody>
      </p:sp>
      <p:sp>
        <p:nvSpPr>
          <p:cNvPr id="744472" name="Rectangle 24"/>
          <p:cNvSpPr>
            <a:spLocks noChangeArrowheads="1"/>
          </p:cNvSpPr>
          <p:nvPr/>
        </p:nvSpPr>
        <p:spPr bwMode="auto">
          <a:xfrm flipH="1">
            <a:off x="250825" y="5314950"/>
            <a:ext cx="3208338"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ACK = 1, ack = 501, </a:t>
            </a:r>
            <a:r>
              <a:rPr kumimoji="1" lang="en-US" altLang="zh-CN" sz="1800">
                <a:solidFill>
                  <a:schemeClr val="folHlink"/>
                </a:solidFill>
                <a:latin typeface="Times New Roman" panose="02020603050405020304" pitchFamily="18" charset="0"/>
              </a:rPr>
              <a:t>rwnd</a:t>
            </a:r>
            <a:r>
              <a:rPr kumimoji="1" lang="en-US" altLang="zh-CN" sz="1800">
                <a:solidFill>
                  <a:schemeClr val="folHlink"/>
                </a:solidFill>
                <a:latin typeface="Times New Roman" panose="02020603050405020304" pitchFamily="18" charset="0"/>
                <a:ea typeface="黑体" panose="02010609060101010101" pitchFamily="49" charset="-122"/>
              </a:rPr>
              <a:t> = 100</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73" name="Rectangle 25"/>
          <p:cNvSpPr>
            <a:spLocks noChangeArrowheads="1"/>
          </p:cNvSpPr>
          <p:nvPr/>
        </p:nvSpPr>
        <p:spPr bwMode="auto">
          <a:xfrm>
            <a:off x="34925" y="2127250"/>
            <a:ext cx="346075"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74" name="Rectangle 26"/>
          <p:cNvSpPr>
            <a:spLocks noChangeArrowheads="1"/>
          </p:cNvSpPr>
          <p:nvPr/>
        </p:nvSpPr>
        <p:spPr bwMode="auto">
          <a:xfrm>
            <a:off x="3246438" y="2127250"/>
            <a:ext cx="333375"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B</a:t>
            </a:r>
            <a:endParaRPr kumimoji="1" lang="en-US" altLang="zh-CN" sz="1800">
              <a:solidFill>
                <a:schemeClr val="folHlink"/>
              </a:solidFill>
              <a:latin typeface="Times New Roman" panose="02020603050405020304" pitchFamily="18" charset="0"/>
              <a:ea typeface="黑体" panose="02010609060101010101" pitchFamily="49" charset="-122"/>
            </a:endParaRPr>
          </a:p>
        </p:txBody>
      </p:sp>
      <p:sp>
        <p:nvSpPr>
          <p:cNvPr id="744475" name="Rectangle 27"/>
          <p:cNvSpPr>
            <a:spLocks noChangeArrowheads="1"/>
          </p:cNvSpPr>
          <p:nvPr/>
        </p:nvSpPr>
        <p:spPr bwMode="auto">
          <a:xfrm>
            <a:off x="3576638" y="3736975"/>
            <a:ext cx="4175125" cy="363538"/>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sz="1800">
                <a:solidFill>
                  <a:schemeClr val="folHlink"/>
                </a:solidFill>
                <a:latin typeface="Times New Roman" panose="02020603050405020304" pitchFamily="18" charset="0"/>
                <a:ea typeface="黑体" panose="02010609060101010101" pitchFamily="49" charset="-122"/>
              </a:rPr>
              <a:t>允许 </a:t>
            </a:r>
            <a:r>
              <a:rPr kumimoji="1" lang="en-US" altLang="zh-CN" sz="1800">
                <a:solidFill>
                  <a:schemeClr val="folHlink"/>
                </a:solidFill>
                <a:latin typeface="Times New Roman" panose="02020603050405020304" pitchFamily="18" charset="0"/>
                <a:ea typeface="黑体" panose="02010609060101010101" pitchFamily="49" charset="-122"/>
              </a:rPr>
              <a:t>A </a:t>
            </a:r>
            <a:r>
              <a:rPr kumimoji="1" lang="zh-CN" altLang="en-US" sz="1800">
                <a:solidFill>
                  <a:schemeClr val="folHlink"/>
                </a:solidFill>
                <a:latin typeface="Times New Roman" panose="02020603050405020304" pitchFamily="18" charset="0"/>
                <a:ea typeface="黑体" panose="02010609060101010101" pitchFamily="49" charset="-122"/>
              </a:rPr>
              <a:t>发送序号 </a:t>
            </a:r>
            <a:r>
              <a:rPr kumimoji="1" lang="en-US" altLang="zh-CN" sz="1800">
                <a:solidFill>
                  <a:schemeClr val="folHlink"/>
                </a:solidFill>
                <a:latin typeface="Times New Roman" panose="02020603050405020304" pitchFamily="18" charset="0"/>
                <a:ea typeface="黑体" panose="02010609060101010101" pitchFamily="49" charset="-122"/>
              </a:rPr>
              <a:t>201 </a:t>
            </a:r>
            <a:r>
              <a:rPr kumimoji="1" lang="zh-CN" altLang="en-US" sz="1800">
                <a:solidFill>
                  <a:schemeClr val="folHlink"/>
                </a:solidFill>
                <a:latin typeface="Times New Roman" panose="02020603050405020304" pitchFamily="18" charset="0"/>
                <a:ea typeface="黑体" panose="02010609060101010101" pitchFamily="49" charset="-122"/>
              </a:rPr>
              <a:t>至 </a:t>
            </a:r>
            <a:r>
              <a:rPr kumimoji="1" lang="en-US" altLang="zh-CN" sz="1800">
                <a:solidFill>
                  <a:schemeClr val="folHlink"/>
                </a:solidFill>
                <a:latin typeface="Times New Roman" panose="02020603050405020304" pitchFamily="18" charset="0"/>
                <a:ea typeface="黑体" panose="02010609060101010101" pitchFamily="49" charset="-122"/>
              </a:rPr>
              <a:t>500  </a:t>
            </a:r>
            <a:r>
              <a:rPr kumimoji="1" lang="zh-CN" altLang="en-US" sz="1800">
                <a:solidFill>
                  <a:schemeClr val="folHlink"/>
                </a:solidFill>
                <a:latin typeface="Times New Roman" panose="02020603050405020304" pitchFamily="18" charset="0"/>
                <a:ea typeface="黑体" panose="02010609060101010101" pitchFamily="49" charset="-122"/>
              </a:rPr>
              <a:t>共 </a:t>
            </a:r>
            <a:r>
              <a:rPr kumimoji="1" lang="en-US" altLang="zh-CN" sz="1800">
                <a:solidFill>
                  <a:schemeClr val="folHlink"/>
                </a:solidFill>
                <a:latin typeface="Times New Roman" panose="02020603050405020304" pitchFamily="18" charset="0"/>
                <a:ea typeface="黑体" panose="02010609060101010101" pitchFamily="49" charset="-122"/>
              </a:rPr>
              <a:t>300 </a:t>
            </a:r>
            <a:r>
              <a:rPr kumimoji="1" lang="zh-CN" altLang="en-US" sz="1800">
                <a:solidFill>
                  <a:schemeClr val="folHlink"/>
                </a:solidFill>
                <a:latin typeface="Times New Roman" panose="02020603050405020304" pitchFamily="18" charset="0"/>
                <a:ea typeface="黑体" panose="02010609060101010101" pitchFamily="49" charset="-122"/>
              </a:rPr>
              <a:t>字节</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76" name="Rectangle 28"/>
          <p:cNvSpPr>
            <a:spLocks noChangeArrowheads="1"/>
          </p:cNvSpPr>
          <p:nvPr/>
        </p:nvSpPr>
        <p:spPr bwMode="auto">
          <a:xfrm>
            <a:off x="3562350" y="2862263"/>
            <a:ext cx="4689475" cy="36353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 </a:t>
            </a:r>
            <a:r>
              <a:rPr kumimoji="1" lang="zh-CN" altLang="en-US" sz="1800">
                <a:solidFill>
                  <a:schemeClr val="folHlink"/>
                </a:solidFill>
                <a:latin typeface="Times New Roman" panose="02020603050405020304" pitchFamily="18" charset="0"/>
                <a:ea typeface="黑体" panose="02010609060101010101" pitchFamily="49" charset="-122"/>
              </a:rPr>
              <a:t>发送了序号 </a:t>
            </a:r>
            <a:r>
              <a:rPr kumimoji="1" lang="en-US" altLang="zh-CN" sz="1800">
                <a:solidFill>
                  <a:schemeClr val="folHlink"/>
                </a:solidFill>
                <a:latin typeface="Times New Roman" panose="02020603050405020304" pitchFamily="18" charset="0"/>
                <a:ea typeface="黑体" panose="02010609060101010101" pitchFamily="49" charset="-122"/>
              </a:rPr>
              <a:t>101 </a:t>
            </a:r>
            <a:r>
              <a:rPr kumimoji="1" lang="zh-CN" altLang="en-US" sz="1800">
                <a:solidFill>
                  <a:schemeClr val="folHlink"/>
                </a:solidFill>
                <a:latin typeface="Times New Roman" panose="02020603050405020304" pitchFamily="18" charset="0"/>
                <a:ea typeface="黑体" panose="02010609060101010101" pitchFamily="49" charset="-122"/>
              </a:rPr>
              <a:t>至 </a:t>
            </a:r>
            <a:r>
              <a:rPr kumimoji="1" lang="en-US" altLang="zh-CN" sz="1800">
                <a:solidFill>
                  <a:schemeClr val="folHlink"/>
                </a:solidFill>
                <a:latin typeface="Times New Roman" panose="02020603050405020304" pitchFamily="18" charset="0"/>
                <a:ea typeface="黑体" panose="02010609060101010101" pitchFamily="49" charset="-122"/>
              </a:rPr>
              <a:t>200</a:t>
            </a:r>
            <a:r>
              <a:rPr kumimoji="1" lang="zh-CN" altLang="en-US" sz="1800">
                <a:solidFill>
                  <a:schemeClr val="folHlink"/>
                </a:solidFill>
                <a:latin typeface="Times New Roman" panose="02020603050405020304" pitchFamily="18" charset="0"/>
                <a:ea typeface="黑体" panose="02010609060101010101" pitchFamily="49" charset="-122"/>
              </a:rPr>
              <a:t>，还能发送 </a:t>
            </a:r>
            <a:r>
              <a:rPr kumimoji="1" lang="en-US" altLang="zh-CN" sz="1800">
                <a:solidFill>
                  <a:schemeClr val="folHlink"/>
                </a:solidFill>
                <a:latin typeface="Times New Roman" panose="02020603050405020304" pitchFamily="18" charset="0"/>
                <a:ea typeface="黑体" panose="02010609060101010101" pitchFamily="49" charset="-122"/>
              </a:rPr>
              <a:t>200 </a:t>
            </a:r>
            <a:r>
              <a:rPr kumimoji="1" lang="zh-CN" altLang="en-US" sz="1800">
                <a:solidFill>
                  <a:schemeClr val="folHlink"/>
                </a:solidFill>
                <a:latin typeface="Times New Roman" panose="02020603050405020304" pitchFamily="18" charset="0"/>
                <a:ea typeface="黑体" panose="02010609060101010101" pitchFamily="49" charset="-122"/>
              </a:rPr>
              <a:t>字节</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77" name="Rectangle 29"/>
          <p:cNvSpPr>
            <a:spLocks noChangeArrowheads="1"/>
          </p:cNvSpPr>
          <p:nvPr/>
        </p:nvSpPr>
        <p:spPr bwMode="auto">
          <a:xfrm>
            <a:off x="3562350" y="4148138"/>
            <a:ext cx="5603875" cy="36353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 </a:t>
            </a:r>
            <a:r>
              <a:rPr kumimoji="1" lang="zh-CN" altLang="en-US" sz="1800">
                <a:solidFill>
                  <a:schemeClr val="folHlink"/>
                </a:solidFill>
                <a:latin typeface="Times New Roman" panose="02020603050405020304" pitchFamily="18" charset="0"/>
                <a:ea typeface="黑体" panose="02010609060101010101" pitchFamily="49" charset="-122"/>
              </a:rPr>
              <a:t>发送了序号 </a:t>
            </a:r>
            <a:r>
              <a:rPr kumimoji="1" lang="en-US" altLang="zh-CN" sz="1800">
                <a:solidFill>
                  <a:schemeClr val="folHlink"/>
                </a:solidFill>
                <a:latin typeface="Times New Roman" panose="02020603050405020304" pitchFamily="18" charset="0"/>
                <a:ea typeface="黑体" panose="02010609060101010101" pitchFamily="49" charset="-122"/>
              </a:rPr>
              <a:t>301 </a:t>
            </a:r>
            <a:r>
              <a:rPr kumimoji="1" lang="zh-CN" altLang="en-US" sz="1800">
                <a:solidFill>
                  <a:schemeClr val="folHlink"/>
                </a:solidFill>
                <a:latin typeface="Times New Roman" panose="02020603050405020304" pitchFamily="18" charset="0"/>
                <a:ea typeface="黑体" panose="02010609060101010101" pitchFamily="49" charset="-122"/>
              </a:rPr>
              <a:t>至 </a:t>
            </a:r>
            <a:r>
              <a:rPr kumimoji="1" lang="en-US" altLang="zh-CN" sz="1800">
                <a:solidFill>
                  <a:schemeClr val="folHlink"/>
                </a:solidFill>
                <a:latin typeface="Times New Roman" panose="02020603050405020304" pitchFamily="18" charset="0"/>
                <a:ea typeface="黑体" panose="02010609060101010101" pitchFamily="49" charset="-122"/>
              </a:rPr>
              <a:t>400</a:t>
            </a:r>
            <a:r>
              <a:rPr kumimoji="1" lang="zh-CN" altLang="en-US" sz="1800">
                <a:solidFill>
                  <a:schemeClr val="folHlink"/>
                </a:solidFill>
                <a:latin typeface="Times New Roman" panose="02020603050405020304" pitchFamily="18" charset="0"/>
                <a:ea typeface="黑体" panose="02010609060101010101" pitchFamily="49" charset="-122"/>
              </a:rPr>
              <a:t>，还能再发送 </a:t>
            </a:r>
            <a:r>
              <a:rPr kumimoji="1" lang="en-US" altLang="zh-CN" sz="1800">
                <a:solidFill>
                  <a:schemeClr val="folHlink"/>
                </a:solidFill>
                <a:latin typeface="Times New Roman" panose="02020603050405020304" pitchFamily="18" charset="0"/>
                <a:ea typeface="黑体" panose="02010609060101010101" pitchFamily="49" charset="-122"/>
              </a:rPr>
              <a:t>100 </a:t>
            </a:r>
            <a:r>
              <a:rPr kumimoji="1" lang="zh-CN" altLang="en-US" sz="1800">
                <a:solidFill>
                  <a:schemeClr val="folHlink"/>
                </a:solidFill>
                <a:latin typeface="Times New Roman" panose="02020603050405020304" pitchFamily="18" charset="0"/>
                <a:ea typeface="黑体" panose="02010609060101010101" pitchFamily="49" charset="-122"/>
              </a:rPr>
              <a:t>字节新数据</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78" name="Rectangle 30"/>
          <p:cNvSpPr>
            <a:spLocks noChangeArrowheads="1"/>
          </p:cNvSpPr>
          <p:nvPr/>
        </p:nvSpPr>
        <p:spPr bwMode="auto">
          <a:xfrm>
            <a:off x="3562350" y="2447925"/>
            <a:ext cx="4460875"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 </a:t>
            </a:r>
            <a:r>
              <a:rPr kumimoji="1" lang="zh-CN" altLang="en-US" sz="1800">
                <a:solidFill>
                  <a:schemeClr val="folHlink"/>
                </a:solidFill>
                <a:latin typeface="Times New Roman" panose="02020603050405020304" pitchFamily="18" charset="0"/>
                <a:ea typeface="黑体" panose="02010609060101010101" pitchFamily="49" charset="-122"/>
              </a:rPr>
              <a:t>发送了序号 </a:t>
            </a:r>
            <a:r>
              <a:rPr kumimoji="1" lang="en-US" altLang="zh-CN" sz="1800">
                <a:solidFill>
                  <a:schemeClr val="folHlink"/>
                </a:solidFill>
                <a:latin typeface="Times New Roman" panose="02020603050405020304" pitchFamily="18" charset="0"/>
                <a:ea typeface="黑体" panose="02010609060101010101" pitchFamily="49" charset="-122"/>
              </a:rPr>
              <a:t>1 </a:t>
            </a:r>
            <a:r>
              <a:rPr kumimoji="1" lang="zh-CN" altLang="en-US" sz="1800">
                <a:solidFill>
                  <a:schemeClr val="folHlink"/>
                </a:solidFill>
                <a:latin typeface="Times New Roman" panose="02020603050405020304" pitchFamily="18" charset="0"/>
                <a:ea typeface="黑体" panose="02010609060101010101" pitchFamily="49" charset="-122"/>
              </a:rPr>
              <a:t>至 </a:t>
            </a:r>
            <a:r>
              <a:rPr kumimoji="1" lang="en-US" altLang="zh-CN" sz="1800">
                <a:solidFill>
                  <a:schemeClr val="folHlink"/>
                </a:solidFill>
                <a:latin typeface="Times New Roman" panose="02020603050405020304" pitchFamily="18" charset="0"/>
                <a:ea typeface="黑体" panose="02010609060101010101" pitchFamily="49" charset="-122"/>
              </a:rPr>
              <a:t>100</a:t>
            </a:r>
            <a:r>
              <a:rPr kumimoji="1" lang="zh-CN" altLang="en-US" sz="1800">
                <a:solidFill>
                  <a:schemeClr val="folHlink"/>
                </a:solidFill>
                <a:latin typeface="Times New Roman" panose="02020603050405020304" pitchFamily="18" charset="0"/>
                <a:ea typeface="黑体" panose="02010609060101010101" pitchFamily="49" charset="-122"/>
              </a:rPr>
              <a:t>，还能发送 </a:t>
            </a:r>
            <a:r>
              <a:rPr kumimoji="1" lang="en-US" altLang="zh-CN" sz="1800">
                <a:solidFill>
                  <a:schemeClr val="folHlink"/>
                </a:solidFill>
                <a:latin typeface="Times New Roman" panose="02020603050405020304" pitchFamily="18" charset="0"/>
                <a:ea typeface="黑体" panose="02010609060101010101" pitchFamily="49" charset="-122"/>
              </a:rPr>
              <a:t>300 </a:t>
            </a:r>
            <a:r>
              <a:rPr kumimoji="1" lang="zh-CN" altLang="en-US" sz="1800">
                <a:solidFill>
                  <a:schemeClr val="folHlink"/>
                </a:solidFill>
                <a:latin typeface="Times New Roman" panose="02020603050405020304" pitchFamily="18" charset="0"/>
                <a:ea typeface="黑体" panose="02010609060101010101" pitchFamily="49" charset="-122"/>
              </a:rPr>
              <a:t>字节</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79" name="Rectangle 31"/>
          <p:cNvSpPr>
            <a:spLocks noChangeArrowheads="1"/>
          </p:cNvSpPr>
          <p:nvPr/>
        </p:nvSpPr>
        <p:spPr bwMode="auto">
          <a:xfrm>
            <a:off x="3576638" y="4587875"/>
            <a:ext cx="4918075" cy="363538"/>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 </a:t>
            </a:r>
            <a:r>
              <a:rPr kumimoji="1" lang="zh-CN" altLang="en-US" sz="1800">
                <a:solidFill>
                  <a:schemeClr val="folHlink"/>
                </a:solidFill>
                <a:latin typeface="Times New Roman" panose="02020603050405020304" pitchFamily="18" charset="0"/>
                <a:ea typeface="黑体" panose="02010609060101010101" pitchFamily="49" charset="-122"/>
              </a:rPr>
              <a:t>发送了序号 </a:t>
            </a:r>
            <a:r>
              <a:rPr kumimoji="1" lang="en-US" altLang="zh-CN" sz="1800">
                <a:solidFill>
                  <a:schemeClr val="folHlink"/>
                </a:solidFill>
                <a:latin typeface="Times New Roman" panose="02020603050405020304" pitchFamily="18" charset="0"/>
                <a:ea typeface="黑体" panose="02010609060101010101" pitchFamily="49" charset="-122"/>
              </a:rPr>
              <a:t>401 </a:t>
            </a:r>
            <a:r>
              <a:rPr kumimoji="1" lang="zh-CN" altLang="en-US" sz="1800">
                <a:solidFill>
                  <a:schemeClr val="folHlink"/>
                </a:solidFill>
                <a:latin typeface="Times New Roman" panose="02020603050405020304" pitchFamily="18" charset="0"/>
                <a:ea typeface="黑体" panose="02010609060101010101" pitchFamily="49" charset="-122"/>
              </a:rPr>
              <a:t>至 </a:t>
            </a:r>
            <a:r>
              <a:rPr kumimoji="1" lang="en-US" altLang="zh-CN" sz="1800">
                <a:solidFill>
                  <a:schemeClr val="folHlink"/>
                </a:solidFill>
                <a:latin typeface="Times New Roman" panose="02020603050405020304" pitchFamily="18" charset="0"/>
                <a:ea typeface="黑体" panose="02010609060101010101" pitchFamily="49" charset="-122"/>
              </a:rPr>
              <a:t>500</a:t>
            </a:r>
            <a:r>
              <a:rPr kumimoji="1" lang="zh-CN" altLang="en-US" sz="1800">
                <a:solidFill>
                  <a:schemeClr val="folHlink"/>
                </a:solidFill>
                <a:latin typeface="Times New Roman" panose="02020603050405020304" pitchFamily="18" charset="0"/>
                <a:ea typeface="黑体" panose="02010609060101010101" pitchFamily="49" charset="-122"/>
              </a:rPr>
              <a:t>，不能再发送新数据了</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80" name="Rectangle 32"/>
          <p:cNvSpPr>
            <a:spLocks noChangeArrowheads="1"/>
          </p:cNvSpPr>
          <p:nvPr/>
        </p:nvSpPr>
        <p:spPr bwMode="auto">
          <a:xfrm>
            <a:off x="3562350" y="5014913"/>
            <a:ext cx="4518025" cy="36353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 </a:t>
            </a:r>
            <a:r>
              <a:rPr kumimoji="1" lang="zh-CN" altLang="en-US" sz="1800">
                <a:solidFill>
                  <a:schemeClr val="folHlink"/>
                </a:solidFill>
                <a:latin typeface="Times New Roman" panose="02020603050405020304" pitchFamily="18" charset="0"/>
                <a:ea typeface="黑体" panose="02010609060101010101" pitchFamily="49" charset="-122"/>
              </a:rPr>
              <a:t>超时重传旧的数据，但不能发送新的数据</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81" name="Rectangle 33"/>
          <p:cNvSpPr>
            <a:spLocks noChangeArrowheads="1"/>
          </p:cNvSpPr>
          <p:nvPr/>
        </p:nvSpPr>
        <p:spPr bwMode="auto">
          <a:xfrm>
            <a:off x="3546475" y="5429250"/>
            <a:ext cx="4192588" cy="363538"/>
          </a:xfrm>
          <a:prstGeom prst="rect">
            <a:avLst/>
          </a:prstGeom>
          <a:noFill/>
          <a:ln w="12700">
            <a:noFill/>
            <a:miter lim="800000"/>
          </a:ln>
          <a:effectLst/>
        </p:spPr>
        <p:txBody>
          <a:bodyPr lIns="90488" tIns="44450" rIns="90488" bIns="44450">
            <a:spAutoFit/>
          </a:bodyPr>
          <a:lstStyle/>
          <a:p>
            <a:pPr defTabSz="762000" eaLnBrk="0" hangingPunct="0"/>
            <a:r>
              <a:rPr kumimoji="1" lang="zh-CN" altLang="en-US" sz="1800">
                <a:solidFill>
                  <a:schemeClr val="folHlink"/>
                </a:solidFill>
                <a:latin typeface="Times New Roman" panose="02020603050405020304" pitchFamily="18" charset="0"/>
                <a:ea typeface="黑体" panose="02010609060101010101" pitchFamily="49" charset="-122"/>
              </a:rPr>
              <a:t>允许 </a:t>
            </a:r>
            <a:r>
              <a:rPr kumimoji="1" lang="en-US" altLang="zh-CN" sz="1800">
                <a:solidFill>
                  <a:schemeClr val="folHlink"/>
                </a:solidFill>
                <a:latin typeface="Times New Roman" panose="02020603050405020304" pitchFamily="18" charset="0"/>
                <a:ea typeface="黑体" panose="02010609060101010101" pitchFamily="49" charset="-122"/>
              </a:rPr>
              <a:t>A </a:t>
            </a:r>
            <a:r>
              <a:rPr kumimoji="1" lang="zh-CN" altLang="en-US" sz="1800">
                <a:solidFill>
                  <a:schemeClr val="folHlink"/>
                </a:solidFill>
                <a:latin typeface="Times New Roman" panose="02020603050405020304" pitchFamily="18" charset="0"/>
                <a:ea typeface="黑体" panose="02010609060101010101" pitchFamily="49" charset="-122"/>
              </a:rPr>
              <a:t>发送序号 </a:t>
            </a:r>
            <a:r>
              <a:rPr kumimoji="1" lang="en-US" altLang="zh-CN" sz="1800">
                <a:solidFill>
                  <a:schemeClr val="folHlink"/>
                </a:solidFill>
                <a:latin typeface="Times New Roman" panose="02020603050405020304" pitchFamily="18" charset="0"/>
                <a:ea typeface="黑体" panose="02010609060101010101" pitchFamily="49" charset="-122"/>
              </a:rPr>
              <a:t>501 </a:t>
            </a:r>
            <a:r>
              <a:rPr kumimoji="1" lang="zh-CN" altLang="en-US" sz="1800">
                <a:solidFill>
                  <a:schemeClr val="folHlink"/>
                </a:solidFill>
                <a:latin typeface="Times New Roman" panose="02020603050405020304" pitchFamily="18" charset="0"/>
                <a:ea typeface="黑体" panose="02010609060101010101" pitchFamily="49" charset="-122"/>
              </a:rPr>
              <a:t>至 </a:t>
            </a:r>
            <a:r>
              <a:rPr kumimoji="1" lang="en-US" altLang="zh-CN" sz="1800">
                <a:solidFill>
                  <a:schemeClr val="folHlink"/>
                </a:solidFill>
                <a:latin typeface="Times New Roman" panose="02020603050405020304" pitchFamily="18" charset="0"/>
                <a:ea typeface="黑体" panose="02010609060101010101" pitchFamily="49" charset="-122"/>
              </a:rPr>
              <a:t>600 </a:t>
            </a:r>
            <a:r>
              <a:rPr kumimoji="1" lang="zh-CN" altLang="en-US" sz="1800">
                <a:solidFill>
                  <a:schemeClr val="folHlink"/>
                </a:solidFill>
                <a:latin typeface="Times New Roman" panose="02020603050405020304" pitchFamily="18" charset="0"/>
                <a:ea typeface="黑体" panose="02010609060101010101" pitchFamily="49" charset="-122"/>
              </a:rPr>
              <a:t>共 </a:t>
            </a:r>
            <a:r>
              <a:rPr kumimoji="1" lang="en-US" altLang="zh-CN" sz="1800">
                <a:solidFill>
                  <a:schemeClr val="folHlink"/>
                </a:solidFill>
                <a:latin typeface="Times New Roman" panose="02020603050405020304" pitchFamily="18" charset="0"/>
                <a:ea typeface="黑体" panose="02010609060101010101" pitchFamily="49" charset="-122"/>
              </a:rPr>
              <a:t>100 </a:t>
            </a:r>
            <a:r>
              <a:rPr kumimoji="1" lang="zh-CN" altLang="en-US" sz="1800">
                <a:solidFill>
                  <a:schemeClr val="folHlink"/>
                </a:solidFill>
                <a:latin typeface="Times New Roman" panose="02020603050405020304" pitchFamily="18" charset="0"/>
                <a:ea typeface="黑体" panose="02010609060101010101" pitchFamily="49" charset="-122"/>
              </a:rPr>
              <a:t>字节</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82" name="Rectangle 34"/>
          <p:cNvSpPr>
            <a:spLocks noChangeArrowheads="1"/>
          </p:cNvSpPr>
          <p:nvPr/>
        </p:nvSpPr>
        <p:spPr bwMode="auto">
          <a:xfrm>
            <a:off x="3562350" y="5859463"/>
            <a:ext cx="4232275" cy="36353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800">
                <a:solidFill>
                  <a:schemeClr val="folHlink"/>
                </a:solidFill>
                <a:latin typeface="Times New Roman" panose="02020603050405020304" pitchFamily="18" charset="0"/>
                <a:ea typeface="黑体" panose="02010609060101010101" pitchFamily="49" charset="-122"/>
              </a:rPr>
              <a:t>A </a:t>
            </a:r>
            <a:r>
              <a:rPr kumimoji="1" lang="zh-CN" altLang="en-US" sz="1800">
                <a:solidFill>
                  <a:schemeClr val="folHlink"/>
                </a:solidFill>
                <a:latin typeface="Times New Roman" panose="02020603050405020304" pitchFamily="18" charset="0"/>
                <a:ea typeface="黑体" panose="02010609060101010101" pitchFamily="49" charset="-122"/>
              </a:rPr>
              <a:t>发送了序号 </a:t>
            </a:r>
            <a:r>
              <a:rPr kumimoji="1" lang="en-US" altLang="zh-CN" sz="1800">
                <a:solidFill>
                  <a:schemeClr val="folHlink"/>
                </a:solidFill>
                <a:latin typeface="Times New Roman" panose="02020603050405020304" pitchFamily="18" charset="0"/>
                <a:ea typeface="黑体" panose="02010609060101010101" pitchFamily="49" charset="-122"/>
              </a:rPr>
              <a:t>501 </a:t>
            </a:r>
            <a:r>
              <a:rPr kumimoji="1" lang="zh-CN" altLang="en-US" sz="1800">
                <a:solidFill>
                  <a:schemeClr val="folHlink"/>
                </a:solidFill>
                <a:latin typeface="Times New Roman" panose="02020603050405020304" pitchFamily="18" charset="0"/>
                <a:ea typeface="黑体" panose="02010609060101010101" pitchFamily="49" charset="-122"/>
              </a:rPr>
              <a:t>至 </a:t>
            </a:r>
            <a:r>
              <a:rPr kumimoji="1" lang="en-US" altLang="zh-CN" sz="1800">
                <a:solidFill>
                  <a:schemeClr val="folHlink"/>
                </a:solidFill>
                <a:latin typeface="Times New Roman" panose="02020603050405020304" pitchFamily="18" charset="0"/>
                <a:ea typeface="黑体" panose="02010609060101010101" pitchFamily="49" charset="-122"/>
              </a:rPr>
              <a:t>600</a:t>
            </a:r>
            <a:r>
              <a:rPr kumimoji="1" lang="zh-CN" altLang="en-US" sz="1800">
                <a:solidFill>
                  <a:schemeClr val="folHlink"/>
                </a:solidFill>
                <a:latin typeface="Times New Roman" panose="02020603050405020304" pitchFamily="18" charset="0"/>
                <a:ea typeface="黑体" panose="02010609060101010101" pitchFamily="49" charset="-122"/>
              </a:rPr>
              <a:t>，不能再发送了</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83" name="Rectangle 35"/>
          <p:cNvSpPr>
            <a:spLocks noChangeArrowheads="1"/>
          </p:cNvSpPr>
          <p:nvPr/>
        </p:nvSpPr>
        <p:spPr bwMode="auto">
          <a:xfrm>
            <a:off x="3562350" y="6305550"/>
            <a:ext cx="5489575" cy="363538"/>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sz="1800">
                <a:solidFill>
                  <a:schemeClr val="folHlink"/>
                </a:solidFill>
                <a:latin typeface="Times New Roman" panose="02020603050405020304" pitchFamily="18" charset="0"/>
                <a:ea typeface="黑体" panose="02010609060101010101" pitchFamily="49" charset="-122"/>
              </a:rPr>
              <a:t>不允许 </a:t>
            </a:r>
            <a:r>
              <a:rPr kumimoji="1" lang="en-US" altLang="zh-CN" sz="1800">
                <a:solidFill>
                  <a:schemeClr val="folHlink"/>
                </a:solidFill>
                <a:latin typeface="Times New Roman" panose="02020603050405020304" pitchFamily="18" charset="0"/>
                <a:ea typeface="黑体" panose="02010609060101010101" pitchFamily="49" charset="-122"/>
              </a:rPr>
              <a:t>A </a:t>
            </a:r>
            <a:r>
              <a:rPr kumimoji="1" lang="zh-CN" altLang="en-US" sz="1800">
                <a:solidFill>
                  <a:schemeClr val="folHlink"/>
                </a:solidFill>
                <a:latin typeface="Times New Roman" panose="02020603050405020304" pitchFamily="18" charset="0"/>
                <a:ea typeface="黑体" panose="02010609060101010101" pitchFamily="49" charset="-122"/>
              </a:rPr>
              <a:t>再发送（到序号 </a:t>
            </a:r>
            <a:r>
              <a:rPr kumimoji="1" lang="en-US" altLang="zh-CN" sz="1800">
                <a:solidFill>
                  <a:schemeClr val="folHlink"/>
                </a:solidFill>
                <a:latin typeface="Times New Roman" panose="02020603050405020304" pitchFamily="18" charset="0"/>
                <a:ea typeface="黑体" panose="02010609060101010101" pitchFamily="49" charset="-122"/>
              </a:rPr>
              <a:t>600 </a:t>
            </a:r>
            <a:r>
              <a:rPr kumimoji="1" lang="zh-CN" altLang="en-US" sz="1800">
                <a:solidFill>
                  <a:schemeClr val="folHlink"/>
                </a:solidFill>
                <a:latin typeface="Times New Roman" panose="02020603050405020304" pitchFamily="18" charset="0"/>
                <a:ea typeface="黑体" panose="02010609060101010101" pitchFamily="49" charset="-122"/>
              </a:rPr>
              <a:t>为止的数据都收到了）</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84" name="AutoShape 36"/>
          <p:cNvSpPr>
            <a:spLocks noChangeArrowheads="1"/>
          </p:cNvSpPr>
          <p:nvPr/>
        </p:nvSpPr>
        <p:spPr bwMode="auto">
          <a:xfrm>
            <a:off x="2544763" y="3135313"/>
            <a:ext cx="1163637" cy="547687"/>
          </a:xfrm>
          <a:prstGeom prst="irregularSeal1">
            <a:avLst/>
          </a:prstGeom>
          <a:solidFill>
            <a:srgbClr val="C9DE06"/>
          </a:solidFill>
          <a:ln w="12700">
            <a:solidFill>
              <a:schemeClr val="tx1"/>
            </a:solidFill>
            <a:miter lim="800000"/>
          </a:ln>
          <a:effectLst/>
        </p:spPr>
        <p:txBody>
          <a:bodyPr wrap="none" anchor="ctr"/>
          <a:lstStyle/>
          <a:p>
            <a:endParaRPr lang="zh-CN" altLang="en-US"/>
          </a:p>
        </p:txBody>
      </p:sp>
      <p:sp>
        <p:nvSpPr>
          <p:cNvPr id="744485" name="Rectangle 37"/>
          <p:cNvSpPr>
            <a:spLocks noChangeArrowheads="1"/>
          </p:cNvSpPr>
          <p:nvPr/>
        </p:nvSpPr>
        <p:spPr bwMode="auto">
          <a:xfrm>
            <a:off x="2771775" y="3230563"/>
            <a:ext cx="866775" cy="363537"/>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sz="1800">
                <a:solidFill>
                  <a:schemeClr val="folHlink"/>
                </a:solidFill>
                <a:latin typeface="Times New Roman" panose="02020603050405020304" pitchFamily="18" charset="0"/>
                <a:ea typeface="黑体" panose="02010609060101010101" pitchFamily="49" charset="-122"/>
              </a:rPr>
              <a:t>丢失！</a:t>
            </a:r>
            <a:endParaRPr kumimoji="1" lang="zh-CN" altLang="en-US" sz="1800">
              <a:solidFill>
                <a:schemeClr val="folHlink"/>
              </a:solidFill>
              <a:latin typeface="Times New Roman" panose="02020603050405020304" pitchFamily="18" charset="0"/>
              <a:ea typeface="黑体" panose="02010609060101010101" pitchFamily="49" charset="-122"/>
            </a:endParaRPr>
          </a:p>
        </p:txBody>
      </p:sp>
      <p:sp>
        <p:nvSpPr>
          <p:cNvPr id="744486" name="Line 38"/>
          <p:cNvSpPr>
            <a:spLocks noChangeShapeType="1"/>
          </p:cNvSpPr>
          <p:nvPr/>
        </p:nvSpPr>
        <p:spPr bwMode="auto">
          <a:xfrm>
            <a:off x="200025" y="2490788"/>
            <a:ext cx="0" cy="4132262"/>
          </a:xfrm>
          <a:prstGeom prst="line">
            <a:avLst/>
          </a:prstGeom>
          <a:noFill/>
          <a:ln w="12700">
            <a:solidFill>
              <a:schemeClr val="tx1"/>
            </a:solidFill>
            <a:prstDash val="dash"/>
            <a:round/>
          </a:ln>
          <a:effectLst/>
        </p:spPr>
        <p:txBody>
          <a:bodyPr/>
          <a:lstStyle/>
          <a:p>
            <a:endParaRPr lang="zh-CN" altLang="en-US"/>
          </a:p>
        </p:txBody>
      </p:sp>
      <p:sp>
        <p:nvSpPr>
          <p:cNvPr id="744487" name="Rectangle 39"/>
          <p:cNvSpPr>
            <a:spLocks noGrp="1" noChangeArrowheads="1"/>
          </p:cNvSpPr>
          <p:nvPr>
            <p:ph type="title"/>
          </p:nvPr>
        </p:nvSpPr>
        <p:spPr>
          <a:xfrm>
            <a:off x="611188" y="44450"/>
            <a:ext cx="7993062" cy="839788"/>
          </a:xfrm>
          <a:solidFill>
            <a:srgbClr val="C9DE06"/>
          </a:solidFill>
          <a:ln>
            <a:solidFill>
              <a:schemeClr val="folHlink"/>
            </a:solidFill>
          </a:ln>
        </p:spPr>
        <p:txBody>
          <a:bodyPr/>
          <a:lstStyle/>
          <a:p>
            <a:pPr algn="ctr">
              <a:lnSpc>
                <a:spcPct val="90000"/>
              </a:lnSpc>
            </a:pPr>
            <a:r>
              <a:rPr lang="zh-CN" altLang="en-US" sz="4000"/>
              <a:t>流量控制举例</a:t>
            </a:r>
            <a:endParaRPr lang="zh-CN" altLang="en-US"/>
          </a:p>
        </p:txBody>
      </p:sp>
      <p:sp>
        <p:nvSpPr>
          <p:cNvPr id="744488" name="Text Box 40"/>
          <p:cNvSpPr txBox="1">
            <a:spLocks noChangeArrowheads="1"/>
          </p:cNvSpPr>
          <p:nvPr/>
        </p:nvSpPr>
        <p:spPr bwMode="auto">
          <a:xfrm>
            <a:off x="611188" y="1042988"/>
            <a:ext cx="8005762" cy="946150"/>
          </a:xfrm>
          <a:prstGeom prst="rect">
            <a:avLst/>
          </a:prstGeom>
          <a:noFill/>
          <a:ln w="9525">
            <a:noFill/>
            <a:miter lim="800000"/>
          </a:ln>
          <a:effectLst/>
        </p:spPr>
        <p:txBody>
          <a:bodyPr wrap="none">
            <a:spAutoFit/>
          </a:bodyPr>
          <a:lstStyle/>
          <a:p>
            <a:r>
              <a:rPr lang="en-US" altLang="zh-CN">
                <a:solidFill>
                  <a:srgbClr val="333399"/>
                </a:solidFill>
              </a:rPr>
              <a:t>A </a:t>
            </a:r>
            <a:r>
              <a:rPr lang="zh-CN" altLang="en-US">
                <a:solidFill>
                  <a:srgbClr val="333399"/>
                </a:solidFill>
              </a:rPr>
              <a:t>向 </a:t>
            </a:r>
            <a:r>
              <a:rPr lang="en-US" altLang="zh-CN">
                <a:solidFill>
                  <a:srgbClr val="333399"/>
                </a:solidFill>
              </a:rPr>
              <a:t>B </a:t>
            </a:r>
            <a:r>
              <a:rPr lang="zh-CN" altLang="en-US">
                <a:solidFill>
                  <a:srgbClr val="333399"/>
                </a:solidFill>
              </a:rPr>
              <a:t>发送数据。在连接建立时，</a:t>
            </a:r>
            <a:br>
              <a:rPr lang="zh-CN" altLang="en-US">
                <a:solidFill>
                  <a:srgbClr val="333399"/>
                </a:solidFill>
              </a:rPr>
            </a:br>
            <a:r>
              <a:rPr lang="en-US" altLang="zh-CN">
                <a:solidFill>
                  <a:srgbClr val="333399"/>
                </a:solidFill>
              </a:rPr>
              <a:t>B </a:t>
            </a:r>
            <a:r>
              <a:rPr lang="zh-CN" altLang="en-US">
                <a:solidFill>
                  <a:srgbClr val="333399"/>
                </a:solidFill>
              </a:rPr>
              <a:t>告诉 </a:t>
            </a:r>
            <a:r>
              <a:rPr lang="en-US" altLang="zh-CN">
                <a:solidFill>
                  <a:srgbClr val="333399"/>
                </a:solidFill>
              </a:rPr>
              <a:t>A</a:t>
            </a:r>
            <a:r>
              <a:rPr lang="zh-CN" altLang="en-US">
                <a:solidFill>
                  <a:srgbClr val="333399"/>
                </a:solidFill>
              </a:rPr>
              <a:t>：</a:t>
            </a:r>
            <a:r>
              <a:rPr lang="zh-CN" altLang="en-US">
                <a:solidFill>
                  <a:srgbClr val="333399"/>
                </a:solidFill>
                <a:latin typeface="Arial" panose="020B0604020202020204"/>
              </a:rPr>
              <a:t>“</a:t>
            </a:r>
            <a:r>
              <a:rPr lang="zh-CN" altLang="en-US">
                <a:solidFill>
                  <a:srgbClr val="333399"/>
                </a:solidFill>
              </a:rPr>
              <a:t>我的接收窗口 </a:t>
            </a:r>
            <a:r>
              <a:rPr lang="en-US" altLang="zh-CN">
                <a:solidFill>
                  <a:srgbClr val="333399"/>
                </a:solidFill>
              </a:rPr>
              <a:t>rwnd = 400</a:t>
            </a:r>
            <a:r>
              <a:rPr lang="zh-CN" altLang="en-US">
                <a:solidFill>
                  <a:srgbClr val="333399"/>
                </a:solidFill>
              </a:rPr>
              <a:t>（字节）</a:t>
            </a:r>
            <a:r>
              <a:rPr lang="zh-CN" altLang="en-US">
                <a:solidFill>
                  <a:srgbClr val="333399"/>
                </a:solidFill>
                <a:latin typeface="Arial" panose="020B0604020202020204"/>
              </a:rPr>
              <a:t>”</a:t>
            </a:r>
            <a:r>
              <a:rPr lang="zh-CN" altLang="en-US">
                <a:solidFill>
                  <a:srgbClr val="333399"/>
                </a:solidFill>
              </a:rPr>
              <a:t>。</a:t>
            </a:r>
            <a:endParaRPr lang="zh-CN" altLang="en-US">
              <a:solidFill>
                <a:srgbClr val="333399"/>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灯片编号占位符 4"/>
          <p:cNvSpPr>
            <a:spLocks noGrp="1"/>
          </p:cNvSpPr>
          <p:nvPr>
            <p:ph type="sldNum" sz="quarter" idx="12"/>
          </p:nvPr>
        </p:nvSpPr>
        <p:spPr/>
        <p:txBody>
          <a:bodyPr/>
          <a:lstStyle/>
          <a:p>
            <a:fld id="{986A81F2-F205-4F33-8BEE-A38A6F5728BA}" type="slidenum">
              <a:rPr lang="en-US" altLang="zh-CN"/>
            </a:fld>
            <a:endParaRPr lang="en-US" altLang="zh-CN"/>
          </a:p>
        </p:txBody>
      </p:sp>
      <p:sp>
        <p:nvSpPr>
          <p:cNvPr id="781316" name="Rectangle 4"/>
          <p:cNvSpPr>
            <a:spLocks noGrp="1" noChangeArrowheads="1"/>
          </p:cNvSpPr>
          <p:nvPr>
            <p:ph type="title"/>
          </p:nvPr>
        </p:nvSpPr>
        <p:spPr/>
        <p:txBody>
          <a:bodyPr>
            <a:normAutofit fontScale="90000"/>
          </a:bodyPr>
          <a:lstStyle/>
          <a:p>
            <a:pPr algn="ctr"/>
            <a:r>
              <a:rPr lang="zh-CN" altLang="en-US"/>
              <a:t>从连续收到三个重复的确认</a:t>
            </a:r>
            <a:br>
              <a:rPr lang="zh-CN" altLang="en-US"/>
            </a:br>
            <a:r>
              <a:rPr lang="zh-CN" altLang="en-US"/>
              <a:t>转入拥塞避免 </a:t>
            </a:r>
            <a:endParaRPr lang="zh-CN" altLang="en-US"/>
          </a:p>
        </p:txBody>
      </p:sp>
      <p:sp>
        <p:nvSpPr>
          <p:cNvPr id="781367" name="Oval 55"/>
          <p:cNvSpPr>
            <a:spLocks noChangeArrowheads="1"/>
          </p:cNvSpPr>
          <p:nvPr/>
        </p:nvSpPr>
        <p:spPr bwMode="auto">
          <a:xfrm>
            <a:off x="3048000" y="4654550"/>
            <a:ext cx="93663"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2" name="Oval 60"/>
          <p:cNvSpPr>
            <a:spLocks noChangeArrowheads="1"/>
          </p:cNvSpPr>
          <p:nvPr/>
        </p:nvSpPr>
        <p:spPr bwMode="auto">
          <a:xfrm>
            <a:off x="3527425" y="3663950"/>
            <a:ext cx="92075"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3" name="Oval 61"/>
          <p:cNvSpPr>
            <a:spLocks noChangeArrowheads="1"/>
          </p:cNvSpPr>
          <p:nvPr/>
        </p:nvSpPr>
        <p:spPr bwMode="auto">
          <a:xfrm>
            <a:off x="3767138" y="3560763"/>
            <a:ext cx="92075"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4" name="Oval 62"/>
          <p:cNvSpPr>
            <a:spLocks noChangeArrowheads="1"/>
          </p:cNvSpPr>
          <p:nvPr/>
        </p:nvSpPr>
        <p:spPr bwMode="auto">
          <a:xfrm>
            <a:off x="4249738" y="3343275"/>
            <a:ext cx="93662"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5" name="Oval 63"/>
          <p:cNvSpPr>
            <a:spLocks noChangeArrowheads="1"/>
          </p:cNvSpPr>
          <p:nvPr/>
        </p:nvSpPr>
        <p:spPr bwMode="auto">
          <a:xfrm>
            <a:off x="4005263" y="3452813"/>
            <a:ext cx="93662" cy="100012"/>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6" name="Oval 64"/>
          <p:cNvSpPr>
            <a:spLocks noChangeArrowheads="1"/>
          </p:cNvSpPr>
          <p:nvPr/>
        </p:nvSpPr>
        <p:spPr bwMode="auto">
          <a:xfrm>
            <a:off x="4489450" y="3233738"/>
            <a:ext cx="93663"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7" name="Oval 65"/>
          <p:cNvSpPr>
            <a:spLocks noChangeArrowheads="1"/>
          </p:cNvSpPr>
          <p:nvPr/>
        </p:nvSpPr>
        <p:spPr bwMode="auto">
          <a:xfrm>
            <a:off x="4724400" y="3130550"/>
            <a:ext cx="92075"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9" name="Oval 67"/>
          <p:cNvSpPr>
            <a:spLocks noChangeArrowheads="1"/>
          </p:cNvSpPr>
          <p:nvPr/>
        </p:nvSpPr>
        <p:spPr bwMode="auto">
          <a:xfrm>
            <a:off x="4962525" y="3006725"/>
            <a:ext cx="93663"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96" name="Line 84"/>
          <p:cNvSpPr>
            <a:spLocks noChangeShapeType="1"/>
          </p:cNvSpPr>
          <p:nvPr/>
        </p:nvSpPr>
        <p:spPr bwMode="auto">
          <a:xfrm>
            <a:off x="2460625" y="3827463"/>
            <a:ext cx="877888" cy="0"/>
          </a:xfrm>
          <a:prstGeom prst="line">
            <a:avLst/>
          </a:prstGeom>
          <a:noFill/>
          <a:ln w="9525">
            <a:solidFill>
              <a:schemeClr val="tx1"/>
            </a:solidFill>
            <a:prstDash val="dash"/>
            <a:round/>
          </a:ln>
          <a:effectLst/>
        </p:spPr>
        <p:txBody>
          <a:bodyPr wrap="none" anchor="ctr"/>
          <a:lstStyle/>
          <a:p>
            <a:endParaRPr lang="zh-CN" altLang="en-US"/>
          </a:p>
        </p:txBody>
      </p:sp>
      <p:sp>
        <p:nvSpPr>
          <p:cNvPr id="781408" name="Oval 96"/>
          <p:cNvSpPr>
            <a:spLocks noChangeArrowheads="1"/>
          </p:cNvSpPr>
          <p:nvPr/>
        </p:nvSpPr>
        <p:spPr bwMode="auto">
          <a:xfrm>
            <a:off x="5443538" y="4208463"/>
            <a:ext cx="93662"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409" name="Oval 97"/>
          <p:cNvSpPr>
            <a:spLocks noChangeArrowheads="1"/>
          </p:cNvSpPr>
          <p:nvPr/>
        </p:nvSpPr>
        <p:spPr bwMode="auto">
          <a:xfrm>
            <a:off x="5689600" y="4106863"/>
            <a:ext cx="93663"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410" name="Oval 98"/>
          <p:cNvSpPr>
            <a:spLocks noChangeArrowheads="1"/>
          </p:cNvSpPr>
          <p:nvPr/>
        </p:nvSpPr>
        <p:spPr bwMode="auto">
          <a:xfrm>
            <a:off x="5922963" y="3994150"/>
            <a:ext cx="92075"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411" name="Oval 99"/>
          <p:cNvSpPr>
            <a:spLocks noChangeArrowheads="1"/>
          </p:cNvSpPr>
          <p:nvPr/>
        </p:nvSpPr>
        <p:spPr bwMode="auto">
          <a:xfrm>
            <a:off x="6161088" y="3895725"/>
            <a:ext cx="93662"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412" name="Oval 100"/>
          <p:cNvSpPr>
            <a:spLocks noChangeArrowheads="1"/>
          </p:cNvSpPr>
          <p:nvPr/>
        </p:nvSpPr>
        <p:spPr bwMode="auto">
          <a:xfrm>
            <a:off x="6403975" y="3781425"/>
            <a:ext cx="93663"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413" name="Oval 101"/>
          <p:cNvSpPr>
            <a:spLocks noChangeArrowheads="1"/>
          </p:cNvSpPr>
          <p:nvPr/>
        </p:nvSpPr>
        <p:spPr bwMode="auto">
          <a:xfrm>
            <a:off x="6643688" y="3683000"/>
            <a:ext cx="93662"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414" name="Oval 102"/>
          <p:cNvSpPr>
            <a:spLocks noChangeArrowheads="1"/>
          </p:cNvSpPr>
          <p:nvPr/>
        </p:nvSpPr>
        <p:spPr bwMode="auto">
          <a:xfrm>
            <a:off x="6883400" y="3563938"/>
            <a:ext cx="92075"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415" name="Oval 103"/>
          <p:cNvSpPr>
            <a:spLocks noChangeArrowheads="1"/>
          </p:cNvSpPr>
          <p:nvPr/>
        </p:nvSpPr>
        <p:spPr bwMode="auto">
          <a:xfrm>
            <a:off x="7123113" y="3448050"/>
            <a:ext cx="92075"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416" name="Oval 104"/>
          <p:cNvSpPr>
            <a:spLocks noChangeArrowheads="1"/>
          </p:cNvSpPr>
          <p:nvPr/>
        </p:nvSpPr>
        <p:spPr bwMode="auto">
          <a:xfrm>
            <a:off x="7356475" y="3351213"/>
            <a:ext cx="93663"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80" name="Freeform 68"/>
          <p:cNvSpPr/>
          <p:nvPr/>
        </p:nvSpPr>
        <p:spPr bwMode="auto">
          <a:xfrm>
            <a:off x="2300288" y="2957513"/>
            <a:ext cx="2947987" cy="2482850"/>
          </a:xfrm>
          <a:custGeom>
            <a:avLst/>
            <a:gdLst/>
            <a:ahLst/>
            <a:cxnLst>
              <a:cxn ang="0">
                <a:pos x="1773" y="0"/>
              </a:cxn>
              <a:cxn ang="0">
                <a:pos x="618" y="487"/>
              </a:cxn>
              <a:cxn ang="0">
                <a:pos x="480" y="961"/>
              </a:cxn>
              <a:cxn ang="0">
                <a:pos x="331" y="1201"/>
              </a:cxn>
              <a:cxn ang="0">
                <a:pos x="187" y="1321"/>
              </a:cxn>
              <a:cxn ang="0">
                <a:pos x="55" y="1369"/>
              </a:cxn>
            </a:cxnLst>
            <a:rect l="0" t="0" r="r" b="b"/>
            <a:pathLst>
              <a:path w="1773" h="1370">
                <a:moveTo>
                  <a:pt x="1773" y="0"/>
                </a:moveTo>
                <a:lnTo>
                  <a:pt x="618" y="487"/>
                </a:lnTo>
                <a:lnTo>
                  <a:pt x="480" y="961"/>
                </a:lnTo>
                <a:lnTo>
                  <a:pt x="331" y="1201"/>
                </a:lnTo>
                <a:lnTo>
                  <a:pt x="187" y="1321"/>
                </a:lnTo>
                <a:cubicBezTo>
                  <a:pt x="47" y="1370"/>
                  <a:pt x="0" y="1369"/>
                  <a:pt x="55" y="1369"/>
                </a:cubicBezTo>
              </a:path>
            </a:pathLst>
          </a:custGeom>
          <a:noFill/>
          <a:ln w="28575" cmpd="sng">
            <a:solidFill>
              <a:schemeClr val="folHlink"/>
            </a:solidFill>
            <a:round/>
          </a:ln>
          <a:effectLst/>
        </p:spPr>
        <p:txBody>
          <a:bodyPr wrap="none" anchor="ctr"/>
          <a:lstStyle/>
          <a:p>
            <a:endParaRPr lang="zh-CN" altLang="en-US"/>
          </a:p>
        </p:txBody>
      </p:sp>
      <p:sp>
        <p:nvSpPr>
          <p:cNvPr id="781366" name="Text Box 54"/>
          <p:cNvSpPr txBox="1">
            <a:spLocks noChangeArrowheads="1"/>
          </p:cNvSpPr>
          <p:nvPr/>
        </p:nvSpPr>
        <p:spPr bwMode="auto">
          <a:xfrm>
            <a:off x="1981200" y="2741613"/>
            <a:ext cx="438150" cy="366712"/>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24</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17" name="Line 5"/>
          <p:cNvSpPr>
            <a:spLocks noChangeShapeType="1"/>
          </p:cNvSpPr>
          <p:nvPr/>
        </p:nvSpPr>
        <p:spPr bwMode="auto">
          <a:xfrm>
            <a:off x="2379663" y="5567363"/>
            <a:ext cx="5665787" cy="0"/>
          </a:xfrm>
          <a:prstGeom prst="line">
            <a:avLst/>
          </a:prstGeom>
          <a:noFill/>
          <a:ln w="9525">
            <a:solidFill>
              <a:schemeClr val="folHlink"/>
            </a:solidFill>
            <a:round/>
            <a:tailEnd type="triangle" w="sm" len="lg"/>
          </a:ln>
          <a:effectLst/>
        </p:spPr>
        <p:txBody>
          <a:bodyPr wrap="none" anchor="ctr"/>
          <a:lstStyle/>
          <a:p>
            <a:endParaRPr lang="zh-CN" altLang="en-US"/>
          </a:p>
        </p:txBody>
      </p:sp>
      <p:sp>
        <p:nvSpPr>
          <p:cNvPr id="781318" name="Line 6"/>
          <p:cNvSpPr>
            <a:spLocks noChangeShapeType="1"/>
          </p:cNvSpPr>
          <p:nvPr/>
        </p:nvSpPr>
        <p:spPr bwMode="auto">
          <a:xfrm>
            <a:off x="2379663" y="2522538"/>
            <a:ext cx="0" cy="3044825"/>
          </a:xfrm>
          <a:prstGeom prst="line">
            <a:avLst/>
          </a:prstGeom>
          <a:noFill/>
          <a:ln w="9525">
            <a:solidFill>
              <a:schemeClr val="folHlink"/>
            </a:solidFill>
            <a:round/>
            <a:headEnd type="triangle" w="sm" len="lg"/>
          </a:ln>
          <a:effectLst/>
        </p:spPr>
        <p:txBody>
          <a:bodyPr wrap="none" anchor="ctr"/>
          <a:lstStyle/>
          <a:p>
            <a:endParaRPr lang="zh-CN" altLang="en-US"/>
          </a:p>
        </p:txBody>
      </p:sp>
      <p:sp>
        <p:nvSpPr>
          <p:cNvPr id="781319" name="Line 7"/>
          <p:cNvSpPr>
            <a:spLocks noChangeShapeType="1"/>
          </p:cNvSpPr>
          <p:nvPr/>
        </p:nvSpPr>
        <p:spPr bwMode="auto">
          <a:xfrm>
            <a:off x="2619375" y="5480050"/>
            <a:ext cx="0" cy="87313"/>
          </a:xfrm>
          <a:prstGeom prst="line">
            <a:avLst/>
          </a:prstGeom>
          <a:noFill/>
          <a:ln w="9525">
            <a:solidFill>
              <a:schemeClr val="tx1"/>
            </a:solidFill>
            <a:round/>
          </a:ln>
          <a:effectLst/>
        </p:spPr>
        <p:txBody>
          <a:bodyPr wrap="none" anchor="ctr"/>
          <a:lstStyle/>
          <a:p>
            <a:endParaRPr lang="zh-CN" altLang="en-US"/>
          </a:p>
        </p:txBody>
      </p:sp>
      <p:sp>
        <p:nvSpPr>
          <p:cNvPr id="781320" name="Line 8"/>
          <p:cNvSpPr>
            <a:spLocks noChangeShapeType="1"/>
          </p:cNvSpPr>
          <p:nvPr/>
        </p:nvSpPr>
        <p:spPr bwMode="auto">
          <a:xfrm>
            <a:off x="2859088" y="5394325"/>
            <a:ext cx="0" cy="173038"/>
          </a:xfrm>
          <a:prstGeom prst="line">
            <a:avLst/>
          </a:prstGeom>
          <a:noFill/>
          <a:ln w="9525">
            <a:solidFill>
              <a:schemeClr val="tx1"/>
            </a:solidFill>
            <a:round/>
          </a:ln>
          <a:effectLst/>
        </p:spPr>
        <p:txBody>
          <a:bodyPr wrap="none" anchor="ctr"/>
          <a:lstStyle/>
          <a:p>
            <a:endParaRPr lang="zh-CN" altLang="en-US"/>
          </a:p>
        </p:txBody>
      </p:sp>
      <p:sp>
        <p:nvSpPr>
          <p:cNvPr id="781321" name="Line 9"/>
          <p:cNvSpPr>
            <a:spLocks noChangeShapeType="1"/>
          </p:cNvSpPr>
          <p:nvPr/>
        </p:nvSpPr>
        <p:spPr bwMode="auto">
          <a:xfrm>
            <a:off x="3098800" y="5394325"/>
            <a:ext cx="0" cy="173038"/>
          </a:xfrm>
          <a:prstGeom prst="line">
            <a:avLst/>
          </a:prstGeom>
          <a:noFill/>
          <a:ln w="9525">
            <a:solidFill>
              <a:schemeClr val="tx1"/>
            </a:solidFill>
            <a:round/>
          </a:ln>
          <a:effectLst/>
        </p:spPr>
        <p:txBody>
          <a:bodyPr wrap="none" anchor="ctr"/>
          <a:lstStyle/>
          <a:p>
            <a:endParaRPr lang="zh-CN" altLang="en-US"/>
          </a:p>
        </p:txBody>
      </p:sp>
      <p:sp>
        <p:nvSpPr>
          <p:cNvPr id="781322" name="Line 10"/>
          <p:cNvSpPr>
            <a:spLocks noChangeShapeType="1"/>
          </p:cNvSpPr>
          <p:nvPr/>
        </p:nvSpPr>
        <p:spPr bwMode="auto">
          <a:xfrm>
            <a:off x="3338513" y="5394325"/>
            <a:ext cx="0" cy="173038"/>
          </a:xfrm>
          <a:prstGeom prst="line">
            <a:avLst/>
          </a:prstGeom>
          <a:noFill/>
          <a:ln w="9525">
            <a:solidFill>
              <a:schemeClr val="tx1"/>
            </a:solidFill>
            <a:round/>
          </a:ln>
          <a:effectLst/>
        </p:spPr>
        <p:txBody>
          <a:bodyPr wrap="none" anchor="ctr"/>
          <a:lstStyle/>
          <a:p>
            <a:endParaRPr lang="zh-CN" altLang="en-US"/>
          </a:p>
        </p:txBody>
      </p:sp>
      <p:sp>
        <p:nvSpPr>
          <p:cNvPr id="781323" name="Line 11"/>
          <p:cNvSpPr>
            <a:spLocks noChangeShapeType="1"/>
          </p:cNvSpPr>
          <p:nvPr/>
        </p:nvSpPr>
        <p:spPr bwMode="auto">
          <a:xfrm>
            <a:off x="3576638" y="5394325"/>
            <a:ext cx="0" cy="173038"/>
          </a:xfrm>
          <a:prstGeom prst="line">
            <a:avLst/>
          </a:prstGeom>
          <a:noFill/>
          <a:ln w="9525">
            <a:solidFill>
              <a:schemeClr val="tx1"/>
            </a:solidFill>
            <a:round/>
          </a:ln>
          <a:effectLst/>
        </p:spPr>
        <p:txBody>
          <a:bodyPr wrap="none" anchor="ctr"/>
          <a:lstStyle/>
          <a:p>
            <a:endParaRPr lang="zh-CN" altLang="en-US"/>
          </a:p>
        </p:txBody>
      </p:sp>
      <p:sp>
        <p:nvSpPr>
          <p:cNvPr id="781324" name="Line 12"/>
          <p:cNvSpPr>
            <a:spLocks noChangeShapeType="1"/>
          </p:cNvSpPr>
          <p:nvPr/>
        </p:nvSpPr>
        <p:spPr bwMode="auto">
          <a:xfrm>
            <a:off x="3816350" y="5394325"/>
            <a:ext cx="0" cy="173038"/>
          </a:xfrm>
          <a:prstGeom prst="line">
            <a:avLst/>
          </a:prstGeom>
          <a:noFill/>
          <a:ln w="9525">
            <a:solidFill>
              <a:schemeClr val="tx1"/>
            </a:solidFill>
            <a:round/>
          </a:ln>
          <a:effectLst/>
        </p:spPr>
        <p:txBody>
          <a:bodyPr wrap="none" anchor="ctr"/>
          <a:lstStyle/>
          <a:p>
            <a:endParaRPr lang="zh-CN" altLang="en-US"/>
          </a:p>
        </p:txBody>
      </p:sp>
      <p:sp>
        <p:nvSpPr>
          <p:cNvPr id="781325" name="Line 13"/>
          <p:cNvSpPr>
            <a:spLocks noChangeShapeType="1"/>
          </p:cNvSpPr>
          <p:nvPr/>
        </p:nvSpPr>
        <p:spPr bwMode="auto">
          <a:xfrm>
            <a:off x="4056063" y="5394325"/>
            <a:ext cx="0" cy="173038"/>
          </a:xfrm>
          <a:prstGeom prst="line">
            <a:avLst/>
          </a:prstGeom>
          <a:noFill/>
          <a:ln w="9525">
            <a:solidFill>
              <a:schemeClr val="tx1"/>
            </a:solidFill>
            <a:round/>
          </a:ln>
          <a:effectLst/>
        </p:spPr>
        <p:txBody>
          <a:bodyPr wrap="none" anchor="ctr"/>
          <a:lstStyle/>
          <a:p>
            <a:endParaRPr lang="zh-CN" altLang="en-US"/>
          </a:p>
        </p:txBody>
      </p:sp>
      <p:sp>
        <p:nvSpPr>
          <p:cNvPr id="781326" name="Line 14"/>
          <p:cNvSpPr>
            <a:spLocks noChangeShapeType="1"/>
          </p:cNvSpPr>
          <p:nvPr/>
        </p:nvSpPr>
        <p:spPr bwMode="auto">
          <a:xfrm>
            <a:off x="4295775" y="5394325"/>
            <a:ext cx="0" cy="173038"/>
          </a:xfrm>
          <a:prstGeom prst="line">
            <a:avLst/>
          </a:prstGeom>
          <a:noFill/>
          <a:ln w="9525">
            <a:solidFill>
              <a:schemeClr val="tx1"/>
            </a:solidFill>
            <a:round/>
          </a:ln>
          <a:effectLst/>
        </p:spPr>
        <p:txBody>
          <a:bodyPr wrap="none" anchor="ctr"/>
          <a:lstStyle/>
          <a:p>
            <a:endParaRPr lang="zh-CN" altLang="en-US"/>
          </a:p>
        </p:txBody>
      </p:sp>
      <p:sp>
        <p:nvSpPr>
          <p:cNvPr id="781327" name="Line 15"/>
          <p:cNvSpPr>
            <a:spLocks noChangeShapeType="1"/>
          </p:cNvSpPr>
          <p:nvPr/>
        </p:nvSpPr>
        <p:spPr bwMode="auto">
          <a:xfrm>
            <a:off x="4533900" y="5394325"/>
            <a:ext cx="0" cy="173038"/>
          </a:xfrm>
          <a:prstGeom prst="line">
            <a:avLst/>
          </a:prstGeom>
          <a:noFill/>
          <a:ln w="9525">
            <a:solidFill>
              <a:schemeClr val="tx1"/>
            </a:solidFill>
            <a:round/>
          </a:ln>
          <a:effectLst/>
        </p:spPr>
        <p:txBody>
          <a:bodyPr wrap="none" anchor="ctr"/>
          <a:lstStyle/>
          <a:p>
            <a:endParaRPr lang="zh-CN" altLang="en-US"/>
          </a:p>
        </p:txBody>
      </p:sp>
      <p:sp>
        <p:nvSpPr>
          <p:cNvPr id="781328" name="Line 16"/>
          <p:cNvSpPr>
            <a:spLocks noChangeShapeType="1"/>
          </p:cNvSpPr>
          <p:nvPr/>
        </p:nvSpPr>
        <p:spPr bwMode="auto">
          <a:xfrm>
            <a:off x="4773613" y="5394325"/>
            <a:ext cx="0" cy="173038"/>
          </a:xfrm>
          <a:prstGeom prst="line">
            <a:avLst/>
          </a:prstGeom>
          <a:noFill/>
          <a:ln w="9525">
            <a:solidFill>
              <a:schemeClr val="tx1"/>
            </a:solidFill>
            <a:round/>
          </a:ln>
          <a:effectLst/>
        </p:spPr>
        <p:txBody>
          <a:bodyPr wrap="none" anchor="ctr"/>
          <a:lstStyle/>
          <a:p>
            <a:endParaRPr lang="zh-CN" altLang="en-US"/>
          </a:p>
        </p:txBody>
      </p:sp>
      <p:sp>
        <p:nvSpPr>
          <p:cNvPr id="781329" name="Line 17"/>
          <p:cNvSpPr>
            <a:spLocks noChangeShapeType="1"/>
          </p:cNvSpPr>
          <p:nvPr/>
        </p:nvSpPr>
        <p:spPr bwMode="auto">
          <a:xfrm>
            <a:off x="5013325" y="5394325"/>
            <a:ext cx="0" cy="173038"/>
          </a:xfrm>
          <a:prstGeom prst="line">
            <a:avLst/>
          </a:prstGeom>
          <a:noFill/>
          <a:ln w="9525">
            <a:solidFill>
              <a:schemeClr val="tx1"/>
            </a:solidFill>
            <a:round/>
          </a:ln>
          <a:effectLst/>
        </p:spPr>
        <p:txBody>
          <a:bodyPr wrap="none" anchor="ctr"/>
          <a:lstStyle/>
          <a:p>
            <a:endParaRPr lang="zh-CN" altLang="en-US"/>
          </a:p>
        </p:txBody>
      </p:sp>
      <p:sp>
        <p:nvSpPr>
          <p:cNvPr id="781330" name="Line 18"/>
          <p:cNvSpPr>
            <a:spLocks noChangeShapeType="1"/>
          </p:cNvSpPr>
          <p:nvPr/>
        </p:nvSpPr>
        <p:spPr bwMode="auto">
          <a:xfrm>
            <a:off x="5253038" y="5394325"/>
            <a:ext cx="0" cy="173038"/>
          </a:xfrm>
          <a:prstGeom prst="line">
            <a:avLst/>
          </a:prstGeom>
          <a:noFill/>
          <a:ln w="9525">
            <a:solidFill>
              <a:schemeClr val="tx1"/>
            </a:solidFill>
            <a:round/>
          </a:ln>
          <a:effectLst/>
        </p:spPr>
        <p:txBody>
          <a:bodyPr wrap="none" anchor="ctr"/>
          <a:lstStyle/>
          <a:p>
            <a:endParaRPr lang="zh-CN" altLang="en-US"/>
          </a:p>
        </p:txBody>
      </p:sp>
      <p:sp>
        <p:nvSpPr>
          <p:cNvPr id="781331" name="Line 19"/>
          <p:cNvSpPr>
            <a:spLocks noChangeShapeType="1"/>
          </p:cNvSpPr>
          <p:nvPr/>
        </p:nvSpPr>
        <p:spPr bwMode="auto">
          <a:xfrm>
            <a:off x="5491163" y="5394325"/>
            <a:ext cx="0" cy="173038"/>
          </a:xfrm>
          <a:prstGeom prst="line">
            <a:avLst/>
          </a:prstGeom>
          <a:noFill/>
          <a:ln w="9525">
            <a:solidFill>
              <a:schemeClr val="tx1"/>
            </a:solidFill>
            <a:round/>
          </a:ln>
          <a:effectLst/>
        </p:spPr>
        <p:txBody>
          <a:bodyPr wrap="none" anchor="ctr"/>
          <a:lstStyle/>
          <a:p>
            <a:endParaRPr lang="zh-CN" altLang="en-US"/>
          </a:p>
        </p:txBody>
      </p:sp>
      <p:sp>
        <p:nvSpPr>
          <p:cNvPr id="781332" name="Line 20"/>
          <p:cNvSpPr>
            <a:spLocks noChangeShapeType="1"/>
          </p:cNvSpPr>
          <p:nvPr/>
        </p:nvSpPr>
        <p:spPr bwMode="auto">
          <a:xfrm>
            <a:off x="5730875" y="5480050"/>
            <a:ext cx="0" cy="87313"/>
          </a:xfrm>
          <a:prstGeom prst="line">
            <a:avLst/>
          </a:prstGeom>
          <a:noFill/>
          <a:ln w="9525">
            <a:solidFill>
              <a:schemeClr val="tx1"/>
            </a:solidFill>
            <a:round/>
          </a:ln>
          <a:effectLst/>
        </p:spPr>
        <p:txBody>
          <a:bodyPr wrap="none" anchor="ctr"/>
          <a:lstStyle/>
          <a:p>
            <a:endParaRPr lang="zh-CN" altLang="en-US"/>
          </a:p>
        </p:txBody>
      </p:sp>
      <p:sp>
        <p:nvSpPr>
          <p:cNvPr id="781333" name="Line 21"/>
          <p:cNvSpPr>
            <a:spLocks noChangeShapeType="1"/>
          </p:cNvSpPr>
          <p:nvPr/>
        </p:nvSpPr>
        <p:spPr bwMode="auto">
          <a:xfrm>
            <a:off x="5970588" y="5394325"/>
            <a:ext cx="0" cy="173038"/>
          </a:xfrm>
          <a:prstGeom prst="line">
            <a:avLst/>
          </a:prstGeom>
          <a:noFill/>
          <a:ln w="9525">
            <a:solidFill>
              <a:schemeClr val="tx1"/>
            </a:solidFill>
            <a:round/>
          </a:ln>
          <a:effectLst/>
        </p:spPr>
        <p:txBody>
          <a:bodyPr wrap="none" anchor="ctr"/>
          <a:lstStyle/>
          <a:p>
            <a:endParaRPr lang="zh-CN" altLang="en-US"/>
          </a:p>
        </p:txBody>
      </p:sp>
      <p:sp>
        <p:nvSpPr>
          <p:cNvPr id="781334" name="Line 22"/>
          <p:cNvSpPr>
            <a:spLocks noChangeShapeType="1"/>
          </p:cNvSpPr>
          <p:nvPr/>
        </p:nvSpPr>
        <p:spPr bwMode="auto">
          <a:xfrm>
            <a:off x="6210300" y="5394325"/>
            <a:ext cx="0" cy="173038"/>
          </a:xfrm>
          <a:prstGeom prst="line">
            <a:avLst/>
          </a:prstGeom>
          <a:noFill/>
          <a:ln w="9525">
            <a:solidFill>
              <a:schemeClr val="tx1"/>
            </a:solidFill>
            <a:round/>
          </a:ln>
          <a:effectLst/>
        </p:spPr>
        <p:txBody>
          <a:bodyPr wrap="none" anchor="ctr"/>
          <a:lstStyle/>
          <a:p>
            <a:endParaRPr lang="zh-CN" altLang="en-US"/>
          </a:p>
        </p:txBody>
      </p:sp>
      <p:sp>
        <p:nvSpPr>
          <p:cNvPr id="781335" name="Line 23"/>
          <p:cNvSpPr>
            <a:spLocks noChangeShapeType="1"/>
          </p:cNvSpPr>
          <p:nvPr/>
        </p:nvSpPr>
        <p:spPr bwMode="auto">
          <a:xfrm>
            <a:off x="6450013" y="5394325"/>
            <a:ext cx="0" cy="173038"/>
          </a:xfrm>
          <a:prstGeom prst="line">
            <a:avLst/>
          </a:prstGeom>
          <a:noFill/>
          <a:ln w="9525">
            <a:solidFill>
              <a:schemeClr val="tx1"/>
            </a:solidFill>
            <a:round/>
          </a:ln>
          <a:effectLst/>
        </p:spPr>
        <p:txBody>
          <a:bodyPr wrap="none" anchor="ctr"/>
          <a:lstStyle/>
          <a:p>
            <a:endParaRPr lang="zh-CN" altLang="en-US"/>
          </a:p>
        </p:txBody>
      </p:sp>
      <p:sp>
        <p:nvSpPr>
          <p:cNvPr id="781336" name="Line 24"/>
          <p:cNvSpPr>
            <a:spLocks noChangeShapeType="1"/>
          </p:cNvSpPr>
          <p:nvPr/>
        </p:nvSpPr>
        <p:spPr bwMode="auto">
          <a:xfrm>
            <a:off x="6688138" y="5394325"/>
            <a:ext cx="0" cy="173038"/>
          </a:xfrm>
          <a:prstGeom prst="line">
            <a:avLst/>
          </a:prstGeom>
          <a:noFill/>
          <a:ln w="9525">
            <a:solidFill>
              <a:schemeClr val="tx1"/>
            </a:solidFill>
            <a:round/>
          </a:ln>
          <a:effectLst/>
        </p:spPr>
        <p:txBody>
          <a:bodyPr wrap="none" anchor="ctr"/>
          <a:lstStyle/>
          <a:p>
            <a:endParaRPr lang="zh-CN" altLang="en-US"/>
          </a:p>
        </p:txBody>
      </p:sp>
      <p:sp>
        <p:nvSpPr>
          <p:cNvPr id="781337" name="Line 25"/>
          <p:cNvSpPr>
            <a:spLocks noChangeShapeType="1"/>
          </p:cNvSpPr>
          <p:nvPr/>
        </p:nvSpPr>
        <p:spPr bwMode="auto">
          <a:xfrm>
            <a:off x="6927850" y="5394325"/>
            <a:ext cx="0" cy="173038"/>
          </a:xfrm>
          <a:prstGeom prst="line">
            <a:avLst/>
          </a:prstGeom>
          <a:noFill/>
          <a:ln w="9525">
            <a:solidFill>
              <a:schemeClr val="tx1"/>
            </a:solidFill>
            <a:round/>
          </a:ln>
          <a:effectLst/>
        </p:spPr>
        <p:txBody>
          <a:bodyPr wrap="none" anchor="ctr"/>
          <a:lstStyle/>
          <a:p>
            <a:endParaRPr lang="zh-CN" altLang="en-US"/>
          </a:p>
        </p:txBody>
      </p:sp>
      <p:sp>
        <p:nvSpPr>
          <p:cNvPr id="781338" name="Line 26"/>
          <p:cNvSpPr>
            <a:spLocks noChangeShapeType="1"/>
          </p:cNvSpPr>
          <p:nvPr/>
        </p:nvSpPr>
        <p:spPr bwMode="auto">
          <a:xfrm>
            <a:off x="7167563" y="5394325"/>
            <a:ext cx="0" cy="173038"/>
          </a:xfrm>
          <a:prstGeom prst="line">
            <a:avLst/>
          </a:prstGeom>
          <a:noFill/>
          <a:ln w="9525">
            <a:solidFill>
              <a:schemeClr val="tx1"/>
            </a:solidFill>
            <a:round/>
          </a:ln>
          <a:effectLst/>
        </p:spPr>
        <p:txBody>
          <a:bodyPr wrap="none" anchor="ctr"/>
          <a:lstStyle/>
          <a:p>
            <a:endParaRPr lang="zh-CN" altLang="en-US"/>
          </a:p>
        </p:txBody>
      </p:sp>
      <p:sp>
        <p:nvSpPr>
          <p:cNvPr id="781339" name="Line 27"/>
          <p:cNvSpPr>
            <a:spLocks noChangeShapeType="1"/>
          </p:cNvSpPr>
          <p:nvPr/>
        </p:nvSpPr>
        <p:spPr bwMode="auto">
          <a:xfrm>
            <a:off x="7407275" y="5394325"/>
            <a:ext cx="0" cy="173038"/>
          </a:xfrm>
          <a:prstGeom prst="line">
            <a:avLst/>
          </a:prstGeom>
          <a:noFill/>
          <a:ln w="9525">
            <a:solidFill>
              <a:schemeClr val="tx1"/>
            </a:solidFill>
            <a:round/>
          </a:ln>
          <a:effectLst/>
        </p:spPr>
        <p:txBody>
          <a:bodyPr wrap="none" anchor="ctr"/>
          <a:lstStyle/>
          <a:p>
            <a:endParaRPr lang="zh-CN" altLang="en-US"/>
          </a:p>
        </p:txBody>
      </p:sp>
      <p:sp>
        <p:nvSpPr>
          <p:cNvPr id="781340" name="Line 28"/>
          <p:cNvSpPr>
            <a:spLocks noChangeShapeType="1"/>
          </p:cNvSpPr>
          <p:nvPr/>
        </p:nvSpPr>
        <p:spPr bwMode="auto">
          <a:xfrm>
            <a:off x="7645400" y="5394325"/>
            <a:ext cx="0" cy="173038"/>
          </a:xfrm>
          <a:prstGeom prst="line">
            <a:avLst/>
          </a:prstGeom>
          <a:noFill/>
          <a:ln w="9525">
            <a:solidFill>
              <a:schemeClr val="tx1"/>
            </a:solidFill>
            <a:round/>
          </a:ln>
          <a:effectLst/>
        </p:spPr>
        <p:txBody>
          <a:bodyPr wrap="none" anchor="ctr"/>
          <a:lstStyle/>
          <a:p>
            <a:endParaRPr lang="zh-CN" altLang="en-US"/>
          </a:p>
        </p:txBody>
      </p:sp>
      <p:sp>
        <p:nvSpPr>
          <p:cNvPr id="781342" name="Line 30"/>
          <p:cNvSpPr>
            <a:spLocks noChangeShapeType="1"/>
          </p:cNvSpPr>
          <p:nvPr/>
        </p:nvSpPr>
        <p:spPr bwMode="auto">
          <a:xfrm>
            <a:off x="2379663" y="5132388"/>
            <a:ext cx="239712" cy="0"/>
          </a:xfrm>
          <a:prstGeom prst="line">
            <a:avLst/>
          </a:prstGeom>
          <a:noFill/>
          <a:ln w="9525">
            <a:solidFill>
              <a:schemeClr val="tx1"/>
            </a:solidFill>
            <a:round/>
          </a:ln>
          <a:effectLst/>
        </p:spPr>
        <p:txBody>
          <a:bodyPr wrap="none" anchor="ctr"/>
          <a:lstStyle/>
          <a:p>
            <a:endParaRPr lang="zh-CN" altLang="en-US"/>
          </a:p>
        </p:txBody>
      </p:sp>
      <p:sp>
        <p:nvSpPr>
          <p:cNvPr id="781343" name="Line 31"/>
          <p:cNvSpPr>
            <a:spLocks noChangeShapeType="1"/>
          </p:cNvSpPr>
          <p:nvPr/>
        </p:nvSpPr>
        <p:spPr bwMode="auto">
          <a:xfrm>
            <a:off x="2379663" y="4697413"/>
            <a:ext cx="239712" cy="0"/>
          </a:xfrm>
          <a:prstGeom prst="line">
            <a:avLst/>
          </a:prstGeom>
          <a:noFill/>
          <a:ln w="9525">
            <a:solidFill>
              <a:schemeClr val="tx1"/>
            </a:solidFill>
            <a:round/>
          </a:ln>
          <a:effectLst/>
        </p:spPr>
        <p:txBody>
          <a:bodyPr wrap="none" anchor="ctr"/>
          <a:lstStyle/>
          <a:p>
            <a:endParaRPr lang="zh-CN" altLang="en-US"/>
          </a:p>
        </p:txBody>
      </p:sp>
      <p:sp>
        <p:nvSpPr>
          <p:cNvPr id="781344" name="Line 32"/>
          <p:cNvSpPr>
            <a:spLocks noChangeShapeType="1"/>
          </p:cNvSpPr>
          <p:nvPr/>
        </p:nvSpPr>
        <p:spPr bwMode="auto">
          <a:xfrm>
            <a:off x="2379663" y="4262438"/>
            <a:ext cx="239712" cy="0"/>
          </a:xfrm>
          <a:prstGeom prst="line">
            <a:avLst/>
          </a:prstGeom>
          <a:noFill/>
          <a:ln w="9525">
            <a:solidFill>
              <a:schemeClr val="tx1"/>
            </a:solidFill>
            <a:round/>
          </a:ln>
          <a:effectLst/>
        </p:spPr>
        <p:txBody>
          <a:bodyPr wrap="none" anchor="ctr"/>
          <a:lstStyle/>
          <a:p>
            <a:endParaRPr lang="zh-CN" altLang="en-US"/>
          </a:p>
        </p:txBody>
      </p:sp>
      <p:sp>
        <p:nvSpPr>
          <p:cNvPr id="781345" name="Line 33"/>
          <p:cNvSpPr>
            <a:spLocks noChangeShapeType="1"/>
          </p:cNvSpPr>
          <p:nvPr/>
        </p:nvSpPr>
        <p:spPr bwMode="auto">
          <a:xfrm>
            <a:off x="2379663" y="3827463"/>
            <a:ext cx="239712" cy="0"/>
          </a:xfrm>
          <a:prstGeom prst="line">
            <a:avLst/>
          </a:prstGeom>
          <a:noFill/>
          <a:ln w="9525">
            <a:solidFill>
              <a:schemeClr val="tx1"/>
            </a:solidFill>
            <a:round/>
          </a:ln>
          <a:effectLst/>
        </p:spPr>
        <p:txBody>
          <a:bodyPr wrap="none" anchor="ctr"/>
          <a:lstStyle/>
          <a:p>
            <a:endParaRPr lang="zh-CN" altLang="en-US"/>
          </a:p>
        </p:txBody>
      </p:sp>
      <p:sp>
        <p:nvSpPr>
          <p:cNvPr id="781346" name="Line 34"/>
          <p:cNvSpPr>
            <a:spLocks noChangeShapeType="1"/>
          </p:cNvSpPr>
          <p:nvPr/>
        </p:nvSpPr>
        <p:spPr bwMode="auto">
          <a:xfrm>
            <a:off x="2379663" y="3392488"/>
            <a:ext cx="239712" cy="0"/>
          </a:xfrm>
          <a:prstGeom prst="line">
            <a:avLst/>
          </a:prstGeom>
          <a:noFill/>
          <a:ln w="9525">
            <a:solidFill>
              <a:schemeClr val="tx1"/>
            </a:solidFill>
            <a:round/>
          </a:ln>
          <a:effectLst/>
        </p:spPr>
        <p:txBody>
          <a:bodyPr wrap="none" anchor="ctr"/>
          <a:lstStyle/>
          <a:p>
            <a:endParaRPr lang="zh-CN" altLang="en-US"/>
          </a:p>
        </p:txBody>
      </p:sp>
      <p:sp>
        <p:nvSpPr>
          <p:cNvPr id="781347" name="Line 35"/>
          <p:cNvSpPr>
            <a:spLocks noChangeShapeType="1"/>
          </p:cNvSpPr>
          <p:nvPr/>
        </p:nvSpPr>
        <p:spPr bwMode="auto">
          <a:xfrm>
            <a:off x="2379663" y="2957513"/>
            <a:ext cx="239712" cy="0"/>
          </a:xfrm>
          <a:prstGeom prst="line">
            <a:avLst/>
          </a:prstGeom>
          <a:noFill/>
          <a:ln w="9525">
            <a:solidFill>
              <a:schemeClr val="tx1"/>
            </a:solidFill>
            <a:round/>
          </a:ln>
          <a:effectLst/>
        </p:spPr>
        <p:txBody>
          <a:bodyPr wrap="none" anchor="ctr"/>
          <a:lstStyle/>
          <a:p>
            <a:endParaRPr lang="zh-CN" altLang="en-US"/>
          </a:p>
        </p:txBody>
      </p:sp>
      <p:sp>
        <p:nvSpPr>
          <p:cNvPr id="781348" name="Text Box 36"/>
          <p:cNvSpPr txBox="1">
            <a:spLocks noChangeArrowheads="1"/>
          </p:cNvSpPr>
          <p:nvPr/>
        </p:nvSpPr>
        <p:spPr bwMode="auto">
          <a:xfrm>
            <a:off x="2698750" y="5568950"/>
            <a:ext cx="311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2</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49" name="Text Box 37"/>
          <p:cNvSpPr txBox="1">
            <a:spLocks noChangeArrowheads="1"/>
          </p:cNvSpPr>
          <p:nvPr/>
        </p:nvSpPr>
        <p:spPr bwMode="auto">
          <a:xfrm>
            <a:off x="3178175" y="5568950"/>
            <a:ext cx="311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4</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0" name="Text Box 38"/>
          <p:cNvSpPr txBox="1">
            <a:spLocks noChangeArrowheads="1"/>
          </p:cNvSpPr>
          <p:nvPr/>
        </p:nvSpPr>
        <p:spPr bwMode="auto">
          <a:xfrm>
            <a:off x="3657600" y="5568950"/>
            <a:ext cx="309563"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6</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1" name="Text Box 39"/>
          <p:cNvSpPr txBox="1">
            <a:spLocks noChangeArrowheads="1"/>
          </p:cNvSpPr>
          <p:nvPr/>
        </p:nvSpPr>
        <p:spPr bwMode="auto">
          <a:xfrm>
            <a:off x="4148138" y="5568950"/>
            <a:ext cx="312737"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8</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2" name="Text Box 40"/>
          <p:cNvSpPr txBox="1">
            <a:spLocks noChangeArrowheads="1"/>
          </p:cNvSpPr>
          <p:nvPr/>
        </p:nvSpPr>
        <p:spPr bwMode="auto">
          <a:xfrm>
            <a:off x="4548188" y="5568950"/>
            <a:ext cx="438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10</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3" name="Text Box 41"/>
          <p:cNvSpPr txBox="1">
            <a:spLocks noChangeArrowheads="1"/>
          </p:cNvSpPr>
          <p:nvPr/>
        </p:nvSpPr>
        <p:spPr bwMode="auto">
          <a:xfrm>
            <a:off x="5065713" y="5568950"/>
            <a:ext cx="439737"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12</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4" name="Text Box 42"/>
          <p:cNvSpPr txBox="1">
            <a:spLocks noChangeArrowheads="1"/>
          </p:cNvSpPr>
          <p:nvPr/>
        </p:nvSpPr>
        <p:spPr bwMode="auto">
          <a:xfrm>
            <a:off x="5518150" y="5568950"/>
            <a:ext cx="438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14</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5" name="Text Box 43"/>
          <p:cNvSpPr txBox="1">
            <a:spLocks noChangeArrowheads="1"/>
          </p:cNvSpPr>
          <p:nvPr/>
        </p:nvSpPr>
        <p:spPr bwMode="auto">
          <a:xfrm>
            <a:off x="5997575" y="5568950"/>
            <a:ext cx="438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16</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6" name="Text Box 44"/>
          <p:cNvSpPr txBox="1">
            <a:spLocks noChangeArrowheads="1"/>
          </p:cNvSpPr>
          <p:nvPr/>
        </p:nvSpPr>
        <p:spPr bwMode="auto">
          <a:xfrm>
            <a:off x="6502400" y="5568950"/>
            <a:ext cx="438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18</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7" name="Text Box 45"/>
          <p:cNvSpPr txBox="1">
            <a:spLocks noChangeArrowheads="1"/>
          </p:cNvSpPr>
          <p:nvPr/>
        </p:nvSpPr>
        <p:spPr bwMode="auto">
          <a:xfrm>
            <a:off x="6981825" y="5568950"/>
            <a:ext cx="438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20</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8" name="Text Box 46"/>
          <p:cNvSpPr txBox="1">
            <a:spLocks noChangeArrowheads="1"/>
          </p:cNvSpPr>
          <p:nvPr/>
        </p:nvSpPr>
        <p:spPr bwMode="auto">
          <a:xfrm>
            <a:off x="7446963" y="5568950"/>
            <a:ext cx="438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22</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59" name="Text Box 47"/>
          <p:cNvSpPr txBox="1">
            <a:spLocks noChangeArrowheads="1"/>
          </p:cNvSpPr>
          <p:nvPr/>
        </p:nvSpPr>
        <p:spPr bwMode="auto">
          <a:xfrm>
            <a:off x="2260600" y="5568950"/>
            <a:ext cx="311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0</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60" name="Text Box 48"/>
          <p:cNvSpPr txBox="1">
            <a:spLocks noChangeArrowheads="1"/>
          </p:cNvSpPr>
          <p:nvPr/>
        </p:nvSpPr>
        <p:spPr bwMode="auto">
          <a:xfrm>
            <a:off x="2101850" y="5308600"/>
            <a:ext cx="309563"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0</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61" name="Text Box 49"/>
          <p:cNvSpPr txBox="1">
            <a:spLocks noChangeArrowheads="1"/>
          </p:cNvSpPr>
          <p:nvPr/>
        </p:nvSpPr>
        <p:spPr bwMode="auto">
          <a:xfrm>
            <a:off x="2101850" y="4873625"/>
            <a:ext cx="309563" cy="365125"/>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4</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62" name="Text Box 50"/>
          <p:cNvSpPr txBox="1">
            <a:spLocks noChangeArrowheads="1"/>
          </p:cNvSpPr>
          <p:nvPr/>
        </p:nvSpPr>
        <p:spPr bwMode="auto">
          <a:xfrm>
            <a:off x="2101850" y="4452938"/>
            <a:ext cx="309563" cy="366712"/>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8</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63" name="Text Box 51"/>
          <p:cNvSpPr txBox="1">
            <a:spLocks noChangeArrowheads="1"/>
          </p:cNvSpPr>
          <p:nvPr/>
        </p:nvSpPr>
        <p:spPr bwMode="auto">
          <a:xfrm>
            <a:off x="1981200" y="4032250"/>
            <a:ext cx="438150" cy="366713"/>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12</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64" name="Text Box 52"/>
          <p:cNvSpPr txBox="1">
            <a:spLocks noChangeArrowheads="1"/>
          </p:cNvSpPr>
          <p:nvPr/>
        </p:nvSpPr>
        <p:spPr bwMode="auto">
          <a:xfrm>
            <a:off x="1981200" y="3611563"/>
            <a:ext cx="438150" cy="366712"/>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16</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65" name="Text Box 53"/>
          <p:cNvSpPr txBox="1">
            <a:spLocks noChangeArrowheads="1"/>
          </p:cNvSpPr>
          <p:nvPr/>
        </p:nvSpPr>
        <p:spPr bwMode="auto">
          <a:xfrm>
            <a:off x="1981200" y="3176588"/>
            <a:ext cx="438150" cy="366712"/>
          </a:xfrm>
          <a:prstGeom prst="rect">
            <a:avLst/>
          </a:prstGeom>
          <a:noFill/>
          <a:ln w="9525">
            <a:noFill/>
            <a:miter lim="800000"/>
          </a:ln>
          <a:effectLst/>
        </p:spPr>
        <p:txBody>
          <a:bodyPr wrap="none">
            <a:spAutoFit/>
          </a:bodyPr>
          <a:lstStyle/>
          <a:p>
            <a:r>
              <a:rPr kumimoji="1" lang="en-US" altLang="zh-CN" sz="1800">
                <a:solidFill>
                  <a:schemeClr val="folHlink"/>
                </a:solidFill>
                <a:latin typeface="Arial" panose="020B0604020202020204" pitchFamily="34" charset="0"/>
                <a:ea typeface="黑体" panose="02010609060101010101" pitchFamily="49" charset="-122"/>
              </a:rPr>
              <a:t>20</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68" name="Oval 56"/>
          <p:cNvSpPr>
            <a:spLocks noChangeArrowheads="1"/>
          </p:cNvSpPr>
          <p:nvPr/>
        </p:nvSpPr>
        <p:spPr bwMode="auto">
          <a:xfrm>
            <a:off x="2809875" y="5089525"/>
            <a:ext cx="92075"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69" name="Oval 57"/>
          <p:cNvSpPr>
            <a:spLocks noChangeArrowheads="1"/>
          </p:cNvSpPr>
          <p:nvPr/>
        </p:nvSpPr>
        <p:spPr bwMode="auto">
          <a:xfrm>
            <a:off x="2339975" y="5372100"/>
            <a:ext cx="93663"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0" name="Oval 58"/>
          <p:cNvSpPr>
            <a:spLocks noChangeArrowheads="1"/>
          </p:cNvSpPr>
          <p:nvPr/>
        </p:nvSpPr>
        <p:spPr bwMode="auto">
          <a:xfrm>
            <a:off x="2560638" y="5295900"/>
            <a:ext cx="92075"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1" name="Oval 59"/>
          <p:cNvSpPr>
            <a:spLocks noChangeArrowheads="1"/>
          </p:cNvSpPr>
          <p:nvPr/>
        </p:nvSpPr>
        <p:spPr bwMode="auto">
          <a:xfrm>
            <a:off x="3287713" y="3779838"/>
            <a:ext cx="93662" cy="101600"/>
          </a:xfrm>
          <a:prstGeom prst="ellipse">
            <a:avLst/>
          </a:prstGeom>
          <a:solidFill>
            <a:schemeClr val="tx2"/>
          </a:solidFill>
          <a:ln w="9525">
            <a:solidFill>
              <a:schemeClr val="tx1"/>
            </a:solidFill>
            <a:round/>
          </a:ln>
          <a:effectLst/>
        </p:spPr>
        <p:txBody>
          <a:bodyPr wrap="none" anchor="ctr"/>
          <a:lstStyle/>
          <a:p>
            <a:endParaRPr lang="zh-CN" altLang="en-US"/>
          </a:p>
        </p:txBody>
      </p:sp>
      <p:sp>
        <p:nvSpPr>
          <p:cNvPr id="781378" name="Oval 66"/>
          <p:cNvSpPr>
            <a:spLocks noChangeArrowheads="1"/>
          </p:cNvSpPr>
          <p:nvPr/>
        </p:nvSpPr>
        <p:spPr bwMode="auto">
          <a:xfrm>
            <a:off x="5197475" y="2897188"/>
            <a:ext cx="93663" cy="101600"/>
          </a:xfrm>
          <a:prstGeom prst="ellipse">
            <a:avLst/>
          </a:prstGeom>
          <a:solidFill>
            <a:schemeClr val="tx1"/>
          </a:solidFill>
          <a:ln w="9525">
            <a:solidFill>
              <a:schemeClr val="tx1"/>
            </a:solidFill>
            <a:round/>
          </a:ln>
          <a:effectLst/>
        </p:spPr>
        <p:txBody>
          <a:bodyPr wrap="none" anchor="ctr"/>
          <a:lstStyle/>
          <a:p>
            <a:endParaRPr lang="zh-CN" altLang="en-US"/>
          </a:p>
        </p:txBody>
      </p:sp>
      <p:sp>
        <p:nvSpPr>
          <p:cNvPr id="781381" name="Oval 69"/>
          <p:cNvSpPr>
            <a:spLocks noChangeArrowheads="1"/>
          </p:cNvSpPr>
          <p:nvPr/>
        </p:nvSpPr>
        <p:spPr bwMode="auto">
          <a:xfrm>
            <a:off x="6408738" y="4208463"/>
            <a:ext cx="93662" cy="101600"/>
          </a:xfrm>
          <a:prstGeom prst="ellipse">
            <a:avLst/>
          </a:prstGeom>
          <a:solidFill>
            <a:srgbClr val="808080"/>
          </a:solidFill>
          <a:ln w="9525">
            <a:solidFill>
              <a:srgbClr val="808080"/>
            </a:solidFill>
            <a:round/>
          </a:ln>
          <a:effectLst/>
        </p:spPr>
        <p:txBody>
          <a:bodyPr wrap="none" anchor="ctr"/>
          <a:lstStyle/>
          <a:p>
            <a:endParaRPr lang="zh-CN" altLang="en-US"/>
          </a:p>
        </p:txBody>
      </p:sp>
      <p:sp>
        <p:nvSpPr>
          <p:cNvPr id="781382" name="Oval 70"/>
          <p:cNvSpPr>
            <a:spLocks noChangeArrowheads="1"/>
          </p:cNvSpPr>
          <p:nvPr/>
        </p:nvSpPr>
        <p:spPr bwMode="auto">
          <a:xfrm>
            <a:off x="5681663" y="5284788"/>
            <a:ext cx="92075" cy="101600"/>
          </a:xfrm>
          <a:prstGeom prst="ellipse">
            <a:avLst/>
          </a:prstGeom>
          <a:solidFill>
            <a:srgbClr val="808080"/>
          </a:solidFill>
          <a:ln w="9525">
            <a:solidFill>
              <a:srgbClr val="808080"/>
            </a:solidFill>
            <a:round/>
          </a:ln>
          <a:effectLst/>
        </p:spPr>
        <p:txBody>
          <a:bodyPr wrap="none" anchor="ctr"/>
          <a:lstStyle/>
          <a:p>
            <a:endParaRPr lang="zh-CN" altLang="en-US"/>
          </a:p>
        </p:txBody>
      </p:sp>
      <p:sp>
        <p:nvSpPr>
          <p:cNvPr id="781383" name="Oval 71"/>
          <p:cNvSpPr>
            <a:spLocks noChangeArrowheads="1"/>
          </p:cNvSpPr>
          <p:nvPr/>
        </p:nvSpPr>
        <p:spPr bwMode="auto">
          <a:xfrm>
            <a:off x="5926138" y="5072063"/>
            <a:ext cx="92075" cy="101600"/>
          </a:xfrm>
          <a:prstGeom prst="ellipse">
            <a:avLst/>
          </a:prstGeom>
          <a:solidFill>
            <a:srgbClr val="808080"/>
          </a:solidFill>
          <a:ln w="9525">
            <a:solidFill>
              <a:srgbClr val="808080"/>
            </a:solidFill>
            <a:round/>
          </a:ln>
          <a:effectLst/>
        </p:spPr>
        <p:txBody>
          <a:bodyPr wrap="none" anchor="ctr"/>
          <a:lstStyle/>
          <a:p>
            <a:endParaRPr lang="zh-CN" altLang="en-US"/>
          </a:p>
        </p:txBody>
      </p:sp>
      <p:sp>
        <p:nvSpPr>
          <p:cNvPr id="781384" name="Oval 72"/>
          <p:cNvSpPr>
            <a:spLocks noChangeArrowheads="1"/>
          </p:cNvSpPr>
          <p:nvPr/>
        </p:nvSpPr>
        <p:spPr bwMode="auto">
          <a:xfrm>
            <a:off x="5437188" y="5372100"/>
            <a:ext cx="93662" cy="101600"/>
          </a:xfrm>
          <a:prstGeom prst="ellipse">
            <a:avLst/>
          </a:prstGeom>
          <a:solidFill>
            <a:srgbClr val="808080"/>
          </a:solidFill>
          <a:ln w="9525">
            <a:solidFill>
              <a:srgbClr val="808080"/>
            </a:solidFill>
            <a:round/>
          </a:ln>
          <a:effectLst/>
        </p:spPr>
        <p:txBody>
          <a:bodyPr wrap="none" anchor="ctr"/>
          <a:lstStyle/>
          <a:p>
            <a:endParaRPr lang="zh-CN" altLang="en-US"/>
          </a:p>
        </p:txBody>
      </p:sp>
      <p:sp>
        <p:nvSpPr>
          <p:cNvPr id="781385" name="Oval 73"/>
          <p:cNvSpPr>
            <a:spLocks noChangeArrowheads="1"/>
          </p:cNvSpPr>
          <p:nvPr/>
        </p:nvSpPr>
        <p:spPr bwMode="auto">
          <a:xfrm>
            <a:off x="6154738" y="4643438"/>
            <a:ext cx="93662" cy="101600"/>
          </a:xfrm>
          <a:prstGeom prst="ellipse">
            <a:avLst/>
          </a:prstGeom>
          <a:solidFill>
            <a:srgbClr val="808080"/>
          </a:solidFill>
          <a:ln w="9525">
            <a:solidFill>
              <a:srgbClr val="808080"/>
            </a:solidFill>
            <a:round/>
          </a:ln>
          <a:effectLst/>
        </p:spPr>
        <p:txBody>
          <a:bodyPr wrap="none" anchor="ctr"/>
          <a:lstStyle/>
          <a:p>
            <a:endParaRPr lang="zh-CN" altLang="en-US"/>
          </a:p>
        </p:txBody>
      </p:sp>
      <p:sp>
        <p:nvSpPr>
          <p:cNvPr id="781386" name="Oval 74"/>
          <p:cNvSpPr>
            <a:spLocks noChangeArrowheads="1"/>
          </p:cNvSpPr>
          <p:nvPr/>
        </p:nvSpPr>
        <p:spPr bwMode="auto">
          <a:xfrm>
            <a:off x="6643688" y="4094163"/>
            <a:ext cx="93662" cy="101600"/>
          </a:xfrm>
          <a:prstGeom prst="ellipse">
            <a:avLst/>
          </a:prstGeom>
          <a:solidFill>
            <a:srgbClr val="808080"/>
          </a:solidFill>
          <a:ln w="9525">
            <a:solidFill>
              <a:srgbClr val="808080"/>
            </a:solidFill>
            <a:round/>
          </a:ln>
          <a:effectLst/>
        </p:spPr>
        <p:txBody>
          <a:bodyPr wrap="none" anchor="ctr"/>
          <a:lstStyle/>
          <a:p>
            <a:endParaRPr lang="zh-CN" altLang="en-US"/>
          </a:p>
        </p:txBody>
      </p:sp>
      <p:sp>
        <p:nvSpPr>
          <p:cNvPr id="781387" name="Oval 75"/>
          <p:cNvSpPr>
            <a:spLocks noChangeArrowheads="1"/>
          </p:cNvSpPr>
          <p:nvPr/>
        </p:nvSpPr>
        <p:spPr bwMode="auto">
          <a:xfrm>
            <a:off x="7356475" y="3767138"/>
            <a:ext cx="93663" cy="101600"/>
          </a:xfrm>
          <a:prstGeom prst="ellipse">
            <a:avLst/>
          </a:prstGeom>
          <a:solidFill>
            <a:srgbClr val="808080"/>
          </a:solidFill>
          <a:ln w="9525">
            <a:solidFill>
              <a:srgbClr val="808080"/>
            </a:solidFill>
            <a:round/>
          </a:ln>
          <a:effectLst/>
        </p:spPr>
        <p:txBody>
          <a:bodyPr wrap="none" anchor="ctr"/>
          <a:lstStyle/>
          <a:p>
            <a:endParaRPr lang="zh-CN" altLang="en-US"/>
          </a:p>
        </p:txBody>
      </p:sp>
      <p:sp>
        <p:nvSpPr>
          <p:cNvPr id="781388" name="Oval 76"/>
          <p:cNvSpPr>
            <a:spLocks noChangeArrowheads="1"/>
          </p:cNvSpPr>
          <p:nvPr/>
        </p:nvSpPr>
        <p:spPr bwMode="auto">
          <a:xfrm>
            <a:off x="6878638" y="3979863"/>
            <a:ext cx="92075" cy="101600"/>
          </a:xfrm>
          <a:prstGeom prst="ellipse">
            <a:avLst/>
          </a:prstGeom>
          <a:solidFill>
            <a:srgbClr val="808080"/>
          </a:solidFill>
          <a:ln w="9525">
            <a:solidFill>
              <a:srgbClr val="808080"/>
            </a:solidFill>
            <a:round/>
          </a:ln>
          <a:effectLst/>
        </p:spPr>
        <p:txBody>
          <a:bodyPr wrap="none" anchor="ctr"/>
          <a:lstStyle/>
          <a:p>
            <a:endParaRPr lang="zh-CN" altLang="en-US"/>
          </a:p>
        </p:txBody>
      </p:sp>
      <p:sp>
        <p:nvSpPr>
          <p:cNvPr id="781389" name="Oval 77"/>
          <p:cNvSpPr>
            <a:spLocks noChangeArrowheads="1"/>
          </p:cNvSpPr>
          <p:nvPr/>
        </p:nvSpPr>
        <p:spPr bwMode="auto">
          <a:xfrm>
            <a:off x="7116763" y="3876675"/>
            <a:ext cx="93662" cy="101600"/>
          </a:xfrm>
          <a:prstGeom prst="ellipse">
            <a:avLst/>
          </a:prstGeom>
          <a:solidFill>
            <a:srgbClr val="808080"/>
          </a:solidFill>
          <a:ln w="9525">
            <a:solidFill>
              <a:srgbClr val="808080"/>
            </a:solidFill>
            <a:round/>
          </a:ln>
          <a:effectLst/>
        </p:spPr>
        <p:txBody>
          <a:bodyPr wrap="none" anchor="ctr"/>
          <a:lstStyle/>
          <a:p>
            <a:endParaRPr lang="zh-CN" altLang="en-US"/>
          </a:p>
        </p:txBody>
      </p:sp>
      <p:sp>
        <p:nvSpPr>
          <p:cNvPr id="781390" name="Text Box 78"/>
          <p:cNvSpPr txBox="1">
            <a:spLocks noChangeArrowheads="1"/>
          </p:cNvSpPr>
          <p:nvPr/>
        </p:nvSpPr>
        <p:spPr bwMode="auto">
          <a:xfrm>
            <a:off x="7645400" y="5135563"/>
            <a:ext cx="1098550" cy="366712"/>
          </a:xfrm>
          <a:prstGeom prst="rect">
            <a:avLst/>
          </a:prstGeom>
          <a:noFill/>
          <a:ln w="9525">
            <a:noFill/>
            <a:miter lim="800000"/>
          </a:ln>
          <a:effectLst/>
        </p:spPr>
        <p:txBody>
          <a:bodyPr wrap="none">
            <a:spAutoFit/>
          </a:bodyPr>
          <a:lstStyle/>
          <a:p>
            <a:r>
              <a:rPr kumimoji="1" lang="zh-CN" altLang="en-US" sz="1800">
                <a:solidFill>
                  <a:schemeClr val="folHlink"/>
                </a:solidFill>
                <a:latin typeface="Arial" panose="020B0604020202020204" pitchFamily="34" charset="0"/>
                <a:ea typeface="黑体" panose="02010609060101010101" pitchFamily="49" charset="-122"/>
              </a:rPr>
              <a:t>传输轮次</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391" name="Text Box 79"/>
          <p:cNvSpPr txBox="1">
            <a:spLocks noChangeArrowheads="1"/>
          </p:cNvSpPr>
          <p:nvPr/>
        </p:nvSpPr>
        <p:spPr bwMode="auto">
          <a:xfrm>
            <a:off x="1446213" y="2190750"/>
            <a:ext cx="1695450" cy="368300"/>
          </a:xfrm>
          <a:prstGeom prst="rect">
            <a:avLst/>
          </a:prstGeom>
          <a:noFill/>
          <a:ln w="9525">
            <a:noFill/>
            <a:miter lim="800000"/>
          </a:ln>
          <a:effectLst/>
        </p:spPr>
        <p:txBody>
          <a:bodyPr wrap="none">
            <a:spAutoFit/>
          </a:bodyPr>
          <a:lstStyle/>
          <a:p>
            <a:r>
              <a:rPr kumimoji="1" lang="zh-CN" altLang="en-US" sz="1800">
                <a:solidFill>
                  <a:schemeClr val="folHlink"/>
                </a:solidFill>
                <a:latin typeface="Arial" panose="020B0604020202020204" pitchFamily="34" charset="0"/>
                <a:ea typeface="黑体" panose="02010609060101010101" pitchFamily="49" charset="-122"/>
              </a:rPr>
              <a:t>拥塞窗口 </a:t>
            </a:r>
            <a:r>
              <a:rPr kumimoji="1" lang="en-US" altLang="zh-CN" sz="1800">
                <a:solidFill>
                  <a:schemeClr val="folHlink"/>
                </a:solidFill>
                <a:latin typeface="Arial" panose="020B0604020202020204" pitchFamily="34" charset="0"/>
                <a:ea typeface="黑体" panose="02010609060101010101" pitchFamily="49" charset="-122"/>
              </a:rPr>
              <a:t>cwnd</a:t>
            </a:r>
            <a:endParaRPr kumimoji="1" lang="en-US" altLang="zh-CN" sz="1800">
              <a:solidFill>
                <a:schemeClr val="folHlink"/>
              </a:solidFill>
              <a:latin typeface="Arial" panose="020B0604020202020204" pitchFamily="34" charset="0"/>
              <a:ea typeface="黑体" panose="02010609060101010101" pitchFamily="49" charset="-122"/>
            </a:endParaRPr>
          </a:p>
        </p:txBody>
      </p:sp>
      <p:sp>
        <p:nvSpPr>
          <p:cNvPr id="781392" name="Text Box 80"/>
          <p:cNvSpPr txBox="1">
            <a:spLocks noChangeArrowheads="1"/>
          </p:cNvSpPr>
          <p:nvPr/>
        </p:nvSpPr>
        <p:spPr bwMode="auto">
          <a:xfrm>
            <a:off x="5549900" y="2271713"/>
            <a:ext cx="2266950" cy="641350"/>
          </a:xfrm>
          <a:prstGeom prst="rect">
            <a:avLst/>
          </a:prstGeom>
          <a:noFill/>
          <a:ln w="9525">
            <a:noFill/>
            <a:miter lim="800000"/>
          </a:ln>
          <a:effectLst/>
        </p:spPr>
        <p:txBody>
          <a:bodyPr wrap="none">
            <a:spAutoFit/>
          </a:bodyPr>
          <a:lstStyle/>
          <a:p>
            <a:pPr algn="ctr"/>
            <a:r>
              <a:rPr kumimoji="1" lang="zh-CN" altLang="en-US" sz="1800">
                <a:solidFill>
                  <a:schemeClr val="folHlink"/>
                </a:solidFill>
                <a:latin typeface="Arial" panose="020B0604020202020204" pitchFamily="34" charset="0"/>
                <a:ea typeface="黑体" panose="02010609060101010101" pitchFamily="49" charset="-122"/>
              </a:rPr>
              <a:t>收到 </a:t>
            </a:r>
            <a:r>
              <a:rPr kumimoji="1" lang="en-US" altLang="zh-CN" sz="1800">
                <a:solidFill>
                  <a:schemeClr val="folHlink"/>
                </a:solidFill>
                <a:latin typeface="Arial" panose="020B0604020202020204" pitchFamily="34" charset="0"/>
                <a:ea typeface="黑体" panose="02010609060101010101" pitchFamily="49" charset="-122"/>
              </a:rPr>
              <a:t>3 </a:t>
            </a:r>
            <a:r>
              <a:rPr kumimoji="1" lang="zh-CN" altLang="en-US" sz="1800">
                <a:solidFill>
                  <a:schemeClr val="folHlink"/>
                </a:solidFill>
                <a:latin typeface="Arial" panose="020B0604020202020204" pitchFamily="34" charset="0"/>
                <a:ea typeface="黑体" panose="02010609060101010101" pitchFamily="49" charset="-122"/>
              </a:rPr>
              <a:t>个重复的确认</a:t>
            </a:r>
            <a:endParaRPr kumimoji="1" lang="zh-CN" altLang="en-US" sz="1800">
              <a:solidFill>
                <a:schemeClr val="folHlink"/>
              </a:solidFill>
              <a:latin typeface="Arial" panose="020B0604020202020204" pitchFamily="34" charset="0"/>
              <a:ea typeface="黑体" panose="02010609060101010101" pitchFamily="49" charset="-122"/>
            </a:endParaRPr>
          </a:p>
          <a:p>
            <a:pPr algn="ctr"/>
            <a:r>
              <a:rPr kumimoji="1" lang="zh-CN" altLang="en-US" sz="1800">
                <a:solidFill>
                  <a:schemeClr val="folHlink"/>
                </a:solidFill>
                <a:latin typeface="Arial" panose="020B0604020202020204" pitchFamily="34" charset="0"/>
                <a:ea typeface="黑体" panose="02010609060101010101" pitchFamily="49" charset="-122"/>
              </a:rPr>
              <a:t>执行快重传算法</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393" name="Line 81"/>
          <p:cNvSpPr>
            <a:spLocks noChangeShapeType="1"/>
          </p:cNvSpPr>
          <p:nvPr/>
        </p:nvSpPr>
        <p:spPr bwMode="auto">
          <a:xfrm flipH="1">
            <a:off x="5273675" y="2708275"/>
            <a:ext cx="508000" cy="238125"/>
          </a:xfrm>
          <a:prstGeom prst="line">
            <a:avLst/>
          </a:prstGeom>
          <a:noFill/>
          <a:ln w="9525">
            <a:solidFill>
              <a:schemeClr val="tx2"/>
            </a:solidFill>
            <a:round/>
            <a:tailEnd type="triangle" w="sm" len="lg"/>
          </a:ln>
          <a:effectLst/>
        </p:spPr>
        <p:txBody>
          <a:bodyPr wrap="none" anchor="ctr"/>
          <a:lstStyle/>
          <a:p>
            <a:endParaRPr lang="zh-CN" altLang="en-US"/>
          </a:p>
        </p:txBody>
      </p:sp>
      <p:sp>
        <p:nvSpPr>
          <p:cNvPr id="781394" name="Line 82"/>
          <p:cNvSpPr>
            <a:spLocks noChangeShapeType="1"/>
          </p:cNvSpPr>
          <p:nvPr/>
        </p:nvSpPr>
        <p:spPr bwMode="auto">
          <a:xfrm rot="-21600000">
            <a:off x="3595688" y="3201988"/>
            <a:ext cx="601662" cy="246062"/>
          </a:xfrm>
          <a:prstGeom prst="line">
            <a:avLst/>
          </a:prstGeom>
          <a:noFill/>
          <a:ln w="9525">
            <a:solidFill>
              <a:schemeClr val="tx2"/>
            </a:solidFill>
            <a:round/>
            <a:tailEnd type="triangle" w="sm" len="lg"/>
          </a:ln>
          <a:effectLst/>
        </p:spPr>
        <p:txBody>
          <a:bodyPr wrap="none" anchor="ctr"/>
          <a:lstStyle/>
          <a:p>
            <a:endParaRPr lang="zh-CN" altLang="en-US"/>
          </a:p>
        </p:txBody>
      </p:sp>
      <p:sp>
        <p:nvSpPr>
          <p:cNvPr id="781395" name="Rectangle 83"/>
          <p:cNvSpPr>
            <a:spLocks noChangeArrowheads="1"/>
          </p:cNvSpPr>
          <p:nvPr/>
        </p:nvSpPr>
        <p:spPr bwMode="auto">
          <a:xfrm>
            <a:off x="2460625" y="2870200"/>
            <a:ext cx="198438" cy="2320925"/>
          </a:xfrm>
          <a:prstGeom prst="rect">
            <a:avLst/>
          </a:prstGeom>
          <a:solidFill>
            <a:schemeClr val="bg1"/>
          </a:solidFill>
          <a:ln w="9525">
            <a:noFill/>
            <a:miter lim="800000"/>
          </a:ln>
          <a:effectLst/>
        </p:spPr>
        <p:txBody>
          <a:bodyPr wrap="none" anchor="ctr"/>
          <a:lstStyle/>
          <a:p>
            <a:endParaRPr lang="zh-CN" altLang="en-US"/>
          </a:p>
        </p:txBody>
      </p:sp>
      <p:sp>
        <p:nvSpPr>
          <p:cNvPr id="781398" name="Line 86"/>
          <p:cNvSpPr>
            <a:spLocks noChangeShapeType="1"/>
          </p:cNvSpPr>
          <p:nvPr/>
        </p:nvSpPr>
        <p:spPr bwMode="auto">
          <a:xfrm rot="10800000">
            <a:off x="2460625" y="4262438"/>
            <a:ext cx="3030538" cy="9525"/>
          </a:xfrm>
          <a:prstGeom prst="line">
            <a:avLst/>
          </a:prstGeom>
          <a:noFill/>
          <a:ln w="9525">
            <a:solidFill>
              <a:schemeClr val="tx1"/>
            </a:solidFill>
            <a:prstDash val="dash"/>
            <a:round/>
          </a:ln>
          <a:effectLst/>
        </p:spPr>
        <p:txBody>
          <a:bodyPr wrap="none" anchor="ctr"/>
          <a:lstStyle/>
          <a:p>
            <a:endParaRPr lang="zh-CN" altLang="en-US"/>
          </a:p>
        </p:txBody>
      </p:sp>
      <p:sp>
        <p:nvSpPr>
          <p:cNvPr id="781399" name="Rectangle 87"/>
          <p:cNvSpPr>
            <a:spLocks noChangeArrowheads="1"/>
          </p:cNvSpPr>
          <p:nvPr/>
        </p:nvSpPr>
        <p:spPr bwMode="auto">
          <a:xfrm>
            <a:off x="2779713" y="5307013"/>
            <a:ext cx="2552700" cy="173037"/>
          </a:xfrm>
          <a:prstGeom prst="rect">
            <a:avLst/>
          </a:prstGeom>
          <a:solidFill>
            <a:schemeClr val="bg1"/>
          </a:solidFill>
          <a:ln w="9525">
            <a:noFill/>
            <a:miter lim="800000"/>
          </a:ln>
          <a:effectLst/>
        </p:spPr>
        <p:txBody>
          <a:bodyPr wrap="none" anchor="ctr"/>
          <a:lstStyle/>
          <a:p>
            <a:endParaRPr lang="zh-CN" altLang="en-US"/>
          </a:p>
        </p:txBody>
      </p:sp>
      <p:sp>
        <p:nvSpPr>
          <p:cNvPr id="781400" name="Rectangle 88"/>
          <p:cNvSpPr>
            <a:spLocks noChangeArrowheads="1"/>
          </p:cNvSpPr>
          <p:nvPr/>
        </p:nvSpPr>
        <p:spPr bwMode="auto">
          <a:xfrm>
            <a:off x="5891213" y="5307013"/>
            <a:ext cx="1835150" cy="173037"/>
          </a:xfrm>
          <a:prstGeom prst="rect">
            <a:avLst/>
          </a:prstGeom>
          <a:solidFill>
            <a:schemeClr val="bg1"/>
          </a:solidFill>
          <a:ln w="9525">
            <a:noFill/>
            <a:miter lim="800000"/>
          </a:ln>
          <a:effectLst/>
        </p:spPr>
        <p:txBody>
          <a:bodyPr wrap="none" anchor="ctr"/>
          <a:lstStyle/>
          <a:p>
            <a:endParaRPr lang="zh-CN" altLang="en-US"/>
          </a:p>
        </p:txBody>
      </p:sp>
      <p:sp>
        <p:nvSpPr>
          <p:cNvPr id="781401" name="Line 89"/>
          <p:cNvSpPr>
            <a:spLocks noChangeShapeType="1"/>
          </p:cNvSpPr>
          <p:nvPr/>
        </p:nvSpPr>
        <p:spPr bwMode="auto">
          <a:xfrm rot="-21600000">
            <a:off x="4813300" y="2968625"/>
            <a:ext cx="0" cy="1304925"/>
          </a:xfrm>
          <a:prstGeom prst="line">
            <a:avLst/>
          </a:prstGeom>
          <a:noFill/>
          <a:ln w="9525">
            <a:solidFill>
              <a:schemeClr val="tx1"/>
            </a:solidFill>
            <a:round/>
            <a:headEnd type="triangle" w="sm" len="med"/>
            <a:tailEnd type="triangle" w="sm" len="med"/>
          </a:ln>
          <a:effectLst/>
        </p:spPr>
        <p:txBody>
          <a:bodyPr wrap="none" anchor="ctr"/>
          <a:lstStyle/>
          <a:p>
            <a:endParaRPr lang="zh-CN" altLang="en-US"/>
          </a:p>
        </p:txBody>
      </p:sp>
      <p:sp>
        <p:nvSpPr>
          <p:cNvPr id="781402" name="Text Box 90"/>
          <p:cNvSpPr txBox="1">
            <a:spLocks noChangeArrowheads="1"/>
          </p:cNvSpPr>
          <p:nvPr/>
        </p:nvSpPr>
        <p:spPr bwMode="auto">
          <a:xfrm>
            <a:off x="1003300" y="4991100"/>
            <a:ext cx="898525" cy="366713"/>
          </a:xfrm>
          <a:prstGeom prst="rect">
            <a:avLst/>
          </a:prstGeom>
          <a:noFill/>
          <a:ln w="9525">
            <a:noFill/>
            <a:miter lim="800000"/>
          </a:ln>
          <a:effectLst/>
        </p:spPr>
        <p:txBody>
          <a:bodyPr>
            <a:spAutoFit/>
          </a:bodyPr>
          <a:lstStyle/>
          <a:p>
            <a:r>
              <a:rPr kumimoji="1" lang="zh-CN" altLang="en-US" sz="1800">
                <a:solidFill>
                  <a:schemeClr val="folHlink"/>
                </a:solidFill>
                <a:latin typeface="Arial" panose="020B0604020202020204" pitchFamily="34" charset="0"/>
                <a:ea typeface="黑体" panose="02010609060101010101" pitchFamily="49" charset="-122"/>
              </a:rPr>
              <a:t>慢开始</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403" name="Line 91"/>
          <p:cNvSpPr>
            <a:spLocks noChangeShapeType="1"/>
          </p:cNvSpPr>
          <p:nvPr/>
        </p:nvSpPr>
        <p:spPr bwMode="auto">
          <a:xfrm rot="-21600000">
            <a:off x="1781175" y="5241925"/>
            <a:ext cx="558800" cy="173038"/>
          </a:xfrm>
          <a:prstGeom prst="line">
            <a:avLst/>
          </a:prstGeom>
          <a:noFill/>
          <a:ln w="9525">
            <a:solidFill>
              <a:schemeClr val="tx1"/>
            </a:solidFill>
            <a:round/>
            <a:tailEnd type="triangle" w="sm" len="lg"/>
          </a:ln>
          <a:effectLst/>
        </p:spPr>
        <p:txBody>
          <a:bodyPr wrap="none" anchor="ctr"/>
          <a:lstStyle/>
          <a:p>
            <a:endParaRPr lang="zh-CN" altLang="en-US"/>
          </a:p>
        </p:txBody>
      </p:sp>
      <p:sp>
        <p:nvSpPr>
          <p:cNvPr id="781404" name="Text Box 92"/>
          <p:cNvSpPr txBox="1">
            <a:spLocks noChangeArrowheads="1"/>
          </p:cNvSpPr>
          <p:nvPr/>
        </p:nvSpPr>
        <p:spPr bwMode="auto">
          <a:xfrm>
            <a:off x="4210050" y="3475038"/>
            <a:ext cx="1255713" cy="366712"/>
          </a:xfrm>
          <a:prstGeom prst="rect">
            <a:avLst/>
          </a:prstGeom>
          <a:solidFill>
            <a:schemeClr val="bg1"/>
          </a:solidFill>
          <a:ln w="9525">
            <a:noFill/>
            <a:miter lim="800000"/>
          </a:ln>
          <a:effectLst/>
        </p:spPr>
        <p:txBody>
          <a:bodyPr>
            <a:spAutoFit/>
          </a:bodyPr>
          <a:lstStyle/>
          <a:p>
            <a:r>
              <a:rPr kumimoji="1" lang="en-US" altLang="zh-CN" sz="1800">
                <a:solidFill>
                  <a:schemeClr val="folHlink"/>
                </a:solidFill>
                <a:latin typeface="Arial" panose="020B0604020202020204" pitchFamily="34" charset="0"/>
                <a:ea typeface="黑体" panose="02010609060101010101" pitchFamily="49" charset="-122"/>
              </a:rPr>
              <a:t>“</a:t>
            </a:r>
            <a:r>
              <a:rPr kumimoji="1" lang="zh-CN" altLang="en-US" sz="1800">
                <a:solidFill>
                  <a:schemeClr val="folHlink"/>
                </a:solidFill>
                <a:latin typeface="Arial" panose="020B0604020202020204" pitchFamily="34" charset="0"/>
                <a:ea typeface="黑体" panose="02010609060101010101" pitchFamily="49" charset="-122"/>
              </a:rPr>
              <a:t>乘法减小”</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405" name="Text Box 93"/>
          <p:cNvSpPr txBox="1">
            <a:spLocks noChangeArrowheads="1"/>
          </p:cNvSpPr>
          <p:nvPr/>
        </p:nvSpPr>
        <p:spPr bwMode="auto">
          <a:xfrm>
            <a:off x="5546725" y="3087688"/>
            <a:ext cx="1250950" cy="641350"/>
          </a:xfrm>
          <a:prstGeom prst="rect">
            <a:avLst/>
          </a:prstGeom>
          <a:noFill/>
          <a:ln w="9525">
            <a:noFill/>
            <a:miter lim="800000"/>
          </a:ln>
          <a:effectLst/>
        </p:spPr>
        <p:txBody>
          <a:bodyPr wrap="none">
            <a:spAutoFit/>
          </a:bodyPr>
          <a:lstStyle/>
          <a:p>
            <a:pPr algn="ctr"/>
            <a:r>
              <a:rPr kumimoji="1" lang="zh-CN" altLang="en-US" sz="1800">
                <a:solidFill>
                  <a:schemeClr val="hlink"/>
                </a:solidFill>
                <a:latin typeface="Arial" panose="020B0604020202020204" pitchFamily="34" charset="0"/>
                <a:ea typeface="黑体" panose="02010609060101010101" pitchFamily="49" charset="-122"/>
              </a:rPr>
              <a:t>拥塞避免</a:t>
            </a:r>
            <a:endParaRPr kumimoji="1" lang="zh-CN" altLang="en-US" sz="1800">
              <a:solidFill>
                <a:schemeClr val="hlink"/>
              </a:solidFill>
              <a:latin typeface="Arial" panose="020B0604020202020204" pitchFamily="34" charset="0"/>
              <a:ea typeface="黑体" panose="02010609060101010101" pitchFamily="49" charset="-122"/>
            </a:endParaRPr>
          </a:p>
          <a:p>
            <a:pPr algn="ctr"/>
            <a:r>
              <a:rPr kumimoji="1" lang="zh-CN" altLang="en-US" sz="1800">
                <a:solidFill>
                  <a:schemeClr val="hlink"/>
                </a:solidFill>
                <a:latin typeface="Arial" panose="020B0604020202020204" pitchFamily="34" charset="0"/>
                <a:ea typeface="黑体" panose="02010609060101010101" pitchFamily="49" charset="-122"/>
              </a:rPr>
              <a:t>“加法增大”</a:t>
            </a:r>
            <a:endParaRPr kumimoji="1" lang="zh-CN" altLang="en-US" sz="1800">
              <a:solidFill>
                <a:schemeClr val="hlink"/>
              </a:solidFill>
              <a:latin typeface="Arial" panose="020B0604020202020204" pitchFamily="34" charset="0"/>
              <a:ea typeface="黑体" panose="02010609060101010101" pitchFamily="49" charset="-122"/>
            </a:endParaRPr>
          </a:p>
        </p:txBody>
      </p:sp>
      <p:sp>
        <p:nvSpPr>
          <p:cNvPr id="781406" name="Freeform 94"/>
          <p:cNvSpPr/>
          <p:nvPr/>
        </p:nvSpPr>
        <p:spPr bwMode="auto">
          <a:xfrm>
            <a:off x="5238750" y="2971800"/>
            <a:ext cx="2314575" cy="2457450"/>
          </a:xfrm>
          <a:custGeom>
            <a:avLst/>
            <a:gdLst/>
            <a:ahLst/>
            <a:cxnLst>
              <a:cxn ang="0">
                <a:pos x="0" y="0"/>
              </a:cxn>
              <a:cxn ang="0">
                <a:pos x="152" y="1356"/>
              </a:cxn>
              <a:cxn ang="0">
                <a:pos x="300" y="1300"/>
              </a:cxn>
              <a:cxn ang="0">
                <a:pos x="448" y="1188"/>
              </a:cxn>
              <a:cxn ang="0">
                <a:pos x="576" y="952"/>
              </a:cxn>
              <a:cxn ang="0">
                <a:pos x="728" y="708"/>
              </a:cxn>
              <a:cxn ang="0">
                <a:pos x="1392" y="428"/>
              </a:cxn>
            </a:cxnLst>
            <a:rect l="0" t="0" r="r" b="b"/>
            <a:pathLst>
              <a:path w="1392" h="1356">
                <a:moveTo>
                  <a:pt x="0" y="0"/>
                </a:moveTo>
                <a:lnTo>
                  <a:pt x="152" y="1356"/>
                </a:lnTo>
                <a:lnTo>
                  <a:pt x="300" y="1300"/>
                </a:lnTo>
                <a:lnTo>
                  <a:pt x="448" y="1188"/>
                </a:lnTo>
                <a:lnTo>
                  <a:pt x="576" y="952"/>
                </a:lnTo>
                <a:lnTo>
                  <a:pt x="728" y="708"/>
                </a:lnTo>
                <a:lnTo>
                  <a:pt x="1392" y="428"/>
                </a:lnTo>
              </a:path>
            </a:pathLst>
          </a:custGeom>
          <a:noFill/>
          <a:ln w="9525" cap="flat">
            <a:solidFill>
              <a:schemeClr val="tx1"/>
            </a:solidFill>
            <a:prstDash val="dash"/>
            <a:round/>
          </a:ln>
          <a:effectLst/>
        </p:spPr>
        <p:txBody>
          <a:bodyPr/>
          <a:lstStyle/>
          <a:p>
            <a:endParaRPr lang="zh-CN" altLang="en-US"/>
          </a:p>
        </p:txBody>
      </p:sp>
      <p:sp>
        <p:nvSpPr>
          <p:cNvPr id="781417" name="Text Box 105"/>
          <p:cNvSpPr txBox="1">
            <a:spLocks noChangeArrowheads="1"/>
          </p:cNvSpPr>
          <p:nvPr/>
        </p:nvSpPr>
        <p:spPr bwMode="auto">
          <a:xfrm>
            <a:off x="7569200" y="3003550"/>
            <a:ext cx="1250950" cy="641350"/>
          </a:xfrm>
          <a:prstGeom prst="rect">
            <a:avLst/>
          </a:prstGeom>
          <a:solidFill>
            <a:srgbClr val="FFFF99"/>
          </a:solidFill>
          <a:ln w="9525">
            <a:noFill/>
            <a:miter lim="800000"/>
          </a:ln>
          <a:effectLst>
            <a:outerShdw dist="35921" dir="2700000" algn="ctr" rotWithShape="0">
              <a:schemeClr val="bg2"/>
            </a:outerShdw>
          </a:effectLst>
        </p:spPr>
        <p:txBody>
          <a:bodyPr wrap="none">
            <a:spAutoFit/>
          </a:bodyPr>
          <a:lstStyle/>
          <a:p>
            <a:pPr algn="ctr"/>
            <a:r>
              <a:rPr kumimoji="1" lang="en-US" altLang="zh-CN" sz="1800">
                <a:solidFill>
                  <a:schemeClr val="folHlink"/>
                </a:solidFill>
                <a:latin typeface="Arial" panose="020B0604020202020204" pitchFamily="34" charset="0"/>
                <a:ea typeface="黑体" panose="02010609060101010101" pitchFamily="49" charset="-122"/>
              </a:rPr>
              <a:t>TCP Reno</a:t>
            </a:r>
            <a:endParaRPr kumimoji="1" lang="en-US" altLang="zh-CN" sz="1800">
              <a:solidFill>
                <a:schemeClr val="folHlink"/>
              </a:solidFill>
              <a:latin typeface="Arial" panose="020B0604020202020204" pitchFamily="34" charset="0"/>
              <a:ea typeface="黑体" panose="02010609060101010101" pitchFamily="49" charset="-122"/>
            </a:endParaRPr>
          </a:p>
          <a:p>
            <a:pPr algn="ctr"/>
            <a:r>
              <a:rPr kumimoji="1" lang="zh-CN" altLang="en-US" sz="1800">
                <a:solidFill>
                  <a:schemeClr val="folHlink"/>
                </a:solidFill>
                <a:latin typeface="Arial" panose="020B0604020202020204" pitchFamily="34" charset="0"/>
                <a:ea typeface="黑体" panose="02010609060101010101" pitchFamily="49" charset="-122"/>
              </a:rPr>
              <a:t>版本</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418" name="Text Box 106"/>
          <p:cNvSpPr txBox="1">
            <a:spLocks noChangeArrowheads="1"/>
          </p:cNvSpPr>
          <p:nvPr/>
        </p:nvSpPr>
        <p:spPr bwMode="auto">
          <a:xfrm>
            <a:off x="6804025" y="4240213"/>
            <a:ext cx="1873250" cy="641350"/>
          </a:xfrm>
          <a:prstGeom prst="rect">
            <a:avLst/>
          </a:prstGeom>
          <a:solidFill>
            <a:srgbClr val="CCECFF"/>
          </a:solidFill>
          <a:ln w="9525">
            <a:noFill/>
            <a:miter lim="800000"/>
          </a:ln>
          <a:effectLst>
            <a:outerShdw dist="45791" dir="2021404" algn="ctr" rotWithShape="0">
              <a:schemeClr val="bg2"/>
            </a:outerShdw>
          </a:effectLst>
        </p:spPr>
        <p:txBody>
          <a:bodyPr wrap="none">
            <a:spAutoFit/>
          </a:bodyPr>
          <a:lstStyle/>
          <a:p>
            <a:pPr algn="ctr"/>
            <a:r>
              <a:rPr kumimoji="1" lang="en-US" altLang="zh-CN" sz="1800">
                <a:solidFill>
                  <a:schemeClr val="folHlink"/>
                </a:solidFill>
                <a:latin typeface="Arial" panose="020B0604020202020204" pitchFamily="34" charset="0"/>
                <a:ea typeface="黑体" panose="02010609060101010101" pitchFamily="49" charset="-122"/>
              </a:rPr>
              <a:t>TCP Tahoe </a:t>
            </a:r>
            <a:r>
              <a:rPr kumimoji="1" lang="zh-CN" altLang="en-US" sz="1800">
                <a:solidFill>
                  <a:schemeClr val="folHlink"/>
                </a:solidFill>
                <a:latin typeface="Arial" panose="020B0604020202020204" pitchFamily="34" charset="0"/>
                <a:ea typeface="黑体" panose="02010609060101010101" pitchFamily="49" charset="-122"/>
              </a:rPr>
              <a:t>版本</a:t>
            </a:r>
            <a:endParaRPr kumimoji="1" lang="zh-CN" altLang="en-US" sz="1800">
              <a:solidFill>
                <a:schemeClr val="folHlink"/>
              </a:solidFill>
              <a:latin typeface="Arial" panose="020B0604020202020204" pitchFamily="34" charset="0"/>
              <a:ea typeface="黑体" panose="02010609060101010101" pitchFamily="49" charset="-122"/>
            </a:endParaRPr>
          </a:p>
          <a:p>
            <a:pPr algn="ctr"/>
            <a:r>
              <a:rPr kumimoji="1" lang="en-US" altLang="zh-CN" sz="1800">
                <a:solidFill>
                  <a:schemeClr val="folHlink"/>
                </a:solidFill>
                <a:latin typeface="Arial" panose="020B0604020202020204" pitchFamily="34" charset="0"/>
                <a:ea typeface="黑体" panose="02010609060101010101" pitchFamily="49" charset="-122"/>
              </a:rPr>
              <a:t>(</a:t>
            </a:r>
            <a:r>
              <a:rPr kumimoji="1" lang="zh-CN" altLang="en-US" sz="1800">
                <a:solidFill>
                  <a:schemeClr val="folHlink"/>
                </a:solidFill>
                <a:latin typeface="Arial" panose="020B0604020202020204" pitchFamily="34" charset="0"/>
                <a:ea typeface="黑体" panose="02010609060101010101" pitchFamily="49" charset="-122"/>
              </a:rPr>
              <a:t>已废弃不用）</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419" name="Text Box 107"/>
          <p:cNvSpPr txBox="1">
            <a:spLocks noChangeArrowheads="1"/>
          </p:cNvSpPr>
          <p:nvPr/>
        </p:nvSpPr>
        <p:spPr bwMode="auto">
          <a:xfrm>
            <a:off x="100013" y="3629025"/>
            <a:ext cx="2024062" cy="366713"/>
          </a:xfrm>
          <a:prstGeom prst="rect">
            <a:avLst/>
          </a:prstGeom>
          <a:noFill/>
          <a:ln w="9525">
            <a:noFill/>
            <a:miter lim="800000"/>
          </a:ln>
          <a:effectLst/>
        </p:spPr>
        <p:txBody>
          <a:bodyPr wrap="none">
            <a:spAutoFit/>
          </a:bodyPr>
          <a:lstStyle/>
          <a:p>
            <a:pPr algn="ctr"/>
            <a:r>
              <a:rPr kumimoji="1" lang="en-US" altLang="zh-CN" sz="1800">
                <a:solidFill>
                  <a:schemeClr val="folHlink"/>
                </a:solidFill>
                <a:latin typeface="Arial" panose="020B0604020202020204" pitchFamily="34" charset="0"/>
                <a:ea typeface="黑体" panose="02010609060101010101" pitchFamily="49" charset="-122"/>
              </a:rPr>
              <a:t>ssthresh </a:t>
            </a:r>
            <a:r>
              <a:rPr kumimoji="1" lang="zh-CN" altLang="en-US" sz="1800">
                <a:solidFill>
                  <a:schemeClr val="folHlink"/>
                </a:solidFill>
                <a:latin typeface="Arial" panose="020B0604020202020204" pitchFamily="34" charset="0"/>
                <a:ea typeface="黑体" panose="02010609060101010101" pitchFamily="49" charset="-122"/>
              </a:rPr>
              <a:t>的初始值</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420" name="Text Box 108"/>
          <p:cNvSpPr txBox="1">
            <a:spLocks noChangeArrowheads="1"/>
          </p:cNvSpPr>
          <p:nvPr/>
        </p:nvSpPr>
        <p:spPr bwMode="auto">
          <a:xfrm>
            <a:off x="2532063" y="2922588"/>
            <a:ext cx="1250950" cy="641350"/>
          </a:xfrm>
          <a:prstGeom prst="rect">
            <a:avLst/>
          </a:prstGeom>
          <a:noFill/>
          <a:ln w="9525">
            <a:noFill/>
            <a:miter lim="800000"/>
          </a:ln>
          <a:effectLst/>
        </p:spPr>
        <p:txBody>
          <a:bodyPr wrap="none">
            <a:spAutoFit/>
          </a:bodyPr>
          <a:lstStyle/>
          <a:p>
            <a:pPr algn="ctr"/>
            <a:r>
              <a:rPr kumimoji="1" lang="zh-CN" altLang="en-US" sz="1800">
                <a:solidFill>
                  <a:schemeClr val="hlink"/>
                </a:solidFill>
                <a:latin typeface="Arial" panose="020B0604020202020204" pitchFamily="34" charset="0"/>
                <a:ea typeface="黑体" panose="02010609060101010101" pitchFamily="49" charset="-122"/>
              </a:rPr>
              <a:t>拥塞避免</a:t>
            </a:r>
            <a:endParaRPr kumimoji="1" lang="zh-CN" altLang="en-US" sz="1800">
              <a:solidFill>
                <a:schemeClr val="hlink"/>
              </a:solidFill>
              <a:latin typeface="Arial" panose="020B0604020202020204" pitchFamily="34" charset="0"/>
              <a:ea typeface="黑体" panose="02010609060101010101" pitchFamily="49" charset="-122"/>
            </a:endParaRPr>
          </a:p>
          <a:p>
            <a:pPr algn="ctr"/>
            <a:r>
              <a:rPr kumimoji="1" lang="zh-CN" altLang="en-US" sz="1800">
                <a:solidFill>
                  <a:schemeClr val="hlink"/>
                </a:solidFill>
                <a:latin typeface="Arial" panose="020B0604020202020204" pitchFamily="34" charset="0"/>
                <a:ea typeface="黑体" panose="02010609060101010101" pitchFamily="49" charset="-122"/>
              </a:rPr>
              <a:t>“加法增大”</a:t>
            </a:r>
            <a:endParaRPr kumimoji="1" lang="zh-CN" altLang="en-US" sz="1800">
              <a:solidFill>
                <a:schemeClr val="hlink"/>
              </a:solidFill>
              <a:latin typeface="Arial" panose="020B0604020202020204" pitchFamily="34" charset="0"/>
              <a:ea typeface="黑体" panose="02010609060101010101" pitchFamily="49" charset="-122"/>
            </a:endParaRPr>
          </a:p>
        </p:txBody>
      </p:sp>
      <p:sp>
        <p:nvSpPr>
          <p:cNvPr id="781421" name="Text Box 109"/>
          <p:cNvSpPr txBox="1">
            <a:spLocks noChangeArrowheads="1"/>
          </p:cNvSpPr>
          <p:nvPr/>
        </p:nvSpPr>
        <p:spPr bwMode="auto">
          <a:xfrm>
            <a:off x="263525" y="4041775"/>
            <a:ext cx="1860550" cy="366713"/>
          </a:xfrm>
          <a:prstGeom prst="rect">
            <a:avLst/>
          </a:prstGeom>
          <a:noFill/>
          <a:ln w="9525">
            <a:noFill/>
            <a:miter lim="800000"/>
          </a:ln>
          <a:effectLst/>
        </p:spPr>
        <p:txBody>
          <a:bodyPr wrap="none">
            <a:spAutoFit/>
          </a:bodyPr>
          <a:lstStyle/>
          <a:p>
            <a:pPr algn="ctr"/>
            <a:r>
              <a:rPr kumimoji="1" lang="zh-CN" altLang="en-US" sz="1800">
                <a:solidFill>
                  <a:schemeClr val="folHlink"/>
                </a:solidFill>
                <a:latin typeface="Arial" panose="020B0604020202020204" pitchFamily="34" charset="0"/>
                <a:ea typeface="黑体" panose="02010609060101010101" pitchFamily="49" charset="-122"/>
              </a:rPr>
              <a:t>新的 </a:t>
            </a:r>
            <a:r>
              <a:rPr kumimoji="1" lang="en-US" altLang="zh-CN" sz="1800">
                <a:solidFill>
                  <a:schemeClr val="folHlink"/>
                </a:solidFill>
                <a:latin typeface="Arial" panose="020B0604020202020204" pitchFamily="34" charset="0"/>
                <a:ea typeface="黑体" panose="02010609060101010101" pitchFamily="49" charset="-122"/>
              </a:rPr>
              <a:t>ssthresh </a:t>
            </a:r>
            <a:r>
              <a:rPr kumimoji="1" lang="zh-CN" altLang="en-US" sz="1800">
                <a:solidFill>
                  <a:schemeClr val="folHlink"/>
                </a:solidFill>
                <a:latin typeface="Arial" panose="020B0604020202020204" pitchFamily="34" charset="0"/>
                <a:ea typeface="黑体" panose="02010609060101010101" pitchFamily="49" charset="-122"/>
              </a:rPr>
              <a:t>值</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422" name="Line 110"/>
          <p:cNvSpPr>
            <a:spLocks noChangeShapeType="1"/>
          </p:cNvSpPr>
          <p:nvPr/>
        </p:nvSpPr>
        <p:spPr bwMode="auto">
          <a:xfrm>
            <a:off x="6310313" y="4518025"/>
            <a:ext cx="601662" cy="0"/>
          </a:xfrm>
          <a:prstGeom prst="line">
            <a:avLst/>
          </a:prstGeom>
          <a:noFill/>
          <a:ln w="9525">
            <a:solidFill>
              <a:schemeClr val="tx2"/>
            </a:solidFill>
            <a:round/>
          </a:ln>
          <a:effectLst/>
        </p:spPr>
        <p:txBody>
          <a:bodyPr/>
          <a:lstStyle/>
          <a:p>
            <a:endParaRPr lang="zh-CN" altLang="en-US"/>
          </a:p>
        </p:txBody>
      </p:sp>
      <p:sp>
        <p:nvSpPr>
          <p:cNvPr id="781423" name="Line 111"/>
          <p:cNvSpPr>
            <a:spLocks noChangeShapeType="1"/>
          </p:cNvSpPr>
          <p:nvPr/>
        </p:nvSpPr>
        <p:spPr bwMode="auto">
          <a:xfrm rot="-21600000">
            <a:off x="4845050" y="5248275"/>
            <a:ext cx="558800" cy="174625"/>
          </a:xfrm>
          <a:prstGeom prst="line">
            <a:avLst/>
          </a:prstGeom>
          <a:noFill/>
          <a:ln w="9525">
            <a:solidFill>
              <a:schemeClr val="tx2"/>
            </a:solidFill>
            <a:round/>
            <a:tailEnd type="triangle" w="sm" len="lg"/>
          </a:ln>
          <a:effectLst/>
        </p:spPr>
        <p:txBody>
          <a:bodyPr wrap="none" anchor="ctr"/>
          <a:lstStyle/>
          <a:p>
            <a:endParaRPr lang="zh-CN" altLang="en-US"/>
          </a:p>
        </p:txBody>
      </p:sp>
      <p:sp>
        <p:nvSpPr>
          <p:cNvPr id="781424" name="Text Box 112"/>
          <p:cNvSpPr txBox="1">
            <a:spLocks noChangeArrowheads="1"/>
          </p:cNvSpPr>
          <p:nvPr/>
        </p:nvSpPr>
        <p:spPr bwMode="auto">
          <a:xfrm>
            <a:off x="3995738" y="5013325"/>
            <a:ext cx="1049337" cy="366713"/>
          </a:xfrm>
          <a:prstGeom prst="rect">
            <a:avLst/>
          </a:prstGeom>
          <a:noFill/>
          <a:ln w="9525">
            <a:noFill/>
            <a:miter lim="800000"/>
          </a:ln>
          <a:effectLst/>
        </p:spPr>
        <p:txBody>
          <a:bodyPr>
            <a:spAutoFit/>
          </a:bodyPr>
          <a:lstStyle/>
          <a:p>
            <a:r>
              <a:rPr kumimoji="1" lang="zh-CN" altLang="en-US" sz="1800">
                <a:solidFill>
                  <a:schemeClr val="folHlink"/>
                </a:solidFill>
                <a:latin typeface="Arial" panose="020B0604020202020204" pitchFamily="34" charset="0"/>
                <a:ea typeface="黑体" panose="02010609060101010101" pitchFamily="49" charset="-122"/>
              </a:rPr>
              <a:t>慢开始</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425" name="Text Box 113"/>
          <p:cNvSpPr txBox="1">
            <a:spLocks noChangeArrowheads="1"/>
          </p:cNvSpPr>
          <p:nvPr/>
        </p:nvSpPr>
        <p:spPr bwMode="auto">
          <a:xfrm>
            <a:off x="4122738" y="4298950"/>
            <a:ext cx="896937" cy="368300"/>
          </a:xfrm>
          <a:prstGeom prst="rect">
            <a:avLst/>
          </a:prstGeom>
          <a:noFill/>
          <a:ln w="9525">
            <a:noFill/>
            <a:miter lim="800000"/>
          </a:ln>
          <a:effectLst/>
        </p:spPr>
        <p:txBody>
          <a:bodyPr>
            <a:spAutoFit/>
          </a:bodyPr>
          <a:lstStyle/>
          <a:p>
            <a:r>
              <a:rPr kumimoji="1" lang="zh-CN" altLang="en-US" sz="1800">
                <a:solidFill>
                  <a:schemeClr val="folHlink"/>
                </a:solidFill>
                <a:latin typeface="Arial" panose="020B0604020202020204" pitchFamily="34" charset="0"/>
                <a:ea typeface="黑体" panose="02010609060101010101" pitchFamily="49" charset="-122"/>
              </a:rPr>
              <a:t>快恢复</a:t>
            </a:r>
            <a:endParaRPr kumimoji="1" lang="zh-CN" altLang="en-US" sz="1800">
              <a:solidFill>
                <a:schemeClr val="folHlink"/>
              </a:solidFill>
              <a:latin typeface="Arial" panose="020B0604020202020204" pitchFamily="34" charset="0"/>
              <a:ea typeface="黑体" panose="02010609060101010101" pitchFamily="49" charset="-122"/>
            </a:endParaRPr>
          </a:p>
        </p:txBody>
      </p:sp>
      <p:sp>
        <p:nvSpPr>
          <p:cNvPr id="781426" name="Line 114"/>
          <p:cNvSpPr>
            <a:spLocks noChangeShapeType="1"/>
          </p:cNvSpPr>
          <p:nvPr/>
        </p:nvSpPr>
        <p:spPr bwMode="auto">
          <a:xfrm flipV="1">
            <a:off x="4876800" y="4300538"/>
            <a:ext cx="585788" cy="217487"/>
          </a:xfrm>
          <a:prstGeom prst="line">
            <a:avLst/>
          </a:prstGeom>
          <a:noFill/>
          <a:ln w="9525">
            <a:solidFill>
              <a:schemeClr val="tx1"/>
            </a:solidFill>
            <a:round/>
            <a:tailEnd type="triangle" w="sm" len="lg"/>
          </a:ln>
          <a:effectLst/>
        </p:spPr>
        <p:txBody>
          <a:bodyPr wrap="none" anchor="ctr"/>
          <a:lstStyle/>
          <a:p>
            <a:endParaRPr lang="zh-CN" altLang="en-US"/>
          </a:p>
        </p:txBody>
      </p:sp>
      <p:sp>
        <p:nvSpPr>
          <p:cNvPr id="781407" name="Freeform 95"/>
          <p:cNvSpPr/>
          <p:nvPr/>
        </p:nvSpPr>
        <p:spPr bwMode="auto">
          <a:xfrm>
            <a:off x="5253038" y="2946400"/>
            <a:ext cx="2224087" cy="1327150"/>
          </a:xfrm>
          <a:custGeom>
            <a:avLst/>
            <a:gdLst/>
            <a:ahLst/>
            <a:cxnLst>
              <a:cxn ang="0">
                <a:pos x="0" y="0"/>
              </a:cxn>
              <a:cxn ang="0">
                <a:pos x="138" y="732"/>
              </a:cxn>
              <a:cxn ang="0">
                <a:pos x="1338" y="234"/>
              </a:cxn>
            </a:cxnLst>
            <a:rect l="0" t="0" r="r" b="b"/>
            <a:pathLst>
              <a:path w="1338" h="732">
                <a:moveTo>
                  <a:pt x="0" y="0"/>
                </a:moveTo>
                <a:lnTo>
                  <a:pt x="138" y="732"/>
                </a:lnTo>
                <a:lnTo>
                  <a:pt x="1338" y="234"/>
                </a:lnTo>
              </a:path>
            </a:pathLst>
          </a:custGeom>
          <a:noFill/>
          <a:ln w="28575" cmpd="sng">
            <a:solidFill>
              <a:schemeClr val="tx2"/>
            </a:solidFill>
            <a:round/>
          </a:ln>
          <a:effectLst/>
        </p:spPr>
        <p:txBody>
          <a:bodyPr/>
          <a:lstStyle/>
          <a:p>
            <a:endParaRPr lang="zh-CN" altLang="en-US"/>
          </a:p>
        </p:txBody>
      </p:sp>
      <p:sp>
        <p:nvSpPr>
          <p:cNvPr id="781397" name="Line 85"/>
          <p:cNvSpPr>
            <a:spLocks noChangeShapeType="1"/>
          </p:cNvSpPr>
          <p:nvPr/>
        </p:nvSpPr>
        <p:spPr bwMode="auto">
          <a:xfrm>
            <a:off x="2460625" y="2957513"/>
            <a:ext cx="4387850" cy="0"/>
          </a:xfrm>
          <a:prstGeom prst="line">
            <a:avLst/>
          </a:prstGeom>
          <a:noFill/>
          <a:ln w="9525">
            <a:solidFill>
              <a:schemeClr val="tx1"/>
            </a:solidFill>
            <a:prstDash val="dash"/>
            <a:round/>
          </a:ln>
          <a:effectLst/>
        </p:spPr>
        <p:txBody>
          <a:bodyPr wrap="none" anchor="ctr"/>
          <a:lstStyle/>
          <a:p>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repeatCount="4000" fill="hold" grpId="0" nodeType="afterEffect">
                                  <p:stCondLst>
                                    <p:cond delay="0"/>
                                  </p:stCondLst>
                                  <p:childTnLst>
                                    <p:anim calcmode="discrete" valueType="str">
                                      <p:cBhvr override="childStyle">
                                        <p:cTn id="6" dur="1000" fill="hold"/>
                                        <p:tgtEl>
                                          <p:spTgt spid="781418">
                                            <p:txEl>
                                              <p:charRg st="4294967295" end="4294967295"/>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81407"/>
                                        </p:tgtEl>
                                        <p:attrNameLst>
                                          <p:attrName>style.visibility</p:attrName>
                                        </p:attrNameLst>
                                      </p:cBhvr>
                                      <p:to>
                                        <p:strVal val="visible"/>
                                      </p:to>
                                    </p:set>
                                    <p:animEffect transition="in" filter="blinds(horizontal)">
                                      <p:cBhvr>
                                        <p:cTn id="11" dur="500"/>
                                        <p:tgtEl>
                                          <p:spTgt spid="781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418" grpId="0"/>
      <p:bldP spid="78140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p:txBody>
          <a:bodyPr/>
          <a:lstStyle/>
          <a:p>
            <a:fld id="{1E497819-3F94-4525-95FF-6113B8E36D83}" type="slidenum">
              <a:rPr lang="en-US" altLang="zh-CN"/>
            </a:fld>
            <a:endParaRPr lang="en-US" altLang="zh-CN"/>
          </a:p>
        </p:txBody>
      </p:sp>
      <p:sp>
        <p:nvSpPr>
          <p:cNvPr id="60418" name="Rectangle 2"/>
          <p:cNvSpPr>
            <a:spLocks noChangeArrowheads="1"/>
          </p:cNvSpPr>
          <p:nvPr/>
        </p:nvSpPr>
        <p:spPr bwMode="auto">
          <a:xfrm>
            <a:off x="1979613" y="3502025"/>
            <a:ext cx="1727200"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60419" name="Rectangle 3"/>
          <p:cNvSpPr>
            <a:spLocks noChangeArrowheads="1"/>
          </p:cNvSpPr>
          <p:nvPr/>
        </p:nvSpPr>
        <p:spPr bwMode="auto">
          <a:xfrm>
            <a:off x="3708400" y="3502025"/>
            <a:ext cx="1727200"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60420" name="Rectangle 4"/>
          <p:cNvSpPr>
            <a:spLocks noChangeArrowheads="1"/>
          </p:cNvSpPr>
          <p:nvPr/>
        </p:nvSpPr>
        <p:spPr bwMode="auto">
          <a:xfrm>
            <a:off x="5437188" y="3502025"/>
            <a:ext cx="1727200"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60424" name="Rectangle 8"/>
          <p:cNvSpPr>
            <a:spLocks noGrp="1" noChangeArrowheads="1"/>
          </p:cNvSpPr>
          <p:nvPr>
            <p:ph type="title"/>
          </p:nvPr>
        </p:nvSpPr>
        <p:spPr/>
        <p:txBody>
          <a:bodyPr/>
          <a:lstStyle/>
          <a:p>
            <a:pPr algn="ctr"/>
            <a:r>
              <a:rPr lang="zh-CN" altLang="en-US"/>
              <a:t>最后还原成原来的报文</a:t>
            </a:r>
            <a:endParaRPr lang="zh-CN" altLang="en-US"/>
          </a:p>
        </p:txBody>
      </p:sp>
      <p:sp>
        <p:nvSpPr>
          <p:cNvPr id="60425" name="Rectangle 9"/>
          <p:cNvSpPr>
            <a:spLocks noGrp="1" noChangeArrowheads="1"/>
          </p:cNvSpPr>
          <p:nvPr>
            <p:ph type="body" idx="1"/>
          </p:nvPr>
        </p:nvSpPr>
        <p:spPr>
          <a:xfrm>
            <a:off x="1042988" y="1906588"/>
            <a:ext cx="7772400" cy="4114800"/>
          </a:xfrm>
        </p:spPr>
        <p:txBody>
          <a:bodyPr/>
          <a:lstStyle/>
          <a:p>
            <a:r>
              <a:rPr lang="zh-CN" altLang="en-US" dirty="0"/>
              <a:t>最后，在接收端把收到的数据</a:t>
            </a:r>
            <a:r>
              <a:rPr lang="zh-CN" altLang="en-US" dirty="0">
                <a:solidFill>
                  <a:schemeClr val="hlink"/>
                </a:solidFill>
              </a:rPr>
              <a:t>恢复成为原来的报文</a:t>
            </a:r>
            <a:r>
              <a:rPr lang="zh-CN" altLang="en-US" dirty="0"/>
              <a:t>。</a:t>
            </a:r>
            <a:endParaRPr lang="zh-CN" altLang="en-US" dirty="0"/>
          </a:p>
          <a:p>
            <a:endParaRPr lang="zh-CN" altLang="en-US" dirty="0"/>
          </a:p>
          <a:p>
            <a:endParaRPr lang="zh-CN" altLang="en-US" dirty="0"/>
          </a:p>
          <a:p>
            <a:endParaRPr lang="en-US" altLang="zh-CN" dirty="0" smtClean="0"/>
          </a:p>
          <a:p>
            <a:r>
              <a:rPr lang="zh-CN" altLang="en-US" dirty="0" smtClean="0"/>
              <a:t>这里</a:t>
            </a:r>
            <a:r>
              <a:rPr lang="zh-CN" altLang="en-US" dirty="0"/>
              <a:t>我们假定分组在传输过程中没有出现差错，在转发时也没有被丢弃。</a:t>
            </a:r>
            <a:endParaRPr lang="zh-CN" altLang="en-US" dirty="0"/>
          </a:p>
        </p:txBody>
      </p:sp>
      <p:grpSp>
        <p:nvGrpSpPr>
          <p:cNvPr id="2" name="Group 30"/>
          <p:cNvGrpSpPr/>
          <p:nvPr/>
        </p:nvGrpSpPr>
        <p:grpSpPr bwMode="auto">
          <a:xfrm>
            <a:off x="1908175" y="3046413"/>
            <a:ext cx="5264150" cy="887412"/>
            <a:chOff x="1202" y="1919"/>
            <a:chExt cx="3316" cy="559"/>
          </a:xfrm>
        </p:grpSpPr>
        <p:grpSp>
          <p:nvGrpSpPr>
            <p:cNvPr id="3" name="Group 5"/>
            <p:cNvGrpSpPr/>
            <p:nvPr/>
          </p:nvGrpSpPr>
          <p:grpSpPr bwMode="auto">
            <a:xfrm>
              <a:off x="1247" y="1919"/>
              <a:ext cx="3266" cy="250"/>
              <a:chOff x="1247" y="1737"/>
              <a:chExt cx="3266" cy="250"/>
            </a:xfrm>
          </p:grpSpPr>
          <p:sp>
            <p:nvSpPr>
              <p:cNvPr id="60422" name="Line 6"/>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ffectLst/>
            </p:spPr>
            <p:txBody>
              <a:bodyPr wrap="none" anchor="ctr"/>
              <a:lstStyle/>
              <a:p>
                <a:endParaRPr lang="zh-CN" altLang="en-US"/>
              </a:p>
            </p:txBody>
          </p:sp>
          <p:sp>
            <p:nvSpPr>
              <p:cNvPr id="60423" name="Text Box 7"/>
              <p:cNvSpPr txBox="1">
                <a:spLocks noChangeArrowheads="1"/>
              </p:cNvSpPr>
              <p:nvPr/>
            </p:nvSpPr>
            <p:spPr bwMode="auto">
              <a:xfrm>
                <a:off x="2699" y="1737"/>
                <a:ext cx="436" cy="250"/>
              </a:xfrm>
              <a:prstGeom prst="rect">
                <a:avLst/>
              </a:prstGeom>
              <a:solidFill>
                <a:schemeClr val="bg1"/>
              </a:solidFill>
              <a:ln w="9525">
                <a:noFill/>
                <a:miter lim="800000"/>
              </a:ln>
              <a:effectLst/>
            </p:spPr>
            <p:txBody>
              <a:bodyPr wrap="none">
                <a:spAutoFit/>
              </a:bodyPr>
              <a:lstStyle/>
              <a:p>
                <a:r>
                  <a:rPr kumimoji="1" lang="zh-CN" altLang="en-US" sz="2000">
                    <a:solidFill>
                      <a:srgbClr val="333399"/>
                    </a:solidFill>
                    <a:latin typeface="Times New Roman" panose="02020603050405020304" pitchFamily="18" charset="0"/>
                    <a:ea typeface="黑体" panose="02010609060101010101" pitchFamily="49" charset="-122"/>
                  </a:rPr>
                  <a:t>报文</a:t>
                </a:r>
                <a:endParaRPr kumimoji="1" lang="zh-CN" altLang="en-US" sz="2000">
                  <a:solidFill>
                    <a:srgbClr val="333399"/>
                  </a:solidFill>
                  <a:latin typeface="Times New Roman" panose="02020603050405020304" pitchFamily="18" charset="0"/>
                  <a:ea typeface="黑体" panose="02010609060101010101" pitchFamily="49" charset="-122"/>
                </a:endParaRPr>
              </a:p>
            </p:txBody>
          </p:sp>
        </p:grpSp>
        <p:grpSp>
          <p:nvGrpSpPr>
            <p:cNvPr id="4" name="Group 23"/>
            <p:cNvGrpSpPr/>
            <p:nvPr/>
          </p:nvGrpSpPr>
          <p:grpSpPr bwMode="auto">
            <a:xfrm>
              <a:off x="1202" y="2206"/>
              <a:ext cx="3316" cy="272"/>
              <a:chOff x="1202" y="2206"/>
              <a:chExt cx="3316" cy="272"/>
            </a:xfrm>
          </p:grpSpPr>
          <p:grpSp>
            <p:nvGrpSpPr>
              <p:cNvPr id="5" name="Group 24"/>
              <p:cNvGrpSpPr/>
              <p:nvPr/>
            </p:nvGrpSpPr>
            <p:grpSpPr bwMode="auto">
              <a:xfrm>
                <a:off x="1247" y="2206"/>
                <a:ext cx="3266" cy="272"/>
                <a:chOff x="1247" y="2931"/>
                <a:chExt cx="3266" cy="272"/>
              </a:xfrm>
            </p:grpSpPr>
            <p:sp>
              <p:nvSpPr>
                <p:cNvPr id="60441" name="Rectangle 25"/>
                <p:cNvSpPr>
                  <a:spLocks noChangeArrowheads="1"/>
                </p:cNvSpPr>
                <p:nvPr/>
              </p:nvSpPr>
              <p:spPr bwMode="auto">
                <a:xfrm>
                  <a:off x="1248" y="2931"/>
                  <a:ext cx="1088" cy="272"/>
                </a:xfrm>
                <a:prstGeom prst="rect">
                  <a:avLst/>
                </a:prstGeom>
                <a:solidFill>
                  <a:srgbClr val="CCECFF"/>
                </a:solidFill>
                <a:ln w="28575">
                  <a:noFill/>
                  <a:miter lim="800000"/>
                </a:ln>
                <a:effectLst/>
              </p:spPr>
              <p:txBody>
                <a:bodyPr wrap="none" anchor="ctr"/>
                <a:lstStyle/>
                <a:p>
                  <a:pPr algn="ctr"/>
                  <a:endParaRPr lang="zh-CN" altLang="zh-CN" sz="2000">
                    <a:solidFill>
                      <a:srgbClr val="333399"/>
                    </a:solidFill>
                    <a:ea typeface="黑体" panose="02010609060101010101" pitchFamily="49" charset="-122"/>
                  </a:endParaRPr>
                </a:p>
              </p:txBody>
            </p:sp>
            <p:sp>
              <p:nvSpPr>
                <p:cNvPr id="60442" name="Rectangle 26"/>
                <p:cNvSpPr>
                  <a:spLocks noChangeArrowheads="1"/>
                </p:cNvSpPr>
                <p:nvPr/>
              </p:nvSpPr>
              <p:spPr bwMode="auto">
                <a:xfrm>
                  <a:off x="2336" y="2931"/>
                  <a:ext cx="1088" cy="272"/>
                </a:xfrm>
                <a:prstGeom prst="rect">
                  <a:avLst/>
                </a:prstGeom>
                <a:solidFill>
                  <a:srgbClr val="CCECFF"/>
                </a:solidFill>
                <a:ln w="28575">
                  <a:noFill/>
                  <a:miter lim="800000"/>
                </a:ln>
                <a:effectLst/>
              </p:spPr>
              <p:txBody>
                <a:bodyPr wrap="none" anchor="ctr"/>
                <a:lstStyle/>
                <a:p>
                  <a:pPr algn="ctr"/>
                  <a:endParaRPr lang="zh-CN" altLang="zh-CN" sz="2000">
                    <a:solidFill>
                      <a:srgbClr val="333399"/>
                    </a:solidFill>
                    <a:latin typeface="Tahoma" panose="020B0604030504040204" pitchFamily="34" charset="0"/>
                    <a:ea typeface="黑体" panose="02010609060101010101" pitchFamily="49" charset="-122"/>
                  </a:endParaRPr>
                </a:p>
              </p:txBody>
            </p:sp>
            <p:sp>
              <p:nvSpPr>
                <p:cNvPr id="60443" name="Rectangle 27"/>
                <p:cNvSpPr>
                  <a:spLocks noChangeArrowheads="1"/>
                </p:cNvSpPr>
                <p:nvPr/>
              </p:nvSpPr>
              <p:spPr bwMode="auto">
                <a:xfrm>
                  <a:off x="3425" y="2931"/>
                  <a:ext cx="1088" cy="272"/>
                </a:xfrm>
                <a:prstGeom prst="rect">
                  <a:avLst/>
                </a:prstGeom>
                <a:solidFill>
                  <a:srgbClr val="CCECFF"/>
                </a:solidFill>
                <a:ln w="28575">
                  <a:noFill/>
                  <a:miter lim="800000"/>
                </a:ln>
                <a:effectLst/>
              </p:spPr>
              <p:txBody>
                <a:bodyPr wrap="none" anchor="ctr"/>
                <a:lstStyle/>
                <a:p>
                  <a:pPr algn="ctr"/>
                  <a:endParaRPr lang="zh-CN" altLang="zh-CN" sz="2000">
                    <a:solidFill>
                      <a:srgbClr val="333399"/>
                    </a:solidFill>
                    <a:ea typeface="黑体" panose="02010609060101010101" pitchFamily="49" charset="-122"/>
                  </a:endParaRPr>
                </a:p>
              </p:txBody>
            </p:sp>
            <p:sp>
              <p:nvSpPr>
                <p:cNvPr id="60444" name="Rectangle 28"/>
                <p:cNvSpPr>
                  <a:spLocks noChangeArrowheads="1"/>
                </p:cNvSpPr>
                <p:nvPr/>
              </p:nvSpPr>
              <p:spPr bwMode="auto">
                <a:xfrm>
                  <a:off x="1247" y="2931"/>
                  <a:ext cx="3266" cy="272"/>
                </a:xfrm>
                <a:prstGeom prst="rect">
                  <a:avLst/>
                </a:prstGeom>
                <a:noFill/>
                <a:ln w="28575">
                  <a:solidFill>
                    <a:schemeClr val="tx1"/>
                  </a:solidFill>
                  <a:miter lim="800000"/>
                </a:ln>
                <a:effectLst/>
              </p:spPr>
              <p:txBody>
                <a:bodyPr wrap="none" anchor="ctr"/>
                <a:lstStyle/>
                <a:p>
                  <a:endParaRPr lang="zh-CN" altLang="en-US"/>
                </a:p>
              </p:txBody>
            </p:sp>
          </p:grpSp>
          <p:sp>
            <p:nvSpPr>
              <p:cNvPr id="60445" name="Text Box 29"/>
              <p:cNvSpPr txBox="1">
                <a:spLocks noChangeArrowheads="1"/>
              </p:cNvSpPr>
              <p:nvPr/>
            </p:nvSpPr>
            <p:spPr bwMode="auto">
              <a:xfrm>
                <a:off x="1202" y="2219"/>
                <a:ext cx="3316" cy="231"/>
              </a:xfrm>
              <a:prstGeom prst="rect">
                <a:avLst/>
              </a:prstGeom>
              <a:noFill/>
              <a:ln w="9525">
                <a:noFill/>
                <a:miter lim="800000"/>
              </a:ln>
              <a:effectLst/>
            </p:spPr>
            <p:txBody>
              <a:bodyPr wrap="none">
                <a:spAutoFit/>
              </a:bodyPr>
              <a:lstStyle/>
              <a:p>
                <a:r>
                  <a:rPr lang="en-US" altLang="zh-CN">
                    <a:solidFill>
                      <a:srgbClr val="333399"/>
                    </a:solidFill>
                  </a:rPr>
                  <a:t>1101000110101010110101011100010011010010</a:t>
                </a:r>
                <a:endParaRPr lang="en-US" altLang="zh-CN">
                  <a:solidFill>
                    <a:srgbClr val="333399"/>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04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04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74" name="Rectangle 78"/>
          <p:cNvSpPr>
            <a:spLocks noChangeArrowheads="1"/>
          </p:cNvSpPr>
          <p:nvPr/>
        </p:nvSpPr>
        <p:spPr bwMode="auto">
          <a:xfrm>
            <a:off x="0" y="3933825"/>
            <a:ext cx="9144000" cy="2924175"/>
          </a:xfrm>
          <a:prstGeom prst="rect">
            <a:avLst/>
          </a:prstGeom>
          <a:solidFill>
            <a:srgbClr val="00FFCC"/>
          </a:solidFill>
          <a:ln w="9525">
            <a:noFill/>
            <a:miter lim="800000"/>
          </a:ln>
          <a:effectLst/>
        </p:spPr>
        <p:txBody>
          <a:bodyPr wrap="none" anchor="ctr"/>
          <a:lstStyle/>
          <a:p>
            <a:endParaRPr lang="zh-CN" altLang="en-US"/>
          </a:p>
        </p:txBody>
      </p:sp>
      <p:grpSp>
        <p:nvGrpSpPr>
          <p:cNvPr id="2" name="Group 84"/>
          <p:cNvGrpSpPr/>
          <p:nvPr/>
        </p:nvGrpSpPr>
        <p:grpSpPr bwMode="auto">
          <a:xfrm>
            <a:off x="1004888" y="5170488"/>
            <a:ext cx="2305050" cy="1314450"/>
            <a:chOff x="633" y="3257"/>
            <a:chExt cx="1452" cy="828"/>
          </a:xfrm>
        </p:grpSpPr>
        <p:grpSp>
          <p:nvGrpSpPr>
            <p:cNvPr id="3" name="Group 83"/>
            <p:cNvGrpSpPr/>
            <p:nvPr/>
          </p:nvGrpSpPr>
          <p:grpSpPr bwMode="auto">
            <a:xfrm>
              <a:off x="633" y="3257"/>
              <a:ext cx="1447" cy="552"/>
              <a:chOff x="633" y="3257"/>
              <a:chExt cx="1447" cy="552"/>
            </a:xfrm>
          </p:grpSpPr>
          <p:sp>
            <p:nvSpPr>
              <p:cNvPr id="106499" name="AutoShape 3"/>
              <p:cNvSpPr>
                <a:spLocks noChangeArrowheads="1"/>
              </p:cNvSpPr>
              <p:nvPr/>
            </p:nvSpPr>
            <p:spPr bwMode="auto">
              <a:xfrm rot="-1546647">
                <a:off x="1383" y="3430"/>
                <a:ext cx="96" cy="288"/>
              </a:xfrm>
              <a:prstGeom prst="downArrow">
                <a:avLst>
                  <a:gd name="adj1" fmla="val 50000"/>
                  <a:gd name="adj2" fmla="val 75000"/>
                </a:avLst>
              </a:prstGeom>
              <a:solidFill>
                <a:srgbClr val="FF3300"/>
              </a:solidFill>
              <a:ln w="9525">
                <a:solidFill>
                  <a:srgbClr val="000000"/>
                </a:solidFill>
                <a:miter lim="800000"/>
              </a:ln>
              <a:effectLst/>
            </p:spPr>
            <p:txBody>
              <a:bodyPr vert="eaVert" wrap="none" anchor="ctr"/>
              <a:lstStyle/>
              <a:p>
                <a:endParaRPr lang="zh-CN" altLang="en-US"/>
              </a:p>
            </p:txBody>
          </p:sp>
          <p:sp>
            <p:nvSpPr>
              <p:cNvPr id="106500" name="Line 4"/>
              <p:cNvSpPr>
                <a:spLocks noChangeShapeType="1"/>
              </p:cNvSpPr>
              <p:nvPr/>
            </p:nvSpPr>
            <p:spPr bwMode="auto">
              <a:xfrm>
                <a:off x="633" y="3270"/>
                <a:ext cx="364" cy="534"/>
              </a:xfrm>
              <a:prstGeom prst="line">
                <a:avLst/>
              </a:prstGeom>
              <a:noFill/>
              <a:ln w="9525">
                <a:solidFill>
                  <a:srgbClr val="000000"/>
                </a:solidFill>
                <a:prstDash val="dash"/>
                <a:round/>
              </a:ln>
              <a:effectLst/>
            </p:spPr>
            <p:txBody>
              <a:bodyPr wrap="none"/>
              <a:lstStyle/>
              <a:p>
                <a:endParaRPr lang="zh-CN" altLang="en-US"/>
              </a:p>
            </p:txBody>
          </p:sp>
          <p:sp>
            <p:nvSpPr>
              <p:cNvPr id="106501" name="Line 5"/>
              <p:cNvSpPr>
                <a:spLocks noChangeShapeType="1"/>
              </p:cNvSpPr>
              <p:nvPr/>
            </p:nvSpPr>
            <p:spPr bwMode="auto">
              <a:xfrm>
                <a:off x="1744" y="3257"/>
                <a:ext cx="336" cy="552"/>
              </a:xfrm>
              <a:prstGeom prst="line">
                <a:avLst/>
              </a:prstGeom>
              <a:noFill/>
              <a:ln w="9525">
                <a:solidFill>
                  <a:srgbClr val="000000"/>
                </a:solidFill>
                <a:prstDash val="dash"/>
                <a:round/>
              </a:ln>
              <a:effectLst/>
            </p:spPr>
            <p:txBody>
              <a:bodyPr wrap="none"/>
              <a:lstStyle/>
              <a:p>
                <a:endParaRPr lang="zh-CN" altLang="en-US"/>
              </a:p>
            </p:txBody>
          </p:sp>
        </p:grpSp>
        <p:sp>
          <p:nvSpPr>
            <p:cNvPr id="106502" name="Rectangle 6"/>
            <p:cNvSpPr>
              <a:spLocks noChangeArrowheads="1"/>
            </p:cNvSpPr>
            <p:nvPr/>
          </p:nvSpPr>
          <p:spPr bwMode="auto">
            <a:xfrm>
              <a:off x="975" y="3797"/>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数    据</a:t>
              </a:r>
              <a:endParaRPr kumimoji="1" lang="zh-CN" altLang="en-US" sz="1800" b="0">
                <a:solidFill>
                  <a:srgbClr val="040000"/>
                </a:solidFill>
              </a:endParaRPr>
            </a:p>
          </p:txBody>
        </p:sp>
      </p:grpSp>
      <p:grpSp>
        <p:nvGrpSpPr>
          <p:cNvPr id="4" name="Group 82"/>
          <p:cNvGrpSpPr/>
          <p:nvPr/>
        </p:nvGrpSpPr>
        <p:grpSpPr bwMode="auto">
          <a:xfrm>
            <a:off x="3295650" y="5195888"/>
            <a:ext cx="2141538" cy="1289050"/>
            <a:chOff x="2076" y="3273"/>
            <a:chExt cx="1349" cy="812"/>
          </a:xfrm>
        </p:grpSpPr>
        <p:sp>
          <p:nvSpPr>
            <p:cNvPr id="106504" name="AutoShape 8"/>
            <p:cNvSpPr>
              <a:spLocks noChangeArrowheads="1"/>
            </p:cNvSpPr>
            <p:nvPr/>
          </p:nvSpPr>
          <p:spPr bwMode="auto">
            <a:xfrm rot="1356105">
              <a:off x="2744" y="3385"/>
              <a:ext cx="96" cy="288"/>
            </a:xfrm>
            <a:prstGeom prst="downArrow">
              <a:avLst>
                <a:gd name="adj1" fmla="val 50000"/>
                <a:gd name="adj2" fmla="val 75000"/>
              </a:avLst>
            </a:prstGeom>
            <a:solidFill>
              <a:srgbClr val="FF3300"/>
            </a:solidFill>
            <a:ln w="9525">
              <a:solidFill>
                <a:srgbClr val="000000"/>
              </a:solidFill>
              <a:miter lim="800000"/>
            </a:ln>
            <a:effectLst/>
          </p:spPr>
          <p:txBody>
            <a:bodyPr vert="eaVert" wrap="none" anchor="ctr"/>
            <a:lstStyle/>
            <a:p>
              <a:endParaRPr lang="zh-CN" altLang="en-US"/>
            </a:p>
          </p:txBody>
        </p:sp>
        <p:sp>
          <p:nvSpPr>
            <p:cNvPr id="106505" name="Line 9"/>
            <p:cNvSpPr>
              <a:spLocks noChangeShapeType="1"/>
            </p:cNvSpPr>
            <p:nvPr/>
          </p:nvSpPr>
          <p:spPr bwMode="auto">
            <a:xfrm flipH="1">
              <a:off x="2076" y="3273"/>
              <a:ext cx="240" cy="528"/>
            </a:xfrm>
            <a:prstGeom prst="line">
              <a:avLst/>
            </a:prstGeom>
            <a:noFill/>
            <a:ln w="9525">
              <a:solidFill>
                <a:srgbClr val="000000"/>
              </a:solidFill>
              <a:prstDash val="dash"/>
              <a:round/>
            </a:ln>
            <a:effectLst/>
          </p:spPr>
          <p:txBody>
            <a:bodyPr wrap="none"/>
            <a:lstStyle/>
            <a:p>
              <a:endParaRPr lang="zh-CN" altLang="en-US"/>
            </a:p>
          </p:txBody>
        </p:sp>
        <p:sp>
          <p:nvSpPr>
            <p:cNvPr id="106506" name="Line 10"/>
            <p:cNvSpPr>
              <a:spLocks noChangeShapeType="1"/>
            </p:cNvSpPr>
            <p:nvPr/>
          </p:nvSpPr>
          <p:spPr bwMode="auto">
            <a:xfrm flipH="1">
              <a:off x="3185" y="3273"/>
              <a:ext cx="240" cy="528"/>
            </a:xfrm>
            <a:prstGeom prst="line">
              <a:avLst/>
            </a:prstGeom>
            <a:noFill/>
            <a:ln w="9525">
              <a:solidFill>
                <a:srgbClr val="000000"/>
              </a:solidFill>
              <a:prstDash val="dash"/>
              <a:round/>
            </a:ln>
            <a:effectLst/>
          </p:spPr>
          <p:txBody>
            <a:bodyPr wrap="none"/>
            <a:lstStyle/>
            <a:p>
              <a:endParaRPr lang="zh-CN" altLang="en-US"/>
            </a:p>
          </p:txBody>
        </p:sp>
        <p:sp>
          <p:nvSpPr>
            <p:cNvPr id="106507" name="Rectangle 11"/>
            <p:cNvSpPr>
              <a:spLocks noChangeArrowheads="1"/>
            </p:cNvSpPr>
            <p:nvPr/>
          </p:nvSpPr>
          <p:spPr bwMode="auto">
            <a:xfrm>
              <a:off x="2086" y="3797"/>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数    据</a:t>
              </a:r>
              <a:endParaRPr kumimoji="1" lang="zh-CN" altLang="en-US" sz="1800" b="0">
                <a:solidFill>
                  <a:srgbClr val="040000"/>
                </a:solidFill>
              </a:endParaRPr>
            </a:p>
          </p:txBody>
        </p:sp>
      </p:grpSp>
      <p:grpSp>
        <p:nvGrpSpPr>
          <p:cNvPr id="5" name="Group 81"/>
          <p:cNvGrpSpPr/>
          <p:nvPr/>
        </p:nvGrpSpPr>
        <p:grpSpPr bwMode="auto">
          <a:xfrm>
            <a:off x="5064125" y="5186363"/>
            <a:ext cx="2968625" cy="1298575"/>
            <a:chOff x="3190" y="3267"/>
            <a:chExt cx="1870" cy="818"/>
          </a:xfrm>
        </p:grpSpPr>
        <p:sp>
          <p:nvSpPr>
            <p:cNvPr id="106509" name="AutoShape 13"/>
            <p:cNvSpPr>
              <a:spLocks noChangeArrowheads="1"/>
            </p:cNvSpPr>
            <p:nvPr/>
          </p:nvSpPr>
          <p:spPr bwMode="auto">
            <a:xfrm rot="3331918">
              <a:off x="4019" y="3379"/>
              <a:ext cx="96" cy="288"/>
            </a:xfrm>
            <a:prstGeom prst="downArrow">
              <a:avLst>
                <a:gd name="adj1" fmla="val 50000"/>
                <a:gd name="adj2" fmla="val 75000"/>
              </a:avLst>
            </a:prstGeom>
            <a:solidFill>
              <a:srgbClr val="FF3300"/>
            </a:solidFill>
            <a:ln w="9525">
              <a:solidFill>
                <a:srgbClr val="000000"/>
              </a:solidFill>
              <a:miter lim="800000"/>
            </a:ln>
            <a:effectLst/>
          </p:spPr>
          <p:txBody>
            <a:bodyPr vert="eaVert" wrap="none" anchor="ctr"/>
            <a:lstStyle/>
            <a:p>
              <a:endParaRPr lang="zh-CN" altLang="en-US"/>
            </a:p>
          </p:txBody>
        </p:sp>
        <p:sp>
          <p:nvSpPr>
            <p:cNvPr id="106510" name="Line 14"/>
            <p:cNvSpPr>
              <a:spLocks noChangeShapeType="1"/>
            </p:cNvSpPr>
            <p:nvPr/>
          </p:nvSpPr>
          <p:spPr bwMode="auto">
            <a:xfrm flipH="1">
              <a:off x="3190" y="3267"/>
              <a:ext cx="768" cy="528"/>
            </a:xfrm>
            <a:prstGeom prst="line">
              <a:avLst/>
            </a:prstGeom>
            <a:noFill/>
            <a:ln w="9525">
              <a:solidFill>
                <a:srgbClr val="000000"/>
              </a:solidFill>
              <a:prstDash val="dash"/>
              <a:round/>
            </a:ln>
            <a:effectLst/>
          </p:spPr>
          <p:txBody>
            <a:bodyPr wrap="none"/>
            <a:lstStyle/>
            <a:p>
              <a:endParaRPr lang="zh-CN" altLang="en-US"/>
            </a:p>
          </p:txBody>
        </p:sp>
        <p:sp>
          <p:nvSpPr>
            <p:cNvPr id="106511" name="Line 15"/>
            <p:cNvSpPr>
              <a:spLocks noChangeShapeType="1"/>
            </p:cNvSpPr>
            <p:nvPr/>
          </p:nvSpPr>
          <p:spPr bwMode="auto">
            <a:xfrm flipH="1">
              <a:off x="4302" y="3272"/>
              <a:ext cx="758" cy="531"/>
            </a:xfrm>
            <a:prstGeom prst="line">
              <a:avLst/>
            </a:prstGeom>
            <a:noFill/>
            <a:ln w="9525">
              <a:solidFill>
                <a:srgbClr val="000000"/>
              </a:solidFill>
              <a:prstDash val="dash"/>
              <a:round/>
            </a:ln>
            <a:effectLst/>
          </p:spPr>
          <p:txBody>
            <a:bodyPr wrap="none"/>
            <a:lstStyle/>
            <a:p>
              <a:endParaRPr lang="zh-CN" altLang="en-US"/>
            </a:p>
          </p:txBody>
        </p:sp>
        <p:sp>
          <p:nvSpPr>
            <p:cNvPr id="106512" name="Rectangle 16"/>
            <p:cNvSpPr>
              <a:spLocks noChangeArrowheads="1"/>
            </p:cNvSpPr>
            <p:nvPr/>
          </p:nvSpPr>
          <p:spPr bwMode="auto">
            <a:xfrm>
              <a:off x="3198" y="3797"/>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数    据</a:t>
              </a:r>
              <a:endParaRPr kumimoji="1" lang="zh-CN" altLang="en-US" sz="1800" b="0">
                <a:solidFill>
                  <a:srgbClr val="040000"/>
                </a:solidFill>
              </a:endParaRPr>
            </a:p>
          </p:txBody>
        </p:sp>
      </p:grpSp>
      <p:sp>
        <p:nvSpPr>
          <p:cNvPr id="106513" name="Rectangle 17"/>
          <p:cNvSpPr>
            <a:spLocks noChangeArrowheads="1"/>
          </p:cNvSpPr>
          <p:nvPr/>
        </p:nvSpPr>
        <p:spPr bwMode="auto">
          <a:xfrm>
            <a:off x="76200" y="0"/>
            <a:ext cx="2438400" cy="1066800"/>
          </a:xfrm>
          <a:prstGeom prst="rect">
            <a:avLst/>
          </a:prstGeom>
          <a:gradFill rotWithShape="0">
            <a:gsLst>
              <a:gs pos="0">
                <a:srgbClr val="0099FF"/>
              </a:gs>
              <a:gs pos="100000">
                <a:srgbClr val="0099FF">
                  <a:gamma/>
                  <a:shade val="46275"/>
                  <a:invGamma/>
                </a:srgbClr>
              </a:gs>
            </a:gsLst>
            <a:path path="shape">
              <a:fillToRect l="50000" t="50000" r="50000" b="50000"/>
            </a:path>
          </a:gradFill>
          <a:ln w="9525">
            <a:noFill/>
            <a:miter lim="800000"/>
          </a:ln>
          <a:effectLst/>
        </p:spPr>
        <p:txBody>
          <a:bodyPr wrap="none" anchor="ctr"/>
          <a:lstStyle/>
          <a:p>
            <a:r>
              <a:rPr kumimoji="1" lang="zh-CN" altLang="en-US" sz="4400" b="0">
                <a:solidFill>
                  <a:srgbClr val="FFFF00"/>
                </a:solidFill>
                <a:effectLst>
                  <a:outerShdw blurRad="38100" dist="38100" dir="2700000" algn="tl">
                    <a:srgbClr val="000000"/>
                  </a:outerShdw>
                </a:effectLst>
              </a:rPr>
              <a:t>分组交换</a:t>
            </a:r>
            <a:endParaRPr kumimoji="1" lang="zh-CN" altLang="en-US" sz="4400" b="0">
              <a:solidFill>
                <a:srgbClr val="FFFF00"/>
              </a:solidFill>
              <a:effectLst>
                <a:outerShdw blurRad="38100" dist="38100" dir="2700000" algn="tl">
                  <a:srgbClr val="000000"/>
                </a:outerShdw>
              </a:effectLst>
            </a:endParaRPr>
          </a:p>
        </p:txBody>
      </p:sp>
      <p:sp>
        <p:nvSpPr>
          <p:cNvPr id="106514" name="Rectangle 18"/>
          <p:cNvSpPr>
            <a:spLocks noChangeArrowheads="1"/>
          </p:cNvSpPr>
          <p:nvPr/>
        </p:nvSpPr>
        <p:spPr bwMode="auto">
          <a:xfrm>
            <a:off x="3886200" y="0"/>
            <a:ext cx="5257800" cy="1235075"/>
          </a:xfrm>
          <a:prstGeom prst="rect">
            <a:avLst/>
          </a:prstGeom>
          <a:solidFill>
            <a:srgbClr val="FFFF99"/>
          </a:solidFill>
          <a:ln w="9525">
            <a:solidFill>
              <a:schemeClr val="tx1"/>
            </a:solidFill>
            <a:miter lim="800000"/>
          </a:ln>
          <a:effectLst/>
        </p:spPr>
        <p:txBody>
          <a:bodyPr wrap="none" anchor="ctr"/>
          <a:lstStyle/>
          <a:p>
            <a:endParaRPr lang="zh-CN" altLang="en-US"/>
          </a:p>
        </p:txBody>
      </p:sp>
      <p:sp>
        <p:nvSpPr>
          <p:cNvPr id="106515" name="Text Box 19"/>
          <p:cNvSpPr txBox="1">
            <a:spLocks noChangeArrowheads="1"/>
          </p:cNvSpPr>
          <p:nvPr/>
        </p:nvSpPr>
        <p:spPr bwMode="auto">
          <a:xfrm>
            <a:off x="3635375" y="0"/>
            <a:ext cx="5508625" cy="1190625"/>
          </a:xfrm>
          <a:prstGeom prst="rect">
            <a:avLst/>
          </a:prstGeom>
          <a:solidFill>
            <a:srgbClr val="FFFF99"/>
          </a:solidFill>
          <a:ln w="9525">
            <a:noFill/>
            <a:miter lim="800000"/>
          </a:ln>
          <a:effectLst/>
        </p:spPr>
        <p:txBody>
          <a:bodyPr>
            <a:spAutoFit/>
          </a:bodyPr>
          <a:lstStyle/>
          <a:p>
            <a:pPr>
              <a:buFont typeface="Wingdings" panose="05000000000000000000" pitchFamily="2" charset="2"/>
              <a:buChar char="F"/>
            </a:pPr>
            <a:r>
              <a:rPr kumimoji="1" lang="en-US" altLang="zh-CN" sz="1800" b="0">
                <a:solidFill>
                  <a:srgbClr val="040000"/>
                </a:solidFill>
              </a:rPr>
              <a:t>  </a:t>
            </a:r>
            <a:r>
              <a:rPr kumimoji="1" lang="zh-CN" altLang="en-US" sz="1800" b="0">
                <a:solidFill>
                  <a:srgbClr val="040000"/>
                </a:solidFill>
              </a:rPr>
              <a:t>在发送端</a:t>
            </a:r>
            <a:r>
              <a:rPr kumimoji="1" lang="zh-CN" altLang="en-US" sz="1800" b="0">
                <a:solidFill>
                  <a:srgbClr val="040000"/>
                </a:solidFill>
                <a:latin typeface="黑体" panose="02010609060101010101" pitchFamily="49" charset="-122"/>
              </a:rPr>
              <a:t>把要发送的报文分隔为较短的数据块</a:t>
            </a:r>
            <a:endParaRPr kumimoji="1" lang="zh-CN" altLang="en-US" sz="1800" b="0">
              <a:solidFill>
                <a:srgbClr val="040000"/>
              </a:solidFill>
              <a:latin typeface="黑体" panose="02010609060101010101" pitchFamily="49" charset="-122"/>
            </a:endParaRPr>
          </a:p>
          <a:p>
            <a:pPr>
              <a:buFont typeface="Wingdings" panose="05000000000000000000" pitchFamily="2" charset="2"/>
              <a:buChar char="F"/>
            </a:pPr>
            <a:r>
              <a:rPr kumimoji="1" lang="zh-CN" altLang="en-US" sz="1800" b="0">
                <a:solidFill>
                  <a:srgbClr val="040000"/>
                </a:solidFill>
                <a:latin typeface="黑体" panose="02010609060101010101" pitchFamily="49" charset="-122"/>
              </a:rPr>
              <a:t> 每个块增加带有控制信息的首部构成分组（包）</a:t>
            </a:r>
            <a:endParaRPr kumimoji="1" lang="zh-CN" altLang="en-US" sz="1800" b="0">
              <a:solidFill>
                <a:srgbClr val="040000"/>
              </a:solidFill>
              <a:latin typeface="黑体" panose="02010609060101010101" pitchFamily="49" charset="-122"/>
            </a:endParaRPr>
          </a:p>
          <a:p>
            <a:pPr>
              <a:buFont typeface="Wingdings" panose="05000000000000000000" pitchFamily="2" charset="2"/>
              <a:buChar char="F"/>
            </a:pPr>
            <a:r>
              <a:rPr kumimoji="1" lang="zh-CN" altLang="en-US" sz="1800" b="0">
                <a:solidFill>
                  <a:srgbClr val="040000"/>
                </a:solidFill>
                <a:latin typeface="黑体" panose="02010609060101010101" pitchFamily="49" charset="-122"/>
              </a:rPr>
              <a:t> 依次把各分组发送到接收端</a:t>
            </a:r>
            <a:endParaRPr kumimoji="1" lang="zh-CN" altLang="en-US" sz="1800" b="0">
              <a:solidFill>
                <a:srgbClr val="040000"/>
              </a:solidFill>
              <a:latin typeface="黑体" panose="02010609060101010101" pitchFamily="49" charset="-122"/>
            </a:endParaRPr>
          </a:p>
          <a:p>
            <a:pPr>
              <a:buFont typeface="Wingdings" panose="05000000000000000000" pitchFamily="2" charset="2"/>
              <a:buChar char="F"/>
            </a:pPr>
            <a:r>
              <a:rPr kumimoji="1" lang="zh-CN" altLang="en-US" sz="1800" b="0">
                <a:solidFill>
                  <a:srgbClr val="040000"/>
                </a:solidFill>
                <a:latin typeface="黑体" panose="02010609060101010101" pitchFamily="49" charset="-122"/>
              </a:rPr>
              <a:t> 接收端剥去首部，抽出数据部分，还原成报文</a:t>
            </a:r>
            <a:endParaRPr kumimoji="1" lang="zh-CN" altLang="en-US" sz="1800" b="0">
              <a:solidFill>
                <a:srgbClr val="040000"/>
              </a:solidFill>
              <a:latin typeface="黑体" panose="02010609060101010101" pitchFamily="49" charset="-122"/>
            </a:endParaRPr>
          </a:p>
        </p:txBody>
      </p:sp>
      <p:grpSp>
        <p:nvGrpSpPr>
          <p:cNvPr id="6" name="Group 76"/>
          <p:cNvGrpSpPr/>
          <p:nvPr/>
        </p:nvGrpSpPr>
        <p:grpSpPr bwMode="auto">
          <a:xfrm>
            <a:off x="1009650" y="2060575"/>
            <a:ext cx="2279650" cy="1223963"/>
            <a:chOff x="636" y="1298"/>
            <a:chExt cx="1436" cy="771"/>
          </a:xfrm>
        </p:grpSpPr>
        <p:sp>
          <p:nvSpPr>
            <p:cNvPr id="106523" name="Line 27"/>
            <p:cNvSpPr>
              <a:spLocks noChangeShapeType="1"/>
            </p:cNvSpPr>
            <p:nvPr/>
          </p:nvSpPr>
          <p:spPr bwMode="auto">
            <a:xfrm flipH="1">
              <a:off x="648" y="1298"/>
              <a:ext cx="327" cy="478"/>
            </a:xfrm>
            <a:prstGeom prst="line">
              <a:avLst/>
            </a:prstGeom>
            <a:noFill/>
            <a:ln w="9525">
              <a:solidFill>
                <a:srgbClr val="000000"/>
              </a:solidFill>
              <a:prstDash val="dash"/>
              <a:round/>
            </a:ln>
            <a:effectLst/>
          </p:spPr>
          <p:txBody>
            <a:bodyPr wrap="none" anchor="ctr"/>
            <a:lstStyle/>
            <a:p>
              <a:endParaRPr lang="zh-CN" altLang="en-US"/>
            </a:p>
          </p:txBody>
        </p:sp>
        <p:sp>
          <p:nvSpPr>
            <p:cNvPr id="106524" name="Line 28"/>
            <p:cNvSpPr>
              <a:spLocks noChangeShapeType="1"/>
            </p:cNvSpPr>
            <p:nvPr/>
          </p:nvSpPr>
          <p:spPr bwMode="auto">
            <a:xfrm flipH="1">
              <a:off x="1752" y="1328"/>
              <a:ext cx="320" cy="440"/>
            </a:xfrm>
            <a:prstGeom prst="line">
              <a:avLst/>
            </a:prstGeom>
            <a:noFill/>
            <a:ln w="9525">
              <a:solidFill>
                <a:srgbClr val="000000"/>
              </a:solidFill>
              <a:prstDash val="dash"/>
              <a:round/>
            </a:ln>
            <a:effectLst/>
          </p:spPr>
          <p:txBody>
            <a:bodyPr wrap="none" anchor="ctr"/>
            <a:lstStyle/>
            <a:p>
              <a:endParaRPr lang="zh-CN" altLang="en-US"/>
            </a:p>
          </p:txBody>
        </p:sp>
        <p:sp>
          <p:nvSpPr>
            <p:cNvPr id="106525" name="AutoShape 29"/>
            <p:cNvSpPr>
              <a:spLocks noChangeArrowheads="1"/>
            </p:cNvSpPr>
            <p:nvPr/>
          </p:nvSpPr>
          <p:spPr bwMode="auto">
            <a:xfrm rot="2051630">
              <a:off x="1293" y="1389"/>
              <a:ext cx="96" cy="288"/>
            </a:xfrm>
            <a:prstGeom prst="downArrow">
              <a:avLst>
                <a:gd name="adj1" fmla="val 50000"/>
                <a:gd name="adj2" fmla="val 75000"/>
              </a:avLst>
            </a:prstGeom>
            <a:solidFill>
              <a:schemeClr val="hlink"/>
            </a:solidFill>
            <a:ln w="9525">
              <a:solidFill>
                <a:srgbClr val="000000"/>
              </a:solidFill>
              <a:miter lim="800000"/>
            </a:ln>
            <a:effectLst/>
          </p:spPr>
          <p:txBody>
            <a:bodyPr vert="eaVert" wrap="none" anchor="ctr"/>
            <a:lstStyle/>
            <a:p>
              <a:endParaRPr lang="zh-CN" altLang="en-US"/>
            </a:p>
          </p:txBody>
        </p:sp>
        <p:sp>
          <p:nvSpPr>
            <p:cNvPr id="106528" name="Rectangle 32"/>
            <p:cNvSpPr>
              <a:spLocks noChangeArrowheads="1"/>
            </p:cNvSpPr>
            <p:nvPr/>
          </p:nvSpPr>
          <p:spPr bwMode="auto">
            <a:xfrm>
              <a:off x="636" y="1781"/>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数    据</a:t>
              </a:r>
              <a:endParaRPr kumimoji="1" lang="zh-CN" altLang="en-US" sz="1800" b="0">
                <a:solidFill>
                  <a:srgbClr val="040000"/>
                </a:solidFill>
              </a:endParaRPr>
            </a:p>
          </p:txBody>
        </p:sp>
      </p:grpSp>
      <p:grpSp>
        <p:nvGrpSpPr>
          <p:cNvPr id="7" name="Group 77"/>
          <p:cNvGrpSpPr/>
          <p:nvPr/>
        </p:nvGrpSpPr>
        <p:grpSpPr bwMode="auto">
          <a:xfrm>
            <a:off x="995363" y="3359150"/>
            <a:ext cx="2362200" cy="366713"/>
            <a:chOff x="627" y="2116"/>
            <a:chExt cx="1488" cy="231"/>
          </a:xfrm>
        </p:grpSpPr>
        <p:sp>
          <p:nvSpPr>
            <p:cNvPr id="106529" name="Line 33"/>
            <p:cNvSpPr>
              <a:spLocks noChangeShapeType="1"/>
            </p:cNvSpPr>
            <p:nvPr/>
          </p:nvSpPr>
          <p:spPr bwMode="auto">
            <a:xfrm>
              <a:off x="627" y="2223"/>
              <a:ext cx="1488" cy="0"/>
            </a:xfrm>
            <a:prstGeom prst="line">
              <a:avLst/>
            </a:prstGeom>
            <a:noFill/>
            <a:ln w="9525">
              <a:solidFill>
                <a:srgbClr val="000000"/>
              </a:solidFill>
              <a:round/>
              <a:headEnd type="triangle" w="sm" len="lg"/>
              <a:tailEnd type="triangle" w="sm" len="lg"/>
            </a:ln>
            <a:effectLst/>
          </p:spPr>
          <p:txBody>
            <a:bodyPr wrap="none" anchor="ctr"/>
            <a:lstStyle/>
            <a:p>
              <a:endParaRPr lang="zh-CN" altLang="en-US"/>
            </a:p>
          </p:txBody>
        </p:sp>
        <p:sp>
          <p:nvSpPr>
            <p:cNvPr id="106530" name="Text Box 34"/>
            <p:cNvSpPr txBox="1">
              <a:spLocks noChangeArrowheads="1"/>
            </p:cNvSpPr>
            <p:nvPr/>
          </p:nvSpPr>
          <p:spPr bwMode="auto">
            <a:xfrm>
              <a:off x="1066" y="2116"/>
              <a:ext cx="404" cy="231"/>
            </a:xfrm>
            <a:prstGeom prst="rect">
              <a:avLst/>
            </a:prstGeom>
            <a:solidFill>
              <a:srgbClr val="CCECFF"/>
            </a:solidFill>
            <a:ln w="9525">
              <a:noFill/>
              <a:miter lim="800000"/>
            </a:ln>
            <a:effectLst/>
          </p:spPr>
          <p:txBody>
            <a:bodyPr wrap="none">
              <a:spAutoFit/>
            </a:bodyPr>
            <a:lstStyle/>
            <a:p>
              <a:r>
                <a:rPr kumimoji="1" lang="zh-CN" altLang="en-US" sz="1800" b="0">
                  <a:solidFill>
                    <a:srgbClr val="040000"/>
                  </a:solidFill>
                </a:rPr>
                <a:t>分组</a:t>
              </a:r>
              <a:endParaRPr kumimoji="1" lang="zh-CN" altLang="en-US" sz="1800" b="0">
                <a:solidFill>
                  <a:srgbClr val="040000"/>
                </a:solidFill>
              </a:endParaRPr>
            </a:p>
          </p:txBody>
        </p:sp>
      </p:grpSp>
      <p:grpSp>
        <p:nvGrpSpPr>
          <p:cNvPr id="8" name="Group 71"/>
          <p:cNvGrpSpPr/>
          <p:nvPr/>
        </p:nvGrpSpPr>
        <p:grpSpPr bwMode="auto">
          <a:xfrm>
            <a:off x="0" y="1258888"/>
            <a:ext cx="6805613" cy="1331912"/>
            <a:chOff x="0" y="793"/>
            <a:chExt cx="4287" cy="839"/>
          </a:xfrm>
        </p:grpSpPr>
        <p:sp>
          <p:nvSpPr>
            <p:cNvPr id="106518" name="Line 22"/>
            <p:cNvSpPr>
              <a:spLocks noChangeShapeType="1"/>
            </p:cNvSpPr>
            <p:nvPr/>
          </p:nvSpPr>
          <p:spPr bwMode="auto">
            <a:xfrm>
              <a:off x="973" y="910"/>
              <a:ext cx="3312" cy="0"/>
            </a:xfrm>
            <a:prstGeom prst="line">
              <a:avLst/>
            </a:prstGeom>
            <a:noFill/>
            <a:ln w="9525">
              <a:solidFill>
                <a:srgbClr val="000000"/>
              </a:solidFill>
              <a:round/>
              <a:headEnd type="triangle" w="sm" len="lg"/>
              <a:tailEnd type="triangle" w="sm" len="lg"/>
            </a:ln>
            <a:effectLst/>
          </p:spPr>
          <p:txBody>
            <a:bodyPr wrap="none" anchor="ctr"/>
            <a:lstStyle/>
            <a:p>
              <a:endParaRPr lang="zh-CN" altLang="en-US"/>
            </a:p>
          </p:txBody>
        </p:sp>
        <p:sp>
          <p:nvSpPr>
            <p:cNvPr id="106517" name="Rectangle 21"/>
            <p:cNvSpPr>
              <a:spLocks noChangeArrowheads="1"/>
            </p:cNvSpPr>
            <p:nvPr/>
          </p:nvSpPr>
          <p:spPr bwMode="auto">
            <a:xfrm>
              <a:off x="975" y="1026"/>
              <a:ext cx="3312"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en-US" altLang="zh-CN" sz="2000" b="0">
                  <a:solidFill>
                    <a:srgbClr val="000000"/>
                  </a:solidFill>
                  <a:effectLst>
                    <a:outerShdw blurRad="38100" dist="38100" dir="2700000" algn="tl">
                      <a:srgbClr val="FFFFFF"/>
                    </a:outerShdw>
                  </a:effectLst>
                  <a:latin typeface="Tahoma" panose="020B0604030504040204" pitchFamily="34" charset="0"/>
                </a:rPr>
                <a:t>11010011101 •</a:t>
              </a:r>
              <a:r>
                <a:rPr kumimoji="1" lang="en-US" altLang="zh-CN" sz="800" b="0">
                  <a:solidFill>
                    <a:srgbClr val="000000"/>
                  </a:solidFill>
                  <a:effectLst>
                    <a:outerShdw blurRad="38100" dist="38100" dir="2700000" algn="tl">
                      <a:srgbClr val="FFFFFF"/>
                    </a:outerShdw>
                  </a:effectLst>
                  <a:latin typeface="Tahoma" panose="020B0604030504040204" pitchFamily="34" charset="0"/>
                </a:rPr>
                <a:t> </a:t>
              </a:r>
              <a:r>
                <a:rPr kumimoji="1" lang="en-US" altLang="zh-CN" sz="2000" b="0">
                  <a:solidFill>
                    <a:srgbClr val="000000"/>
                  </a:solidFill>
                  <a:effectLst>
                    <a:outerShdw blurRad="38100" dist="38100" dir="2700000" algn="tl">
                      <a:srgbClr val="FFFFFF"/>
                    </a:outerShdw>
                  </a:effectLst>
                  <a:latin typeface="Tahoma" panose="020B0604030504040204" pitchFamily="34" charset="0"/>
                </a:rPr>
                <a:t> • • • • • • •   00101001110</a:t>
              </a:r>
              <a:endParaRPr kumimoji="1" lang="en-US" altLang="zh-CN" sz="2000" b="0">
                <a:solidFill>
                  <a:srgbClr val="000000"/>
                </a:solidFill>
                <a:effectLst>
                  <a:outerShdw blurRad="38100" dist="38100" dir="2700000" algn="tl">
                    <a:srgbClr val="FFFFFF"/>
                  </a:outerShdw>
                </a:effectLst>
                <a:latin typeface="Tahoma" panose="020B0604030504040204" pitchFamily="34" charset="0"/>
              </a:endParaRPr>
            </a:p>
          </p:txBody>
        </p:sp>
        <p:sp>
          <p:nvSpPr>
            <p:cNvPr id="106519" name="Line 23"/>
            <p:cNvSpPr>
              <a:spLocks noChangeShapeType="1"/>
            </p:cNvSpPr>
            <p:nvPr/>
          </p:nvSpPr>
          <p:spPr bwMode="auto">
            <a:xfrm>
              <a:off x="2079" y="1026"/>
              <a:ext cx="0" cy="288"/>
            </a:xfrm>
            <a:prstGeom prst="line">
              <a:avLst/>
            </a:prstGeom>
            <a:noFill/>
            <a:ln w="19050">
              <a:solidFill>
                <a:srgbClr val="000000"/>
              </a:solidFill>
              <a:round/>
            </a:ln>
            <a:effectLst/>
          </p:spPr>
          <p:txBody>
            <a:bodyPr wrap="none" anchor="ctr"/>
            <a:lstStyle/>
            <a:p>
              <a:endParaRPr lang="zh-CN" altLang="en-US"/>
            </a:p>
          </p:txBody>
        </p:sp>
        <p:sp>
          <p:nvSpPr>
            <p:cNvPr id="106520" name="Line 24"/>
            <p:cNvSpPr>
              <a:spLocks noChangeShapeType="1"/>
            </p:cNvSpPr>
            <p:nvPr/>
          </p:nvSpPr>
          <p:spPr bwMode="auto">
            <a:xfrm>
              <a:off x="3183" y="1026"/>
              <a:ext cx="0" cy="288"/>
            </a:xfrm>
            <a:prstGeom prst="line">
              <a:avLst/>
            </a:prstGeom>
            <a:noFill/>
            <a:ln w="19050">
              <a:solidFill>
                <a:srgbClr val="000000"/>
              </a:solidFill>
              <a:round/>
            </a:ln>
            <a:effectLst/>
          </p:spPr>
          <p:txBody>
            <a:bodyPr wrap="none" anchor="ctr"/>
            <a:lstStyle/>
            <a:p>
              <a:endParaRPr lang="zh-CN" altLang="en-US"/>
            </a:p>
          </p:txBody>
        </p:sp>
        <p:sp>
          <p:nvSpPr>
            <p:cNvPr id="106521" name="Text Box 25"/>
            <p:cNvSpPr txBox="1">
              <a:spLocks noChangeArrowheads="1"/>
            </p:cNvSpPr>
            <p:nvPr/>
          </p:nvSpPr>
          <p:spPr bwMode="auto">
            <a:xfrm>
              <a:off x="2393" y="793"/>
              <a:ext cx="404" cy="231"/>
            </a:xfrm>
            <a:prstGeom prst="rect">
              <a:avLst/>
            </a:prstGeom>
            <a:solidFill>
              <a:srgbClr val="CCECFF"/>
            </a:solidFill>
            <a:ln w="9525">
              <a:noFill/>
              <a:miter lim="800000"/>
            </a:ln>
            <a:effectLst/>
          </p:spPr>
          <p:txBody>
            <a:bodyPr wrap="none">
              <a:spAutoFit/>
            </a:bodyPr>
            <a:lstStyle/>
            <a:p>
              <a:r>
                <a:rPr kumimoji="1" lang="zh-CN" altLang="en-US" sz="1800" b="0">
                  <a:solidFill>
                    <a:srgbClr val="040000"/>
                  </a:solidFill>
                </a:rPr>
                <a:t>报文</a:t>
              </a:r>
              <a:endParaRPr kumimoji="1" lang="zh-CN" altLang="en-US" sz="1800" b="0">
                <a:solidFill>
                  <a:srgbClr val="040000"/>
                </a:solidFill>
              </a:endParaRPr>
            </a:p>
          </p:txBody>
        </p:sp>
        <p:sp>
          <p:nvSpPr>
            <p:cNvPr id="106531" name="Text Box 35"/>
            <p:cNvSpPr txBox="1">
              <a:spLocks noChangeArrowheads="1"/>
            </p:cNvSpPr>
            <p:nvPr/>
          </p:nvSpPr>
          <p:spPr bwMode="auto">
            <a:xfrm>
              <a:off x="0" y="1344"/>
              <a:ext cx="692" cy="288"/>
            </a:xfrm>
            <a:prstGeom prst="rect">
              <a:avLst/>
            </a:prstGeom>
            <a:noFill/>
            <a:ln w="9525">
              <a:noFill/>
              <a:miter lim="800000"/>
            </a:ln>
            <a:effectLst/>
          </p:spPr>
          <p:txBody>
            <a:bodyPr wrap="none">
              <a:spAutoFit/>
            </a:bodyPr>
            <a:lstStyle/>
            <a:p>
              <a:r>
                <a:rPr kumimoji="1" lang="zh-CN" altLang="en-US" sz="2400" b="0">
                  <a:solidFill>
                    <a:srgbClr val="040000"/>
                  </a:solidFill>
                </a:rPr>
                <a:t>发送端</a:t>
              </a:r>
              <a:endParaRPr kumimoji="1" lang="zh-CN" altLang="en-US" sz="2400" b="0">
                <a:solidFill>
                  <a:srgbClr val="040000"/>
                </a:solidFill>
              </a:endParaRPr>
            </a:p>
          </p:txBody>
        </p:sp>
      </p:grpSp>
      <p:sp>
        <p:nvSpPr>
          <p:cNvPr id="106532" name="Rectangle 36"/>
          <p:cNvSpPr>
            <a:spLocks noChangeArrowheads="1"/>
          </p:cNvSpPr>
          <p:nvPr/>
        </p:nvSpPr>
        <p:spPr bwMode="auto">
          <a:xfrm>
            <a:off x="2771775" y="2827338"/>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首部</a:t>
            </a:r>
            <a:endParaRPr kumimoji="1" lang="zh-CN" altLang="en-US" sz="1800" b="0">
              <a:solidFill>
                <a:srgbClr val="040000"/>
              </a:solidFill>
            </a:endParaRPr>
          </a:p>
        </p:txBody>
      </p:sp>
      <p:grpSp>
        <p:nvGrpSpPr>
          <p:cNvPr id="9" name="Group 75"/>
          <p:cNvGrpSpPr/>
          <p:nvPr/>
        </p:nvGrpSpPr>
        <p:grpSpPr bwMode="auto">
          <a:xfrm>
            <a:off x="3673475" y="3357563"/>
            <a:ext cx="2344738" cy="366712"/>
            <a:chOff x="2314" y="2115"/>
            <a:chExt cx="1477" cy="231"/>
          </a:xfrm>
        </p:grpSpPr>
        <p:sp>
          <p:nvSpPr>
            <p:cNvPr id="106537" name="Line 41"/>
            <p:cNvSpPr>
              <a:spLocks noChangeShapeType="1"/>
            </p:cNvSpPr>
            <p:nvPr/>
          </p:nvSpPr>
          <p:spPr bwMode="auto">
            <a:xfrm>
              <a:off x="2314" y="2228"/>
              <a:ext cx="1477" cy="3"/>
            </a:xfrm>
            <a:prstGeom prst="line">
              <a:avLst/>
            </a:prstGeom>
            <a:noFill/>
            <a:ln w="9525">
              <a:solidFill>
                <a:srgbClr val="000000"/>
              </a:solidFill>
              <a:round/>
              <a:headEnd type="triangle" w="sm" len="lg"/>
              <a:tailEnd type="triangle" w="sm" len="lg"/>
            </a:ln>
            <a:effectLst/>
          </p:spPr>
          <p:txBody>
            <a:bodyPr wrap="none" anchor="ctr"/>
            <a:lstStyle/>
            <a:p>
              <a:endParaRPr lang="zh-CN" altLang="en-US"/>
            </a:p>
          </p:txBody>
        </p:sp>
        <p:sp>
          <p:nvSpPr>
            <p:cNvPr id="106538" name="Text Box 42"/>
            <p:cNvSpPr txBox="1">
              <a:spLocks noChangeArrowheads="1"/>
            </p:cNvSpPr>
            <p:nvPr/>
          </p:nvSpPr>
          <p:spPr bwMode="auto">
            <a:xfrm>
              <a:off x="2839" y="2115"/>
              <a:ext cx="404" cy="231"/>
            </a:xfrm>
            <a:prstGeom prst="rect">
              <a:avLst/>
            </a:prstGeom>
            <a:solidFill>
              <a:srgbClr val="CCECFF"/>
            </a:solidFill>
            <a:ln w="9525">
              <a:noFill/>
              <a:miter lim="800000"/>
            </a:ln>
            <a:effectLst/>
          </p:spPr>
          <p:txBody>
            <a:bodyPr wrap="none">
              <a:spAutoFit/>
            </a:bodyPr>
            <a:lstStyle/>
            <a:p>
              <a:r>
                <a:rPr kumimoji="1" lang="zh-CN" altLang="en-US" sz="1800" b="0">
                  <a:solidFill>
                    <a:srgbClr val="040000"/>
                  </a:solidFill>
                </a:rPr>
                <a:t>分组</a:t>
              </a:r>
              <a:endParaRPr kumimoji="1" lang="zh-CN" altLang="en-US" sz="1800" b="0">
                <a:solidFill>
                  <a:srgbClr val="040000"/>
                </a:solidFill>
              </a:endParaRPr>
            </a:p>
          </p:txBody>
        </p:sp>
      </p:grpSp>
      <p:grpSp>
        <p:nvGrpSpPr>
          <p:cNvPr id="10" name="Group 74"/>
          <p:cNvGrpSpPr/>
          <p:nvPr/>
        </p:nvGrpSpPr>
        <p:grpSpPr bwMode="auto">
          <a:xfrm>
            <a:off x="3289300" y="2087563"/>
            <a:ext cx="2146300" cy="1196975"/>
            <a:chOff x="2072" y="1315"/>
            <a:chExt cx="1352" cy="754"/>
          </a:xfrm>
        </p:grpSpPr>
        <p:sp>
          <p:nvSpPr>
            <p:cNvPr id="106534" name="Line 38"/>
            <p:cNvSpPr>
              <a:spLocks noChangeShapeType="1"/>
            </p:cNvSpPr>
            <p:nvPr/>
          </p:nvSpPr>
          <p:spPr bwMode="auto">
            <a:xfrm>
              <a:off x="2072" y="1319"/>
              <a:ext cx="244" cy="446"/>
            </a:xfrm>
            <a:prstGeom prst="line">
              <a:avLst/>
            </a:prstGeom>
            <a:noFill/>
            <a:ln w="9525">
              <a:solidFill>
                <a:srgbClr val="000000"/>
              </a:solidFill>
              <a:prstDash val="dash"/>
              <a:round/>
            </a:ln>
            <a:effectLst/>
          </p:spPr>
          <p:txBody>
            <a:bodyPr wrap="none" anchor="ctr"/>
            <a:lstStyle/>
            <a:p>
              <a:endParaRPr lang="zh-CN" altLang="en-US"/>
            </a:p>
          </p:txBody>
        </p:sp>
        <p:sp>
          <p:nvSpPr>
            <p:cNvPr id="106535" name="Line 39"/>
            <p:cNvSpPr>
              <a:spLocks noChangeShapeType="1"/>
            </p:cNvSpPr>
            <p:nvPr/>
          </p:nvSpPr>
          <p:spPr bwMode="auto">
            <a:xfrm>
              <a:off x="3181" y="1315"/>
              <a:ext cx="234" cy="466"/>
            </a:xfrm>
            <a:prstGeom prst="line">
              <a:avLst/>
            </a:prstGeom>
            <a:noFill/>
            <a:ln w="9525">
              <a:solidFill>
                <a:srgbClr val="000000"/>
              </a:solidFill>
              <a:prstDash val="dash"/>
              <a:round/>
            </a:ln>
            <a:effectLst/>
          </p:spPr>
          <p:txBody>
            <a:bodyPr wrap="none" anchor="ctr"/>
            <a:lstStyle/>
            <a:p>
              <a:endParaRPr lang="zh-CN" altLang="en-US"/>
            </a:p>
          </p:txBody>
        </p:sp>
        <p:sp>
          <p:nvSpPr>
            <p:cNvPr id="106536" name="AutoShape 40"/>
            <p:cNvSpPr>
              <a:spLocks noChangeArrowheads="1"/>
            </p:cNvSpPr>
            <p:nvPr/>
          </p:nvSpPr>
          <p:spPr bwMode="auto">
            <a:xfrm rot="-1323792">
              <a:off x="2701" y="1395"/>
              <a:ext cx="96" cy="288"/>
            </a:xfrm>
            <a:prstGeom prst="downArrow">
              <a:avLst>
                <a:gd name="adj1" fmla="val 50000"/>
                <a:gd name="adj2" fmla="val 75000"/>
              </a:avLst>
            </a:prstGeom>
            <a:solidFill>
              <a:schemeClr val="hlink"/>
            </a:solidFill>
            <a:ln w="9525">
              <a:solidFill>
                <a:srgbClr val="000000"/>
              </a:solidFill>
              <a:miter lim="800000"/>
            </a:ln>
            <a:effectLst/>
          </p:spPr>
          <p:txBody>
            <a:bodyPr vert="eaVert" wrap="none" anchor="ctr"/>
            <a:lstStyle/>
            <a:p>
              <a:endParaRPr lang="zh-CN" altLang="en-US"/>
            </a:p>
          </p:txBody>
        </p:sp>
        <p:sp>
          <p:nvSpPr>
            <p:cNvPr id="106539" name="Rectangle 43"/>
            <p:cNvSpPr>
              <a:spLocks noChangeArrowheads="1"/>
            </p:cNvSpPr>
            <p:nvPr/>
          </p:nvSpPr>
          <p:spPr bwMode="auto">
            <a:xfrm>
              <a:off x="2314" y="1781"/>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数    据</a:t>
              </a:r>
              <a:endParaRPr kumimoji="1" lang="zh-CN" altLang="en-US" sz="1800" b="0">
                <a:solidFill>
                  <a:srgbClr val="040000"/>
                </a:solidFill>
              </a:endParaRPr>
            </a:p>
          </p:txBody>
        </p:sp>
      </p:grpSp>
      <p:sp>
        <p:nvSpPr>
          <p:cNvPr id="106540" name="Rectangle 44"/>
          <p:cNvSpPr>
            <a:spLocks noChangeArrowheads="1"/>
          </p:cNvSpPr>
          <p:nvPr/>
        </p:nvSpPr>
        <p:spPr bwMode="auto">
          <a:xfrm>
            <a:off x="5435600" y="2827338"/>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首部</a:t>
            </a:r>
            <a:endParaRPr kumimoji="1" lang="zh-CN" altLang="en-US" sz="1800" b="0">
              <a:solidFill>
                <a:srgbClr val="040000"/>
              </a:solidFill>
            </a:endParaRPr>
          </a:p>
        </p:txBody>
      </p:sp>
      <p:grpSp>
        <p:nvGrpSpPr>
          <p:cNvPr id="11" name="Group 73"/>
          <p:cNvGrpSpPr/>
          <p:nvPr/>
        </p:nvGrpSpPr>
        <p:grpSpPr bwMode="auto">
          <a:xfrm>
            <a:off x="6242050" y="3362325"/>
            <a:ext cx="2362200" cy="366713"/>
            <a:chOff x="3932" y="2118"/>
            <a:chExt cx="1488" cy="231"/>
          </a:xfrm>
        </p:grpSpPr>
        <p:sp>
          <p:nvSpPr>
            <p:cNvPr id="106544" name="Line 48"/>
            <p:cNvSpPr>
              <a:spLocks noChangeShapeType="1"/>
            </p:cNvSpPr>
            <p:nvPr/>
          </p:nvSpPr>
          <p:spPr bwMode="auto">
            <a:xfrm>
              <a:off x="3932" y="2231"/>
              <a:ext cx="1488" cy="0"/>
            </a:xfrm>
            <a:prstGeom prst="line">
              <a:avLst/>
            </a:prstGeom>
            <a:noFill/>
            <a:ln w="9525">
              <a:solidFill>
                <a:srgbClr val="000000"/>
              </a:solidFill>
              <a:round/>
              <a:headEnd type="triangle" w="sm" len="lg"/>
              <a:tailEnd type="triangle" w="sm" len="lg"/>
            </a:ln>
            <a:effectLst/>
          </p:spPr>
          <p:txBody>
            <a:bodyPr wrap="none" anchor="ctr"/>
            <a:lstStyle/>
            <a:p>
              <a:endParaRPr lang="zh-CN" altLang="en-US"/>
            </a:p>
          </p:txBody>
        </p:sp>
        <p:sp>
          <p:nvSpPr>
            <p:cNvPr id="106545" name="Text Box 49"/>
            <p:cNvSpPr txBox="1">
              <a:spLocks noChangeArrowheads="1"/>
            </p:cNvSpPr>
            <p:nvPr/>
          </p:nvSpPr>
          <p:spPr bwMode="auto">
            <a:xfrm>
              <a:off x="4468" y="2118"/>
              <a:ext cx="404" cy="231"/>
            </a:xfrm>
            <a:prstGeom prst="rect">
              <a:avLst/>
            </a:prstGeom>
            <a:solidFill>
              <a:srgbClr val="CCECFF"/>
            </a:solidFill>
            <a:ln w="9525">
              <a:noFill/>
              <a:miter lim="800000"/>
            </a:ln>
            <a:effectLst/>
          </p:spPr>
          <p:txBody>
            <a:bodyPr wrap="none">
              <a:spAutoFit/>
            </a:bodyPr>
            <a:lstStyle/>
            <a:p>
              <a:r>
                <a:rPr kumimoji="1" lang="zh-CN" altLang="en-US" sz="1800" b="0">
                  <a:solidFill>
                    <a:srgbClr val="040000"/>
                  </a:solidFill>
                </a:rPr>
                <a:t>分组</a:t>
              </a:r>
              <a:endParaRPr kumimoji="1" lang="zh-CN" altLang="en-US" sz="1800" b="0">
                <a:solidFill>
                  <a:srgbClr val="040000"/>
                </a:solidFill>
              </a:endParaRPr>
            </a:p>
          </p:txBody>
        </p:sp>
      </p:grpSp>
      <p:sp>
        <p:nvSpPr>
          <p:cNvPr id="106547" name="Rectangle 51"/>
          <p:cNvSpPr>
            <a:spLocks noChangeArrowheads="1"/>
          </p:cNvSpPr>
          <p:nvPr/>
        </p:nvSpPr>
        <p:spPr bwMode="auto">
          <a:xfrm>
            <a:off x="8027988" y="2827338"/>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首部</a:t>
            </a:r>
            <a:endParaRPr kumimoji="1" lang="zh-CN" altLang="en-US" sz="1800" b="0">
              <a:solidFill>
                <a:srgbClr val="040000"/>
              </a:solidFill>
            </a:endParaRPr>
          </a:p>
        </p:txBody>
      </p:sp>
      <p:grpSp>
        <p:nvGrpSpPr>
          <p:cNvPr id="12" name="Group 72"/>
          <p:cNvGrpSpPr/>
          <p:nvPr/>
        </p:nvGrpSpPr>
        <p:grpSpPr bwMode="auto">
          <a:xfrm>
            <a:off x="5049838" y="2079625"/>
            <a:ext cx="2978150" cy="1204913"/>
            <a:chOff x="3181" y="1310"/>
            <a:chExt cx="1876" cy="759"/>
          </a:xfrm>
        </p:grpSpPr>
        <p:sp>
          <p:nvSpPr>
            <p:cNvPr id="106542" name="Line 46"/>
            <p:cNvSpPr>
              <a:spLocks noChangeShapeType="1"/>
            </p:cNvSpPr>
            <p:nvPr/>
          </p:nvSpPr>
          <p:spPr bwMode="auto">
            <a:xfrm>
              <a:off x="3181" y="1316"/>
              <a:ext cx="762" cy="466"/>
            </a:xfrm>
            <a:prstGeom prst="line">
              <a:avLst/>
            </a:prstGeom>
            <a:noFill/>
            <a:ln w="9525">
              <a:solidFill>
                <a:srgbClr val="000000"/>
              </a:solidFill>
              <a:prstDash val="dash"/>
              <a:round/>
            </a:ln>
            <a:effectLst/>
          </p:spPr>
          <p:txBody>
            <a:bodyPr wrap="none" anchor="ctr"/>
            <a:lstStyle/>
            <a:p>
              <a:endParaRPr lang="zh-CN" altLang="en-US"/>
            </a:p>
          </p:txBody>
        </p:sp>
        <p:sp>
          <p:nvSpPr>
            <p:cNvPr id="106543" name="AutoShape 47"/>
            <p:cNvSpPr>
              <a:spLocks noChangeArrowheads="1"/>
            </p:cNvSpPr>
            <p:nvPr/>
          </p:nvSpPr>
          <p:spPr bwMode="auto">
            <a:xfrm rot="-3420168">
              <a:off x="4045" y="1375"/>
              <a:ext cx="96" cy="288"/>
            </a:xfrm>
            <a:prstGeom prst="downArrow">
              <a:avLst>
                <a:gd name="adj1" fmla="val 50000"/>
                <a:gd name="adj2" fmla="val 75000"/>
              </a:avLst>
            </a:prstGeom>
            <a:solidFill>
              <a:schemeClr val="hlink"/>
            </a:solidFill>
            <a:ln w="9525">
              <a:solidFill>
                <a:srgbClr val="000000"/>
              </a:solidFill>
              <a:miter lim="800000"/>
            </a:ln>
            <a:effectLst/>
          </p:spPr>
          <p:txBody>
            <a:bodyPr vert="eaVert" wrap="none" anchor="ctr"/>
            <a:lstStyle/>
            <a:p>
              <a:endParaRPr lang="zh-CN" altLang="en-US"/>
            </a:p>
          </p:txBody>
        </p:sp>
        <p:sp>
          <p:nvSpPr>
            <p:cNvPr id="106546" name="Rectangle 50"/>
            <p:cNvSpPr>
              <a:spLocks noChangeArrowheads="1"/>
            </p:cNvSpPr>
            <p:nvPr/>
          </p:nvSpPr>
          <p:spPr bwMode="auto">
            <a:xfrm>
              <a:off x="3947" y="1781"/>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数    据</a:t>
              </a:r>
              <a:endParaRPr kumimoji="1" lang="zh-CN" altLang="en-US" sz="1800" b="0">
                <a:solidFill>
                  <a:srgbClr val="040000"/>
                </a:solidFill>
              </a:endParaRPr>
            </a:p>
          </p:txBody>
        </p:sp>
        <p:sp>
          <p:nvSpPr>
            <p:cNvPr id="106548" name="Line 52"/>
            <p:cNvSpPr>
              <a:spLocks noChangeShapeType="1"/>
            </p:cNvSpPr>
            <p:nvPr/>
          </p:nvSpPr>
          <p:spPr bwMode="auto">
            <a:xfrm>
              <a:off x="4293" y="1310"/>
              <a:ext cx="751" cy="472"/>
            </a:xfrm>
            <a:prstGeom prst="line">
              <a:avLst/>
            </a:prstGeom>
            <a:noFill/>
            <a:ln w="9525">
              <a:solidFill>
                <a:srgbClr val="000000"/>
              </a:solidFill>
              <a:prstDash val="dash"/>
              <a:round/>
            </a:ln>
            <a:effectLst/>
          </p:spPr>
          <p:txBody>
            <a:bodyPr wrap="none" anchor="ctr"/>
            <a:lstStyle/>
            <a:p>
              <a:endParaRPr lang="zh-CN" altLang="en-US"/>
            </a:p>
          </p:txBody>
        </p:sp>
      </p:grpSp>
      <p:sp>
        <p:nvSpPr>
          <p:cNvPr id="106549" name="AutoShape 53"/>
          <p:cNvSpPr>
            <a:spLocks noChangeArrowheads="1"/>
          </p:cNvSpPr>
          <p:nvPr/>
        </p:nvSpPr>
        <p:spPr bwMode="auto">
          <a:xfrm>
            <a:off x="1674813" y="3716338"/>
            <a:ext cx="762000" cy="838200"/>
          </a:xfrm>
          <a:prstGeom prst="downArrow">
            <a:avLst>
              <a:gd name="adj1" fmla="val 50000"/>
              <a:gd name="adj2" fmla="val 27500"/>
            </a:avLst>
          </a:prstGeom>
          <a:solidFill>
            <a:srgbClr val="339966"/>
          </a:solidFill>
          <a:ln w="9525">
            <a:noFill/>
            <a:miter lim="800000"/>
          </a:ln>
          <a:effectLst/>
        </p:spPr>
        <p:txBody>
          <a:bodyPr wrap="none" anchor="ctr"/>
          <a:lstStyle/>
          <a:p>
            <a:pPr algn="ctr"/>
            <a:r>
              <a:rPr kumimoji="1" lang="zh-CN" altLang="en-US" sz="2400" b="0"/>
              <a:t>发</a:t>
            </a:r>
            <a:endParaRPr kumimoji="1" lang="zh-CN" altLang="en-US" sz="2400" b="0"/>
          </a:p>
          <a:p>
            <a:pPr algn="ctr"/>
            <a:r>
              <a:rPr kumimoji="1" lang="zh-CN" altLang="en-US" sz="2400" b="0"/>
              <a:t>送</a:t>
            </a:r>
            <a:endParaRPr kumimoji="1" lang="zh-CN" altLang="en-US" sz="2400" b="0"/>
          </a:p>
        </p:txBody>
      </p:sp>
      <p:sp>
        <p:nvSpPr>
          <p:cNvPr id="106550" name="AutoShape 54"/>
          <p:cNvSpPr>
            <a:spLocks noChangeArrowheads="1"/>
          </p:cNvSpPr>
          <p:nvPr/>
        </p:nvSpPr>
        <p:spPr bwMode="auto">
          <a:xfrm>
            <a:off x="4457700" y="3716338"/>
            <a:ext cx="762000" cy="838200"/>
          </a:xfrm>
          <a:prstGeom prst="downArrow">
            <a:avLst>
              <a:gd name="adj1" fmla="val 50000"/>
              <a:gd name="adj2" fmla="val 27500"/>
            </a:avLst>
          </a:prstGeom>
          <a:solidFill>
            <a:srgbClr val="339966"/>
          </a:solidFill>
          <a:ln w="9525">
            <a:noFill/>
            <a:miter lim="800000"/>
          </a:ln>
          <a:effectLst/>
        </p:spPr>
        <p:txBody>
          <a:bodyPr wrap="none" anchor="ctr"/>
          <a:lstStyle/>
          <a:p>
            <a:pPr algn="ctr"/>
            <a:r>
              <a:rPr kumimoji="1" lang="zh-CN" altLang="en-US" sz="2400" b="0"/>
              <a:t>发</a:t>
            </a:r>
            <a:endParaRPr kumimoji="1" lang="zh-CN" altLang="en-US" sz="2400" b="0"/>
          </a:p>
          <a:p>
            <a:pPr algn="ctr"/>
            <a:r>
              <a:rPr kumimoji="1" lang="zh-CN" altLang="en-US" sz="2400" b="0"/>
              <a:t>送</a:t>
            </a:r>
            <a:endParaRPr kumimoji="1" lang="zh-CN" altLang="en-US" sz="2400" b="0"/>
          </a:p>
        </p:txBody>
      </p:sp>
      <p:grpSp>
        <p:nvGrpSpPr>
          <p:cNvPr id="13" name="Group 80"/>
          <p:cNvGrpSpPr/>
          <p:nvPr/>
        </p:nvGrpSpPr>
        <p:grpSpPr bwMode="auto">
          <a:xfrm>
            <a:off x="7050088" y="3335338"/>
            <a:ext cx="2058987" cy="1246187"/>
            <a:chOff x="4441" y="2101"/>
            <a:chExt cx="1297" cy="785"/>
          </a:xfrm>
        </p:grpSpPr>
        <p:grpSp>
          <p:nvGrpSpPr>
            <p:cNvPr id="14" name="Group 79"/>
            <p:cNvGrpSpPr/>
            <p:nvPr/>
          </p:nvGrpSpPr>
          <p:grpSpPr bwMode="auto">
            <a:xfrm>
              <a:off x="5239" y="2101"/>
              <a:ext cx="499" cy="529"/>
              <a:chOff x="5239" y="2101"/>
              <a:chExt cx="499" cy="529"/>
            </a:xfrm>
          </p:grpSpPr>
          <p:sp>
            <p:nvSpPr>
              <p:cNvPr id="106526" name="Line 30"/>
              <p:cNvSpPr>
                <a:spLocks noChangeShapeType="1"/>
              </p:cNvSpPr>
              <p:nvPr/>
            </p:nvSpPr>
            <p:spPr bwMode="auto">
              <a:xfrm flipV="1">
                <a:off x="5443" y="2101"/>
                <a:ext cx="0" cy="192"/>
              </a:xfrm>
              <a:prstGeom prst="line">
                <a:avLst/>
              </a:prstGeom>
              <a:noFill/>
              <a:ln w="9525">
                <a:solidFill>
                  <a:srgbClr val="000000"/>
                </a:solidFill>
                <a:round/>
                <a:tailEnd type="triangle" w="sm" len="lg"/>
              </a:ln>
              <a:effectLst/>
            </p:spPr>
            <p:txBody>
              <a:bodyPr wrap="none" anchor="ctr"/>
              <a:lstStyle/>
              <a:p>
                <a:endParaRPr lang="zh-CN" altLang="en-US"/>
              </a:p>
            </p:txBody>
          </p:sp>
          <p:sp>
            <p:nvSpPr>
              <p:cNvPr id="106527" name="Text Box 31"/>
              <p:cNvSpPr txBox="1">
                <a:spLocks noChangeArrowheads="1"/>
              </p:cNvSpPr>
              <p:nvPr/>
            </p:nvSpPr>
            <p:spPr bwMode="auto">
              <a:xfrm>
                <a:off x="5239" y="2296"/>
                <a:ext cx="499" cy="334"/>
              </a:xfrm>
              <a:prstGeom prst="rect">
                <a:avLst/>
              </a:prstGeom>
              <a:noFill/>
              <a:ln w="9525">
                <a:noFill/>
                <a:miter lim="800000"/>
              </a:ln>
              <a:effectLst/>
            </p:spPr>
            <p:txBody>
              <a:bodyPr>
                <a:spAutoFit/>
              </a:bodyPr>
              <a:lstStyle/>
              <a:p>
                <a:pPr>
                  <a:lnSpc>
                    <a:spcPct val="80000"/>
                  </a:lnSpc>
                </a:pPr>
                <a:r>
                  <a:rPr kumimoji="1" lang="zh-CN" altLang="en-US" sz="1800" b="0">
                    <a:solidFill>
                      <a:srgbClr val="040000"/>
                    </a:solidFill>
                  </a:rPr>
                  <a:t>发送</a:t>
                </a:r>
                <a:endParaRPr kumimoji="1" lang="zh-CN" altLang="en-US" sz="1800" b="0">
                  <a:solidFill>
                    <a:srgbClr val="040000"/>
                  </a:solidFill>
                </a:endParaRPr>
              </a:p>
              <a:p>
                <a:pPr>
                  <a:lnSpc>
                    <a:spcPct val="80000"/>
                  </a:lnSpc>
                </a:pPr>
                <a:r>
                  <a:rPr kumimoji="1" lang="zh-CN" altLang="en-US" sz="1800" b="0">
                    <a:solidFill>
                      <a:srgbClr val="040000"/>
                    </a:solidFill>
                  </a:rPr>
                  <a:t>在前</a:t>
                </a:r>
                <a:endParaRPr kumimoji="1" lang="zh-CN" altLang="en-US" sz="1800" b="0">
                  <a:solidFill>
                    <a:srgbClr val="040000"/>
                  </a:solidFill>
                </a:endParaRPr>
              </a:p>
            </p:txBody>
          </p:sp>
        </p:grpSp>
        <p:sp>
          <p:nvSpPr>
            <p:cNvPr id="106551" name="AutoShape 55"/>
            <p:cNvSpPr>
              <a:spLocks noChangeArrowheads="1"/>
            </p:cNvSpPr>
            <p:nvPr/>
          </p:nvSpPr>
          <p:spPr bwMode="auto">
            <a:xfrm>
              <a:off x="4441" y="2358"/>
              <a:ext cx="480" cy="528"/>
            </a:xfrm>
            <a:prstGeom prst="downArrow">
              <a:avLst>
                <a:gd name="adj1" fmla="val 50000"/>
                <a:gd name="adj2" fmla="val 27500"/>
              </a:avLst>
            </a:prstGeom>
            <a:solidFill>
              <a:srgbClr val="339966"/>
            </a:solidFill>
            <a:ln w="9525">
              <a:noFill/>
              <a:miter lim="800000"/>
            </a:ln>
            <a:effectLst/>
          </p:spPr>
          <p:txBody>
            <a:bodyPr wrap="none" anchor="ctr"/>
            <a:lstStyle/>
            <a:p>
              <a:pPr algn="ctr"/>
              <a:r>
                <a:rPr kumimoji="1" lang="zh-CN" altLang="en-US" sz="2400" b="0"/>
                <a:t>发</a:t>
              </a:r>
              <a:endParaRPr kumimoji="1" lang="zh-CN" altLang="en-US" sz="2400" b="0"/>
            </a:p>
            <a:p>
              <a:pPr algn="ctr"/>
              <a:r>
                <a:rPr kumimoji="1" lang="zh-CN" altLang="en-US" sz="2400" b="0"/>
                <a:t>送</a:t>
              </a:r>
              <a:endParaRPr kumimoji="1" lang="zh-CN" altLang="en-US" sz="2400" b="0"/>
            </a:p>
          </p:txBody>
        </p:sp>
      </p:grpSp>
      <p:sp>
        <p:nvSpPr>
          <p:cNvPr id="106556" name="Text Box 60"/>
          <p:cNvSpPr txBox="1">
            <a:spLocks noChangeArrowheads="1"/>
          </p:cNvSpPr>
          <p:nvPr/>
        </p:nvSpPr>
        <p:spPr bwMode="auto">
          <a:xfrm>
            <a:off x="0" y="5373688"/>
            <a:ext cx="1098550" cy="457200"/>
          </a:xfrm>
          <a:prstGeom prst="rect">
            <a:avLst/>
          </a:prstGeom>
          <a:noFill/>
          <a:ln w="9525">
            <a:noFill/>
            <a:miter lim="800000"/>
          </a:ln>
          <a:effectLst/>
        </p:spPr>
        <p:txBody>
          <a:bodyPr wrap="none">
            <a:spAutoFit/>
          </a:bodyPr>
          <a:lstStyle/>
          <a:p>
            <a:r>
              <a:rPr kumimoji="1" lang="zh-CN" altLang="en-US" sz="2400" b="0">
                <a:solidFill>
                  <a:srgbClr val="040000"/>
                </a:solidFill>
              </a:rPr>
              <a:t>接收端</a:t>
            </a:r>
            <a:endParaRPr kumimoji="1" lang="zh-CN" altLang="en-US" sz="2400" b="0">
              <a:solidFill>
                <a:srgbClr val="040000"/>
              </a:solidFill>
            </a:endParaRPr>
          </a:p>
        </p:txBody>
      </p:sp>
      <p:sp>
        <p:nvSpPr>
          <p:cNvPr id="106557" name="Rectangle 61"/>
          <p:cNvSpPr>
            <a:spLocks noChangeArrowheads="1"/>
          </p:cNvSpPr>
          <p:nvPr/>
        </p:nvSpPr>
        <p:spPr bwMode="auto">
          <a:xfrm>
            <a:off x="1009650" y="4729163"/>
            <a:ext cx="1762125" cy="457200"/>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数    据</a:t>
            </a:r>
            <a:endParaRPr kumimoji="1" lang="zh-CN" altLang="en-US" sz="1800" b="0">
              <a:solidFill>
                <a:srgbClr val="040000"/>
              </a:solidFill>
            </a:endParaRPr>
          </a:p>
        </p:txBody>
      </p:sp>
      <p:sp>
        <p:nvSpPr>
          <p:cNvPr id="106558" name="Rectangle 62"/>
          <p:cNvSpPr>
            <a:spLocks noChangeArrowheads="1"/>
          </p:cNvSpPr>
          <p:nvPr/>
        </p:nvSpPr>
        <p:spPr bwMode="auto">
          <a:xfrm>
            <a:off x="2771775" y="4729163"/>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首部</a:t>
            </a:r>
            <a:endParaRPr kumimoji="1" lang="zh-CN" altLang="en-US" sz="1800" b="0">
              <a:solidFill>
                <a:srgbClr val="040000"/>
              </a:solidFill>
            </a:endParaRPr>
          </a:p>
        </p:txBody>
      </p:sp>
      <p:sp>
        <p:nvSpPr>
          <p:cNvPr id="106559" name="Rectangle 63"/>
          <p:cNvSpPr>
            <a:spLocks noChangeArrowheads="1"/>
          </p:cNvSpPr>
          <p:nvPr/>
        </p:nvSpPr>
        <p:spPr bwMode="auto">
          <a:xfrm>
            <a:off x="3673475" y="4729163"/>
            <a:ext cx="1762125" cy="457200"/>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数    据</a:t>
            </a:r>
            <a:endParaRPr kumimoji="1" lang="zh-CN" altLang="en-US" sz="1800" b="0">
              <a:solidFill>
                <a:srgbClr val="040000"/>
              </a:solidFill>
            </a:endParaRPr>
          </a:p>
        </p:txBody>
      </p:sp>
      <p:sp>
        <p:nvSpPr>
          <p:cNvPr id="106560" name="Rectangle 64"/>
          <p:cNvSpPr>
            <a:spLocks noChangeArrowheads="1"/>
          </p:cNvSpPr>
          <p:nvPr/>
        </p:nvSpPr>
        <p:spPr bwMode="auto">
          <a:xfrm>
            <a:off x="5435600" y="4729163"/>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首部</a:t>
            </a:r>
            <a:endParaRPr kumimoji="1" lang="zh-CN" altLang="en-US" sz="1800" b="0">
              <a:solidFill>
                <a:srgbClr val="040000"/>
              </a:solidFill>
            </a:endParaRPr>
          </a:p>
        </p:txBody>
      </p:sp>
      <p:sp>
        <p:nvSpPr>
          <p:cNvPr id="106561" name="Rectangle 65"/>
          <p:cNvSpPr>
            <a:spLocks noChangeArrowheads="1"/>
          </p:cNvSpPr>
          <p:nvPr/>
        </p:nvSpPr>
        <p:spPr bwMode="auto">
          <a:xfrm>
            <a:off x="6265863" y="4729163"/>
            <a:ext cx="1762125" cy="457200"/>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数    据</a:t>
            </a:r>
            <a:endParaRPr kumimoji="1" lang="zh-CN" altLang="en-US" sz="1800" b="0">
              <a:solidFill>
                <a:srgbClr val="040000"/>
              </a:solidFill>
            </a:endParaRPr>
          </a:p>
        </p:txBody>
      </p:sp>
      <p:sp>
        <p:nvSpPr>
          <p:cNvPr id="106562" name="Rectangle 66"/>
          <p:cNvSpPr>
            <a:spLocks noChangeArrowheads="1"/>
          </p:cNvSpPr>
          <p:nvPr/>
        </p:nvSpPr>
        <p:spPr bwMode="auto">
          <a:xfrm>
            <a:off x="8027988" y="4729163"/>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kumimoji="1" lang="zh-CN" altLang="en-US" sz="1800" b="0">
                <a:solidFill>
                  <a:srgbClr val="040000"/>
                </a:solidFill>
              </a:rPr>
              <a:t>首部</a:t>
            </a:r>
            <a:endParaRPr kumimoji="1" lang="zh-CN" altLang="en-US" sz="1800" b="0">
              <a:solidFill>
                <a:srgbClr val="040000"/>
              </a:solidFill>
            </a:endParaRPr>
          </a:p>
        </p:txBody>
      </p:sp>
      <p:sp>
        <p:nvSpPr>
          <p:cNvPr id="106566" name="Rectangle 70"/>
          <p:cNvSpPr>
            <a:spLocks noChangeArrowheads="1"/>
          </p:cNvSpPr>
          <p:nvPr/>
        </p:nvSpPr>
        <p:spPr bwMode="auto">
          <a:xfrm>
            <a:off x="1547813" y="6021388"/>
            <a:ext cx="5294312" cy="457200"/>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kumimoji="1" lang="en-US" altLang="zh-CN" sz="2000" b="0">
                <a:solidFill>
                  <a:srgbClr val="000000"/>
                </a:solidFill>
                <a:effectLst>
                  <a:outerShdw blurRad="38100" dist="38100" dir="2700000" algn="tl">
                    <a:srgbClr val="FFFFFF"/>
                  </a:outerShdw>
                </a:effectLst>
                <a:latin typeface="Tahoma" panose="020B0604030504040204" pitchFamily="34" charset="0"/>
              </a:rPr>
              <a:t>11010011101 •</a:t>
            </a:r>
            <a:r>
              <a:rPr kumimoji="1" lang="en-US" altLang="zh-CN" sz="800" b="0">
                <a:solidFill>
                  <a:srgbClr val="000000"/>
                </a:solidFill>
                <a:effectLst>
                  <a:outerShdw blurRad="38100" dist="38100" dir="2700000" algn="tl">
                    <a:srgbClr val="FFFFFF"/>
                  </a:outerShdw>
                </a:effectLst>
                <a:latin typeface="Tahoma" panose="020B0604030504040204" pitchFamily="34" charset="0"/>
              </a:rPr>
              <a:t> </a:t>
            </a:r>
            <a:r>
              <a:rPr kumimoji="1" lang="en-US" altLang="zh-CN" sz="2000" b="0">
                <a:solidFill>
                  <a:srgbClr val="000000"/>
                </a:solidFill>
                <a:effectLst>
                  <a:outerShdw blurRad="38100" dist="38100" dir="2700000" algn="tl">
                    <a:srgbClr val="FFFFFF"/>
                  </a:outerShdw>
                </a:effectLst>
                <a:latin typeface="Tahoma" panose="020B0604030504040204" pitchFamily="34" charset="0"/>
              </a:rPr>
              <a:t> • • • • • • •   00101001110</a:t>
            </a:r>
            <a:endParaRPr kumimoji="1" lang="en-US" altLang="zh-CN" sz="2000" b="0">
              <a:solidFill>
                <a:srgbClr val="000000"/>
              </a:solidFill>
              <a:effectLst>
                <a:outerShdw blurRad="38100" dist="38100" dir="2700000" algn="tl">
                  <a:srgbClr val="FFFFFF"/>
                </a:outerShdw>
              </a:effectLst>
              <a:latin typeface="Tahoma" panose="020B0604030504040204" pitchFamily="34"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1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6515">
                                            <p:txEl>
                                              <p:pRg st="1" end="1"/>
                                            </p:txEl>
                                          </p:spTgt>
                                        </p:tgtEl>
                                        <p:attrNameLst>
                                          <p:attrName>style.visibility</p:attrName>
                                        </p:attrNameLst>
                                      </p:cBhvr>
                                      <p:to>
                                        <p:strVal val="visible"/>
                                      </p:to>
                                    </p:set>
                                  </p:childTnLst>
                                </p:cTn>
                              </p:par>
                            </p:childTnLst>
                          </p:cTn>
                        </p:par>
                        <p:par>
                          <p:cTn id="14" fill="hold">
                            <p:stCondLst>
                              <p:cond delay="0"/>
                            </p:stCondLst>
                            <p:childTnLst>
                              <p:par>
                                <p:cTn id="15" presetID="22" presetClass="entr" presetSubtype="1"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childTnLst>
                          </p:cTn>
                        </p:par>
                        <p:par>
                          <p:cTn id="18" fill="hold">
                            <p:stCondLst>
                              <p:cond delay="1000"/>
                            </p:stCondLst>
                            <p:childTnLst>
                              <p:par>
                                <p:cTn id="19" presetID="1" presetClass="entr" presetSubtype="0" fill="hold" grpId="0" nodeType="afterEffect">
                                  <p:stCondLst>
                                    <p:cond delay="1000"/>
                                  </p:stCondLst>
                                  <p:childTnLst>
                                    <p:set>
                                      <p:cBhvr>
                                        <p:cTn id="20" dur="1" fill="hold">
                                          <p:stCondLst>
                                            <p:cond delay="0"/>
                                          </p:stCondLst>
                                        </p:cTn>
                                        <p:tgtEl>
                                          <p:spTgt spid="106547"/>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par>
                          <p:cTn id="24" fill="hold">
                            <p:stCondLst>
                              <p:cond delay="2000"/>
                            </p:stCondLst>
                            <p:childTnLst>
                              <p:par>
                                <p:cTn id="25" presetID="22" presetClass="entr" presetSubtype="1" fill="hold" nodeType="afterEffect">
                                  <p:stCondLst>
                                    <p:cond delay="100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000"/>
                                        <p:tgtEl>
                                          <p:spTgt spid="10"/>
                                        </p:tgtEl>
                                      </p:cBhvr>
                                    </p:animEffect>
                                  </p:childTnLst>
                                </p:cTn>
                              </p:par>
                            </p:childTnLst>
                          </p:cTn>
                        </p:par>
                        <p:par>
                          <p:cTn id="28" fill="hold">
                            <p:stCondLst>
                              <p:cond delay="4000"/>
                            </p:stCondLst>
                            <p:childTnLst>
                              <p:par>
                                <p:cTn id="29" presetID="1" presetClass="entr" presetSubtype="0" fill="hold" grpId="0" nodeType="afterEffect">
                                  <p:stCondLst>
                                    <p:cond delay="1000"/>
                                  </p:stCondLst>
                                  <p:childTnLst>
                                    <p:set>
                                      <p:cBhvr>
                                        <p:cTn id="30" dur="1" fill="hold">
                                          <p:stCondLst>
                                            <p:cond delay="0"/>
                                          </p:stCondLst>
                                        </p:cTn>
                                        <p:tgtEl>
                                          <p:spTgt spid="106540"/>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5000"/>
                            </p:stCondLst>
                            <p:childTnLst>
                              <p:par>
                                <p:cTn id="35" presetID="22" presetClass="entr" presetSubtype="1" fill="hold" nodeType="afterEffect">
                                  <p:stCondLst>
                                    <p:cond delay="100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1000"/>
                                        <p:tgtEl>
                                          <p:spTgt spid="6"/>
                                        </p:tgtEl>
                                      </p:cBhvr>
                                    </p:animEffect>
                                  </p:childTnLst>
                                </p:cTn>
                              </p:par>
                            </p:childTnLst>
                          </p:cTn>
                        </p:par>
                        <p:par>
                          <p:cTn id="38" fill="hold">
                            <p:stCondLst>
                              <p:cond delay="7000"/>
                            </p:stCondLst>
                            <p:childTnLst>
                              <p:par>
                                <p:cTn id="39" presetID="1" presetClass="entr" presetSubtype="0" fill="hold" grpId="0" nodeType="afterEffect">
                                  <p:stCondLst>
                                    <p:cond delay="1000"/>
                                  </p:stCondLst>
                                  <p:childTnLst>
                                    <p:set>
                                      <p:cBhvr>
                                        <p:cTn id="40" dur="1" fill="hold">
                                          <p:stCondLst>
                                            <p:cond delay="0"/>
                                          </p:stCondLst>
                                        </p:cTn>
                                        <p:tgtEl>
                                          <p:spTgt spid="106532"/>
                                        </p:tgtEl>
                                        <p:attrNameLst>
                                          <p:attrName>style.visibility</p:attrName>
                                        </p:attrNameLst>
                                      </p:cBhvr>
                                      <p:to>
                                        <p:strVal val="visible"/>
                                      </p:to>
                                    </p:set>
                                  </p:childTnLst>
                                </p:cTn>
                              </p:par>
                            </p:childTnLst>
                          </p:cTn>
                        </p:par>
                        <p:par>
                          <p:cTn id="41" fill="hold">
                            <p:stCondLst>
                              <p:cond delay="800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6515">
                                            <p:txEl>
                                              <p:pRg st="2" end="2"/>
                                            </p:txEl>
                                          </p:spTgt>
                                        </p:tgtEl>
                                        <p:attrNameLst>
                                          <p:attrName>style.visibility</p:attrName>
                                        </p:attrNameLst>
                                      </p:cBhvr>
                                      <p:to>
                                        <p:strVal val="visible"/>
                                      </p:to>
                                    </p:set>
                                  </p:childTnLst>
                                </p:cTn>
                              </p:par>
                            </p:childTnLst>
                          </p:cTn>
                        </p:par>
                        <p:par>
                          <p:cTn id="48" fill="hold">
                            <p:stCondLst>
                              <p:cond delay="0"/>
                            </p:stCondLst>
                            <p:childTnLst>
                              <p:par>
                                <p:cTn id="49" presetID="22" presetClass="entr" presetSubtype="1"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up)">
                                      <p:cBhvr>
                                        <p:cTn id="51" dur="2000"/>
                                        <p:tgtEl>
                                          <p:spTgt spid="13"/>
                                        </p:tgtEl>
                                      </p:cBhvr>
                                    </p:animEffec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06556"/>
                                        </p:tgtEl>
                                        <p:attrNameLst>
                                          <p:attrName>style.visibility</p:attrName>
                                        </p:attrNameLst>
                                      </p:cBhvr>
                                      <p:to>
                                        <p:strVal val="visible"/>
                                      </p:to>
                                    </p:set>
                                  </p:childTnLst>
                                </p:cTn>
                              </p:par>
                            </p:childTnLst>
                          </p:cTn>
                        </p:par>
                        <p:par>
                          <p:cTn id="55" fill="hold">
                            <p:stCondLst>
                              <p:cond delay="2000"/>
                            </p:stCondLst>
                            <p:childTnLst>
                              <p:par>
                                <p:cTn id="56" presetID="22" presetClass="entr" presetSubtype="2" fill="hold" grpId="0" nodeType="afterEffect">
                                  <p:stCondLst>
                                    <p:cond delay="0"/>
                                  </p:stCondLst>
                                  <p:childTnLst>
                                    <p:set>
                                      <p:cBhvr>
                                        <p:cTn id="57" dur="1" fill="hold">
                                          <p:stCondLst>
                                            <p:cond delay="0"/>
                                          </p:stCondLst>
                                        </p:cTn>
                                        <p:tgtEl>
                                          <p:spTgt spid="106562"/>
                                        </p:tgtEl>
                                        <p:attrNameLst>
                                          <p:attrName>style.visibility</p:attrName>
                                        </p:attrNameLst>
                                      </p:cBhvr>
                                      <p:to>
                                        <p:strVal val="visible"/>
                                      </p:to>
                                    </p:set>
                                    <p:animEffect transition="in" filter="wipe(right)">
                                      <p:cBhvr>
                                        <p:cTn id="58" dur="500"/>
                                        <p:tgtEl>
                                          <p:spTgt spid="106562"/>
                                        </p:tgtEl>
                                      </p:cBhvr>
                                    </p:animEffect>
                                  </p:childTnLst>
                                </p:cTn>
                              </p:par>
                            </p:childTnLst>
                          </p:cTn>
                        </p:par>
                        <p:par>
                          <p:cTn id="59" fill="hold">
                            <p:stCondLst>
                              <p:cond delay="2500"/>
                            </p:stCondLst>
                            <p:childTnLst>
                              <p:par>
                                <p:cTn id="60" presetID="22" presetClass="entr" presetSubtype="2" fill="hold" grpId="0" nodeType="afterEffect">
                                  <p:stCondLst>
                                    <p:cond delay="0"/>
                                  </p:stCondLst>
                                  <p:childTnLst>
                                    <p:set>
                                      <p:cBhvr>
                                        <p:cTn id="61" dur="1" fill="hold">
                                          <p:stCondLst>
                                            <p:cond delay="0"/>
                                          </p:stCondLst>
                                        </p:cTn>
                                        <p:tgtEl>
                                          <p:spTgt spid="106561"/>
                                        </p:tgtEl>
                                        <p:attrNameLst>
                                          <p:attrName>style.visibility</p:attrName>
                                        </p:attrNameLst>
                                      </p:cBhvr>
                                      <p:to>
                                        <p:strVal val="visible"/>
                                      </p:to>
                                    </p:set>
                                    <p:animEffect transition="in" filter="wipe(right)">
                                      <p:cBhvr>
                                        <p:cTn id="62" dur="500"/>
                                        <p:tgtEl>
                                          <p:spTgt spid="106561"/>
                                        </p:tgtEl>
                                      </p:cBhvr>
                                    </p:animEffect>
                                  </p:childTnLst>
                                </p:cTn>
                              </p:par>
                            </p:childTnLst>
                          </p:cTn>
                        </p:par>
                        <p:par>
                          <p:cTn id="63" fill="hold">
                            <p:stCondLst>
                              <p:cond delay="3000"/>
                            </p:stCondLst>
                            <p:childTnLst>
                              <p:par>
                                <p:cTn id="64" presetID="22" presetClass="entr" presetSubtype="1" fill="hold" grpId="0" nodeType="afterEffect">
                                  <p:stCondLst>
                                    <p:cond delay="0"/>
                                  </p:stCondLst>
                                  <p:childTnLst>
                                    <p:set>
                                      <p:cBhvr>
                                        <p:cTn id="65" dur="1" fill="hold">
                                          <p:stCondLst>
                                            <p:cond delay="0"/>
                                          </p:stCondLst>
                                        </p:cTn>
                                        <p:tgtEl>
                                          <p:spTgt spid="106550"/>
                                        </p:tgtEl>
                                        <p:attrNameLst>
                                          <p:attrName>style.visibility</p:attrName>
                                        </p:attrNameLst>
                                      </p:cBhvr>
                                      <p:to>
                                        <p:strVal val="visible"/>
                                      </p:to>
                                    </p:set>
                                    <p:animEffect transition="in" filter="wipe(up)">
                                      <p:cBhvr>
                                        <p:cTn id="66" dur="2000"/>
                                        <p:tgtEl>
                                          <p:spTgt spid="106550"/>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06560"/>
                                        </p:tgtEl>
                                        <p:attrNameLst>
                                          <p:attrName>style.visibility</p:attrName>
                                        </p:attrNameLst>
                                      </p:cBhvr>
                                      <p:to>
                                        <p:strVal val="visible"/>
                                      </p:to>
                                    </p:set>
                                    <p:animEffect transition="in" filter="wipe(right)">
                                      <p:cBhvr>
                                        <p:cTn id="70" dur="500"/>
                                        <p:tgtEl>
                                          <p:spTgt spid="106560"/>
                                        </p:tgtEl>
                                      </p:cBhvr>
                                    </p:animEffect>
                                  </p:childTnLst>
                                </p:cTn>
                              </p:par>
                            </p:childTnLst>
                          </p:cTn>
                        </p:par>
                        <p:par>
                          <p:cTn id="71" fill="hold">
                            <p:stCondLst>
                              <p:cond delay="5500"/>
                            </p:stCondLst>
                            <p:childTnLst>
                              <p:par>
                                <p:cTn id="72" presetID="22" presetClass="entr" presetSubtype="2" fill="hold" grpId="0" nodeType="afterEffect">
                                  <p:stCondLst>
                                    <p:cond delay="0"/>
                                  </p:stCondLst>
                                  <p:childTnLst>
                                    <p:set>
                                      <p:cBhvr>
                                        <p:cTn id="73" dur="1" fill="hold">
                                          <p:stCondLst>
                                            <p:cond delay="0"/>
                                          </p:stCondLst>
                                        </p:cTn>
                                        <p:tgtEl>
                                          <p:spTgt spid="106559"/>
                                        </p:tgtEl>
                                        <p:attrNameLst>
                                          <p:attrName>style.visibility</p:attrName>
                                        </p:attrNameLst>
                                      </p:cBhvr>
                                      <p:to>
                                        <p:strVal val="visible"/>
                                      </p:to>
                                    </p:set>
                                    <p:animEffect transition="in" filter="wipe(right)">
                                      <p:cBhvr>
                                        <p:cTn id="74" dur="500"/>
                                        <p:tgtEl>
                                          <p:spTgt spid="106559"/>
                                        </p:tgtEl>
                                      </p:cBhvr>
                                    </p:animEffect>
                                  </p:childTnLst>
                                </p:cTn>
                              </p:par>
                            </p:childTnLst>
                          </p:cTn>
                        </p:par>
                        <p:par>
                          <p:cTn id="75" fill="hold">
                            <p:stCondLst>
                              <p:cond delay="6000"/>
                            </p:stCondLst>
                            <p:childTnLst>
                              <p:par>
                                <p:cTn id="76" presetID="22" presetClass="entr" presetSubtype="1" fill="hold" grpId="0" nodeType="afterEffect">
                                  <p:stCondLst>
                                    <p:cond delay="0"/>
                                  </p:stCondLst>
                                  <p:childTnLst>
                                    <p:set>
                                      <p:cBhvr>
                                        <p:cTn id="77" dur="1" fill="hold">
                                          <p:stCondLst>
                                            <p:cond delay="0"/>
                                          </p:stCondLst>
                                        </p:cTn>
                                        <p:tgtEl>
                                          <p:spTgt spid="106549"/>
                                        </p:tgtEl>
                                        <p:attrNameLst>
                                          <p:attrName>style.visibility</p:attrName>
                                        </p:attrNameLst>
                                      </p:cBhvr>
                                      <p:to>
                                        <p:strVal val="visible"/>
                                      </p:to>
                                    </p:set>
                                    <p:animEffect transition="in" filter="wipe(up)">
                                      <p:cBhvr>
                                        <p:cTn id="78" dur="2000"/>
                                        <p:tgtEl>
                                          <p:spTgt spid="106549"/>
                                        </p:tgtEl>
                                      </p:cBhvr>
                                    </p:animEffect>
                                  </p:childTnLst>
                                </p:cTn>
                              </p:par>
                            </p:childTnLst>
                          </p:cTn>
                        </p:par>
                        <p:par>
                          <p:cTn id="79" fill="hold">
                            <p:stCondLst>
                              <p:cond delay="8000"/>
                            </p:stCondLst>
                            <p:childTnLst>
                              <p:par>
                                <p:cTn id="80" presetID="22" presetClass="entr" presetSubtype="2" fill="hold" grpId="0" nodeType="afterEffect">
                                  <p:stCondLst>
                                    <p:cond delay="0"/>
                                  </p:stCondLst>
                                  <p:childTnLst>
                                    <p:set>
                                      <p:cBhvr>
                                        <p:cTn id="81" dur="1" fill="hold">
                                          <p:stCondLst>
                                            <p:cond delay="0"/>
                                          </p:stCondLst>
                                        </p:cTn>
                                        <p:tgtEl>
                                          <p:spTgt spid="106558"/>
                                        </p:tgtEl>
                                        <p:attrNameLst>
                                          <p:attrName>style.visibility</p:attrName>
                                        </p:attrNameLst>
                                      </p:cBhvr>
                                      <p:to>
                                        <p:strVal val="visible"/>
                                      </p:to>
                                    </p:set>
                                    <p:animEffect transition="in" filter="wipe(right)">
                                      <p:cBhvr>
                                        <p:cTn id="82" dur="500"/>
                                        <p:tgtEl>
                                          <p:spTgt spid="106558"/>
                                        </p:tgtEl>
                                      </p:cBhvr>
                                    </p:animEffect>
                                  </p:childTnLst>
                                </p:cTn>
                              </p:par>
                            </p:childTnLst>
                          </p:cTn>
                        </p:par>
                        <p:par>
                          <p:cTn id="83" fill="hold">
                            <p:stCondLst>
                              <p:cond delay="8500"/>
                            </p:stCondLst>
                            <p:childTnLst>
                              <p:par>
                                <p:cTn id="84" presetID="22" presetClass="entr" presetSubtype="2" fill="hold" grpId="0" nodeType="afterEffect">
                                  <p:stCondLst>
                                    <p:cond delay="0"/>
                                  </p:stCondLst>
                                  <p:childTnLst>
                                    <p:set>
                                      <p:cBhvr>
                                        <p:cTn id="85" dur="1" fill="hold">
                                          <p:stCondLst>
                                            <p:cond delay="0"/>
                                          </p:stCondLst>
                                        </p:cTn>
                                        <p:tgtEl>
                                          <p:spTgt spid="106557"/>
                                        </p:tgtEl>
                                        <p:attrNameLst>
                                          <p:attrName>style.visibility</p:attrName>
                                        </p:attrNameLst>
                                      </p:cBhvr>
                                      <p:to>
                                        <p:strVal val="visible"/>
                                      </p:to>
                                    </p:set>
                                    <p:animEffect transition="in" filter="wipe(right)">
                                      <p:cBhvr>
                                        <p:cTn id="86" dur="500"/>
                                        <p:tgtEl>
                                          <p:spTgt spid="106557"/>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6515">
                                            <p:txEl>
                                              <p:pRg st="3" end="3"/>
                                            </p:txEl>
                                          </p:spTgt>
                                        </p:tgtEl>
                                        <p:attrNameLst>
                                          <p:attrName>style.visibility</p:attrName>
                                        </p:attrNameLst>
                                      </p:cBhvr>
                                      <p:to>
                                        <p:strVal val="visible"/>
                                      </p:to>
                                    </p:set>
                                  </p:childTnLst>
                                </p:cTn>
                              </p:par>
                            </p:childTnLst>
                          </p:cTn>
                        </p:par>
                        <p:par>
                          <p:cTn id="91" fill="hold">
                            <p:stCondLst>
                              <p:cond delay="0"/>
                            </p:stCondLst>
                            <p:childTnLst>
                              <p:par>
                                <p:cTn id="92" presetID="2" presetClass="exit" presetSubtype="4" fill="hold" grpId="1" nodeType="afterEffect">
                                  <p:stCondLst>
                                    <p:cond delay="0"/>
                                  </p:stCondLst>
                                  <p:childTnLst>
                                    <p:anim calcmode="lin" valueType="num">
                                      <p:cBhvr additive="base">
                                        <p:cTn id="93" dur="500"/>
                                        <p:tgtEl>
                                          <p:spTgt spid="106562"/>
                                        </p:tgtEl>
                                        <p:attrNameLst>
                                          <p:attrName>ppt_x</p:attrName>
                                        </p:attrNameLst>
                                      </p:cBhvr>
                                      <p:tavLst>
                                        <p:tav tm="0">
                                          <p:val>
                                            <p:strVal val="ppt_x"/>
                                          </p:val>
                                        </p:tav>
                                        <p:tav tm="100000">
                                          <p:val>
                                            <p:strVal val="ppt_x"/>
                                          </p:val>
                                        </p:tav>
                                      </p:tavLst>
                                    </p:anim>
                                    <p:anim calcmode="lin" valueType="num">
                                      <p:cBhvr additive="base">
                                        <p:cTn id="94" dur="500"/>
                                        <p:tgtEl>
                                          <p:spTgt spid="106562"/>
                                        </p:tgtEl>
                                        <p:attrNameLst>
                                          <p:attrName>ppt_y</p:attrName>
                                        </p:attrNameLst>
                                      </p:cBhvr>
                                      <p:tavLst>
                                        <p:tav tm="0">
                                          <p:val>
                                            <p:strVal val="ppt_y"/>
                                          </p:val>
                                        </p:tav>
                                        <p:tav tm="100000">
                                          <p:val>
                                            <p:strVal val="1+ppt_h/2"/>
                                          </p:val>
                                        </p:tav>
                                      </p:tavLst>
                                    </p:anim>
                                    <p:set>
                                      <p:cBhvr>
                                        <p:cTn id="95" dur="1" fill="hold">
                                          <p:stCondLst>
                                            <p:cond delay="499"/>
                                          </p:stCondLst>
                                        </p:cTn>
                                        <p:tgtEl>
                                          <p:spTgt spid="106562"/>
                                        </p:tgtEl>
                                        <p:attrNameLst>
                                          <p:attrName>style.visibility</p:attrName>
                                        </p:attrNameLst>
                                      </p:cBhvr>
                                      <p:to>
                                        <p:strVal val="hidden"/>
                                      </p:to>
                                    </p:set>
                                  </p:childTnLst>
                                </p:cTn>
                              </p:par>
                            </p:childTnLst>
                          </p:cTn>
                        </p:par>
                        <p:par>
                          <p:cTn id="96" fill="hold">
                            <p:stCondLst>
                              <p:cond delay="500"/>
                            </p:stCondLst>
                            <p:childTnLst>
                              <p:par>
                                <p:cTn id="97" presetID="22" presetClass="entr" presetSubtype="1" fill="hold"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wipe(up)">
                                      <p:cBhvr>
                                        <p:cTn id="99" dur="500"/>
                                        <p:tgtEl>
                                          <p:spTgt spid="5"/>
                                        </p:tgtEl>
                                      </p:cBhvr>
                                    </p:animEffect>
                                  </p:childTnLst>
                                </p:cTn>
                              </p:par>
                            </p:childTnLst>
                          </p:cTn>
                        </p:par>
                        <p:par>
                          <p:cTn id="100" fill="hold">
                            <p:stCondLst>
                              <p:cond delay="1000"/>
                            </p:stCondLst>
                            <p:childTnLst>
                              <p:par>
                                <p:cTn id="101" presetID="2" presetClass="exit" presetSubtype="4" fill="hold" grpId="1" nodeType="afterEffect">
                                  <p:stCondLst>
                                    <p:cond delay="0"/>
                                  </p:stCondLst>
                                  <p:childTnLst>
                                    <p:anim calcmode="lin" valueType="num">
                                      <p:cBhvr additive="base">
                                        <p:cTn id="102" dur="500"/>
                                        <p:tgtEl>
                                          <p:spTgt spid="106560"/>
                                        </p:tgtEl>
                                        <p:attrNameLst>
                                          <p:attrName>ppt_x</p:attrName>
                                        </p:attrNameLst>
                                      </p:cBhvr>
                                      <p:tavLst>
                                        <p:tav tm="0">
                                          <p:val>
                                            <p:strVal val="ppt_x"/>
                                          </p:val>
                                        </p:tav>
                                        <p:tav tm="100000">
                                          <p:val>
                                            <p:strVal val="ppt_x"/>
                                          </p:val>
                                        </p:tav>
                                      </p:tavLst>
                                    </p:anim>
                                    <p:anim calcmode="lin" valueType="num">
                                      <p:cBhvr additive="base">
                                        <p:cTn id="103" dur="500"/>
                                        <p:tgtEl>
                                          <p:spTgt spid="106560"/>
                                        </p:tgtEl>
                                        <p:attrNameLst>
                                          <p:attrName>ppt_y</p:attrName>
                                        </p:attrNameLst>
                                      </p:cBhvr>
                                      <p:tavLst>
                                        <p:tav tm="0">
                                          <p:val>
                                            <p:strVal val="ppt_y"/>
                                          </p:val>
                                        </p:tav>
                                        <p:tav tm="100000">
                                          <p:val>
                                            <p:strVal val="1+ppt_h/2"/>
                                          </p:val>
                                        </p:tav>
                                      </p:tavLst>
                                    </p:anim>
                                    <p:set>
                                      <p:cBhvr>
                                        <p:cTn id="104" dur="1" fill="hold">
                                          <p:stCondLst>
                                            <p:cond delay="499"/>
                                          </p:stCondLst>
                                        </p:cTn>
                                        <p:tgtEl>
                                          <p:spTgt spid="106560"/>
                                        </p:tgtEl>
                                        <p:attrNameLst>
                                          <p:attrName>style.visibility</p:attrName>
                                        </p:attrNameLst>
                                      </p:cBhvr>
                                      <p:to>
                                        <p:strVal val="hidden"/>
                                      </p:to>
                                    </p:set>
                                  </p:childTnLst>
                                </p:cTn>
                              </p:par>
                            </p:childTnLst>
                          </p:cTn>
                        </p:par>
                        <p:par>
                          <p:cTn id="105" fill="hold">
                            <p:stCondLst>
                              <p:cond delay="1500"/>
                            </p:stCondLst>
                            <p:childTnLst>
                              <p:par>
                                <p:cTn id="106" presetID="22" presetClass="entr" presetSubtype="1" fill="hold" nodeType="after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wipe(up)">
                                      <p:cBhvr>
                                        <p:cTn id="108" dur="500"/>
                                        <p:tgtEl>
                                          <p:spTgt spid="4"/>
                                        </p:tgtEl>
                                      </p:cBhvr>
                                    </p:animEffect>
                                  </p:childTnLst>
                                </p:cTn>
                              </p:par>
                            </p:childTnLst>
                          </p:cTn>
                        </p:par>
                        <p:par>
                          <p:cTn id="109" fill="hold">
                            <p:stCondLst>
                              <p:cond delay="2000"/>
                            </p:stCondLst>
                            <p:childTnLst>
                              <p:par>
                                <p:cTn id="110" presetID="2" presetClass="exit" presetSubtype="4" fill="hold" grpId="1" nodeType="afterEffect">
                                  <p:stCondLst>
                                    <p:cond delay="0"/>
                                  </p:stCondLst>
                                  <p:childTnLst>
                                    <p:anim calcmode="lin" valueType="num">
                                      <p:cBhvr additive="base">
                                        <p:cTn id="111" dur="500"/>
                                        <p:tgtEl>
                                          <p:spTgt spid="106558"/>
                                        </p:tgtEl>
                                        <p:attrNameLst>
                                          <p:attrName>ppt_x</p:attrName>
                                        </p:attrNameLst>
                                      </p:cBhvr>
                                      <p:tavLst>
                                        <p:tav tm="0">
                                          <p:val>
                                            <p:strVal val="ppt_x"/>
                                          </p:val>
                                        </p:tav>
                                        <p:tav tm="100000">
                                          <p:val>
                                            <p:strVal val="ppt_x"/>
                                          </p:val>
                                        </p:tav>
                                      </p:tavLst>
                                    </p:anim>
                                    <p:anim calcmode="lin" valueType="num">
                                      <p:cBhvr additive="base">
                                        <p:cTn id="112" dur="500"/>
                                        <p:tgtEl>
                                          <p:spTgt spid="106558"/>
                                        </p:tgtEl>
                                        <p:attrNameLst>
                                          <p:attrName>ppt_y</p:attrName>
                                        </p:attrNameLst>
                                      </p:cBhvr>
                                      <p:tavLst>
                                        <p:tav tm="0">
                                          <p:val>
                                            <p:strVal val="ppt_y"/>
                                          </p:val>
                                        </p:tav>
                                        <p:tav tm="100000">
                                          <p:val>
                                            <p:strVal val="1+ppt_h/2"/>
                                          </p:val>
                                        </p:tav>
                                      </p:tavLst>
                                    </p:anim>
                                    <p:set>
                                      <p:cBhvr>
                                        <p:cTn id="113" dur="1" fill="hold">
                                          <p:stCondLst>
                                            <p:cond delay="499"/>
                                          </p:stCondLst>
                                        </p:cTn>
                                        <p:tgtEl>
                                          <p:spTgt spid="106558"/>
                                        </p:tgtEl>
                                        <p:attrNameLst>
                                          <p:attrName>style.visibility</p:attrName>
                                        </p:attrNameLst>
                                      </p:cBhvr>
                                      <p:to>
                                        <p:strVal val="hidden"/>
                                      </p:to>
                                    </p:set>
                                  </p:childTnLst>
                                </p:cTn>
                              </p:par>
                            </p:childTnLst>
                          </p:cTn>
                        </p:par>
                        <p:par>
                          <p:cTn id="114" fill="hold">
                            <p:stCondLst>
                              <p:cond delay="2500"/>
                            </p:stCondLst>
                            <p:childTnLst>
                              <p:par>
                                <p:cTn id="115" presetID="22" presetClass="entr" presetSubtype="1" fill="hold" nodeType="after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wipe(up)">
                                      <p:cBhvr>
                                        <p:cTn id="117" dur="500"/>
                                        <p:tgtEl>
                                          <p:spTgt spid="2"/>
                                        </p:tgtEl>
                                      </p:cBhvr>
                                    </p:animEffect>
                                  </p:childTnLst>
                                </p:cTn>
                              </p:par>
                            </p:childTnLst>
                          </p:cTn>
                        </p:par>
                        <p:par>
                          <p:cTn id="118" fill="hold">
                            <p:stCondLst>
                              <p:cond delay="3000"/>
                            </p:stCondLst>
                            <p:childTnLst>
                              <p:par>
                                <p:cTn id="119" presetID="9" presetClass="entr" presetSubtype="0" fill="hold" grpId="0" nodeType="afterEffect">
                                  <p:stCondLst>
                                    <p:cond delay="1000"/>
                                  </p:stCondLst>
                                  <p:childTnLst>
                                    <p:set>
                                      <p:cBhvr>
                                        <p:cTn id="120" dur="1" fill="hold">
                                          <p:stCondLst>
                                            <p:cond delay="0"/>
                                          </p:stCondLst>
                                        </p:cTn>
                                        <p:tgtEl>
                                          <p:spTgt spid="106566"/>
                                        </p:tgtEl>
                                        <p:attrNameLst>
                                          <p:attrName>style.visibility</p:attrName>
                                        </p:attrNameLst>
                                      </p:cBhvr>
                                      <p:to>
                                        <p:strVal val="visible"/>
                                      </p:to>
                                    </p:set>
                                    <p:animEffect transition="in" filter="dissolve">
                                      <p:cBhvr>
                                        <p:cTn id="121" dur="1000"/>
                                        <p:tgtEl>
                                          <p:spTgt spid="10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32" grpId="0" animBg="1"/>
      <p:bldP spid="106540" grpId="0" animBg="1"/>
      <p:bldP spid="106547" grpId="0" animBg="1"/>
      <p:bldP spid="106549" grpId="0" animBg="1"/>
      <p:bldP spid="106550" grpId="0" animBg="1"/>
      <p:bldP spid="106556" grpId="0"/>
      <p:bldP spid="106557" grpId="0" animBg="1"/>
      <p:bldP spid="106558" grpId="0" animBg="1"/>
      <p:bldP spid="106558" grpId="1" animBg="1"/>
      <p:bldP spid="106559" grpId="0" animBg="1"/>
      <p:bldP spid="106560" grpId="0" animBg="1"/>
      <p:bldP spid="106560" grpId="1" animBg="1"/>
      <p:bldP spid="106561" grpId="0" animBg="1"/>
      <p:bldP spid="106562" grpId="0" animBg="1"/>
      <p:bldP spid="106562" grpId="1" animBg="1"/>
      <p:bldP spid="1065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7707" name="Line 187"/>
          <p:cNvSpPr>
            <a:spLocks noChangeShapeType="1"/>
          </p:cNvSpPr>
          <p:nvPr/>
        </p:nvSpPr>
        <p:spPr bwMode="auto">
          <a:xfrm>
            <a:off x="8027988" y="4994275"/>
            <a:ext cx="73025" cy="811213"/>
          </a:xfrm>
          <a:prstGeom prst="line">
            <a:avLst/>
          </a:prstGeom>
          <a:noFill/>
          <a:ln w="9525">
            <a:solidFill>
              <a:srgbClr val="000000"/>
            </a:solidFill>
            <a:round/>
          </a:ln>
          <a:effectLst/>
        </p:spPr>
        <p:txBody>
          <a:bodyPr/>
          <a:lstStyle/>
          <a:p>
            <a:endParaRPr lang="zh-CN" altLang="en-US"/>
          </a:p>
        </p:txBody>
      </p:sp>
      <p:sp>
        <p:nvSpPr>
          <p:cNvPr id="107706" name="Line 186"/>
          <p:cNvSpPr>
            <a:spLocks noChangeShapeType="1"/>
          </p:cNvSpPr>
          <p:nvPr/>
        </p:nvSpPr>
        <p:spPr bwMode="auto">
          <a:xfrm>
            <a:off x="684213" y="2401888"/>
            <a:ext cx="863600" cy="431800"/>
          </a:xfrm>
          <a:prstGeom prst="line">
            <a:avLst/>
          </a:prstGeom>
          <a:noFill/>
          <a:ln w="9525">
            <a:solidFill>
              <a:srgbClr val="000000"/>
            </a:solidFill>
            <a:round/>
          </a:ln>
          <a:effectLst/>
        </p:spPr>
        <p:txBody>
          <a:bodyPr/>
          <a:lstStyle/>
          <a:p>
            <a:endParaRPr lang="zh-CN" altLang="en-US"/>
          </a:p>
        </p:txBody>
      </p:sp>
      <p:pic>
        <p:nvPicPr>
          <p:cNvPr id="107559" name="Picture 39"/>
          <p:cNvPicPr>
            <a:picLocks noGrp="1" noChangeArrowheads="1"/>
          </p:cNvPicPr>
          <p:nvPr>
            <p:ph sz="half" idx="1"/>
          </p:nvPr>
        </p:nvPicPr>
        <p:blipFill>
          <a:blip r:embed="rId1" cstate="print"/>
          <a:srcRect/>
          <a:stretch>
            <a:fillRect/>
          </a:stretch>
        </p:blipFill>
        <p:spPr>
          <a:xfrm>
            <a:off x="2584450" y="3008313"/>
            <a:ext cx="914400" cy="444500"/>
          </a:xfrm>
          <a:noFill/>
        </p:spPr>
      </p:pic>
      <p:pic>
        <p:nvPicPr>
          <p:cNvPr id="107703" name="Picture 183"/>
          <p:cNvPicPr>
            <a:picLocks noGrp="1" noChangeArrowheads="1"/>
          </p:cNvPicPr>
          <p:nvPr>
            <p:ph sz="half" idx="2"/>
          </p:nvPr>
        </p:nvPicPr>
        <p:blipFill>
          <a:blip r:embed="rId2" cstate="print"/>
          <a:srcRect/>
          <a:stretch>
            <a:fillRect/>
          </a:stretch>
        </p:blipFill>
        <p:spPr>
          <a:xfrm>
            <a:off x="495300" y="1962150"/>
            <a:ext cx="549275" cy="593725"/>
          </a:xfrm>
          <a:noFill/>
        </p:spPr>
      </p:pic>
      <p:sp>
        <p:nvSpPr>
          <p:cNvPr id="107522" name="Rectangle 2"/>
          <p:cNvSpPr>
            <a:spLocks noGrp="1" noChangeArrowheads="1"/>
          </p:cNvSpPr>
          <p:nvPr>
            <p:ph type="title"/>
          </p:nvPr>
        </p:nvSpPr>
        <p:spPr>
          <a:xfrm>
            <a:off x="457200" y="115888"/>
            <a:ext cx="8229600" cy="630237"/>
          </a:xfrm>
        </p:spPr>
        <p:txBody>
          <a:bodyPr>
            <a:normAutofit fontScale="90000"/>
          </a:bodyPr>
          <a:lstStyle/>
          <a:p>
            <a:r>
              <a:rPr lang="zh-CN" altLang="en-US" sz="4000">
                <a:solidFill>
                  <a:srgbClr val="0000FF"/>
                </a:solidFill>
                <a:effectLst/>
              </a:rPr>
              <a:t>分组从 </a:t>
            </a:r>
            <a:r>
              <a:rPr lang="en-US" altLang="zh-CN" sz="4000">
                <a:solidFill>
                  <a:srgbClr val="0000FF"/>
                </a:solidFill>
                <a:effectLst/>
                <a:latin typeface="Times New Roman" panose="02020603050405020304" pitchFamily="18" charset="0"/>
              </a:rPr>
              <a:t>A </a:t>
            </a:r>
            <a:r>
              <a:rPr lang="zh-CN" altLang="en-US" sz="4000">
                <a:solidFill>
                  <a:srgbClr val="0000FF"/>
                </a:solidFill>
                <a:effectLst/>
                <a:latin typeface="Times New Roman" panose="02020603050405020304" pitchFamily="18" charset="0"/>
              </a:rPr>
              <a:t>传送到 </a:t>
            </a:r>
            <a:r>
              <a:rPr lang="en-US" altLang="zh-CN" sz="4000">
                <a:solidFill>
                  <a:srgbClr val="0000FF"/>
                </a:solidFill>
                <a:effectLst/>
                <a:latin typeface="Times New Roman" panose="02020603050405020304" pitchFamily="18" charset="0"/>
              </a:rPr>
              <a:t>B </a:t>
            </a:r>
            <a:r>
              <a:rPr lang="zh-CN" altLang="en-US" sz="4000">
                <a:solidFill>
                  <a:srgbClr val="0000FF"/>
                </a:solidFill>
                <a:effectLst/>
                <a:latin typeface="Times New Roman" panose="02020603050405020304" pitchFamily="18" charset="0"/>
              </a:rPr>
              <a:t>的过程</a:t>
            </a:r>
            <a:endParaRPr lang="zh-CN" altLang="en-US" sz="4000">
              <a:solidFill>
                <a:srgbClr val="0000FF"/>
              </a:solidFill>
              <a:effectLst/>
            </a:endParaRPr>
          </a:p>
        </p:txBody>
      </p:sp>
      <p:sp>
        <p:nvSpPr>
          <p:cNvPr id="107524" name="Line 4"/>
          <p:cNvSpPr>
            <a:spLocks noChangeShapeType="1"/>
          </p:cNvSpPr>
          <p:nvPr/>
        </p:nvSpPr>
        <p:spPr bwMode="auto">
          <a:xfrm>
            <a:off x="5867400" y="2473325"/>
            <a:ext cx="288925" cy="1225550"/>
          </a:xfrm>
          <a:prstGeom prst="line">
            <a:avLst/>
          </a:prstGeom>
          <a:noFill/>
          <a:ln w="9525">
            <a:solidFill>
              <a:srgbClr val="000000"/>
            </a:solidFill>
            <a:round/>
          </a:ln>
          <a:effectLst/>
        </p:spPr>
        <p:txBody>
          <a:bodyPr/>
          <a:lstStyle/>
          <a:p>
            <a:endParaRPr lang="zh-CN" altLang="en-US"/>
          </a:p>
        </p:txBody>
      </p:sp>
      <p:sp>
        <p:nvSpPr>
          <p:cNvPr id="107525" name="Line 5"/>
          <p:cNvSpPr>
            <a:spLocks noChangeShapeType="1"/>
          </p:cNvSpPr>
          <p:nvPr/>
        </p:nvSpPr>
        <p:spPr bwMode="auto">
          <a:xfrm flipV="1">
            <a:off x="2700338" y="4005263"/>
            <a:ext cx="1000125" cy="144462"/>
          </a:xfrm>
          <a:prstGeom prst="line">
            <a:avLst/>
          </a:prstGeom>
          <a:noFill/>
          <a:ln w="9525">
            <a:solidFill>
              <a:srgbClr val="000000"/>
            </a:solidFill>
            <a:round/>
          </a:ln>
          <a:effectLst/>
        </p:spPr>
        <p:txBody>
          <a:bodyPr/>
          <a:lstStyle/>
          <a:p>
            <a:endParaRPr lang="zh-CN" altLang="en-US"/>
          </a:p>
        </p:txBody>
      </p:sp>
      <p:sp>
        <p:nvSpPr>
          <p:cNvPr id="107526" name="Line 6"/>
          <p:cNvSpPr>
            <a:spLocks noChangeShapeType="1"/>
          </p:cNvSpPr>
          <p:nvPr/>
        </p:nvSpPr>
        <p:spPr bwMode="auto">
          <a:xfrm>
            <a:off x="1979613" y="3122613"/>
            <a:ext cx="936625" cy="142875"/>
          </a:xfrm>
          <a:prstGeom prst="line">
            <a:avLst/>
          </a:prstGeom>
          <a:noFill/>
          <a:ln w="9525">
            <a:solidFill>
              <a:srgbClr val="000000"/>
            </a:solidFill>
            <a:round/>
          </a:ln>
          <a:effectLst/>
        </p:spPr>
        <p:txBody>
          <a:bodyPr/>
          <a:lstStyle/>
          <a:p>
            <a:endParaRPr lang="zh-CN" altLang="en-US"/>
          </a:p>
        </p:txBody>
      </p:sp>
      <p:sp>
        <p:nvSpPr>
          <p:cNvPr id="107527" name="Line 7"/>
          <p:cNvSpPr>
            <a:spLocks noChangeShapeType="1"/>
          </p:cNvSpPr>
          <p:nvPr/>
        </p:nvSpPr>
        <p:spPr bwMode="auto">
          <a:xfrm flipV="1">
            <a:off x="3241675" y="2535238"/>
            <a:ext cx="874713" cy="712787"/>
          </a:xfrm>
          <a:prstGeom prst="line">
            <a:avLst/>
          </a:prstGeom>
          <a:noFill/>
          <a:ln w="9525">
            <a:solidFill>
              <a:srgbClr val="000000"/>
            </a:solidFill>
            <a:round/>
          </a:ln>
          <a:effectLst/>
        </p:spPr>
        <p:txBody>
          <a:bodyPr/>
          <a:lstStyle/>
          <a:p>
            <a:endParaRPr lang="zh-CN" altLang="en-US"/>
          </a:p>
        </p:txBody>
      </p:sp>
      <p:sp>
        <p:nvSpPr>
          <p:cNvPr id="107528" name="Line 8"/>
          <p:cNvSpPr>
            <a:spLocks noChangeShapeType="1"/>
          </p:cNvSpPr>
          <p:nvPr/>
        </p:nvSpPr>
        <p:spPr bwMode="auto">
          <a:xfrm>
            <a:off x="4700588" y="2457450"/>
            <a:ext cx="1020762" cy="0"/>
          </a:xfrm>
          <a:prstGeom prst="line">
            <a:avLst/>
          </a:prstGeom>
          <a:noFill/>
          <a:ln w="9525">
            <a:solidFill>
              <a:srgbClr val="000000"/>
            </a:solidFill>
            <a:round/>
          </a:ln>
          <a:effectLst/>
        </p:spPr>
        <p:txBody>
          <a:bodyPr/>
          <a:lstStyle/>
          <a:p>
            <a:endParaRPr lang="zh-CN" altLang="en-US"/>
          </a:p>
        </p:txBody>
      </p:sp>
      <p:sp>
        <p:nvSpPr>
          <p:cNvPr id="107529" name="Line 9"/>
          <p:cNvSpPr>
            <a:spLocks noChangeShapeType="1"/>
          </p:cNvSpPr>
          <p:nvPr/>
        </p:nvSpPr>
        <p:spPr bwMode="auto">
          <a:xfrm>
            <a:off x="6084888" y="2401888"/>
            <a:ext cx="1241425" cy="214312"/>
          </a:xfrm>
          <a:prstGeom prst="line">
            <a:avLst/>
          </a:prstGeom>
          <a:noFill/>
          <a:ln w="9525">
            <a:solidFill>
              <a:srgbClr val="000000"/>
            </a:solidFill>
            <a:round/>
          </a:ln>
          <a:effectLst/>
        </p:spPr>
        <p:txBody>
          <a:bodyPr/>
          <a:lstStyle/>
          <a:p>
            <a:endParaRPr lang="zh-CN" altLang="en-US"/>
          </a:p>
        </p:txBody>
      </p:sp>
      <p:sp>
        <p:nvSpPr>
          <p:cNvPr id="107530" name="Line 10"/>
          <p:cNvSpPr>
            <a:spLocks noChangeShapeType="1"/>
          </p:cNvSpPr>
          <p:nvPr/>
        </p:nvSpPr>
        <p:spPr bwMode="auto">
          <a:xfrm>
            <a:off x="7764463" y="2771775"/>
            <a:ext cx="552450" cy="638175"/>
          </a:xfrm>
          <a:prstGeom prst="line">
            <a:avLst/>
          </a:prstGeom>
          <a:noFill/>
          <a:ln w="9525">
            <a:solidFill>
              <a:srgbClr val="000000"/>
            </a:solidFill>
            <a:round/>
          </a:ln>
          <a:effectLst/>
        </p:spPr>
        <p:txBody>
          <a:bodyPr/>
          <a:lstStyle/>
          <a:p>
            <a:endParaRPr lang="zh-CN" altLang="en-US"/>
          </a:p>
        </p:txBody>
      </p:sp>
      <p:sp>
        <p:nvSpPr>
          <p:cNvPr id="107531" name="Line 11"/>
          <p:cNvSpPr>
            <a:spLocks noChangeShapeType="1"/>
          </p:cNvSpPr>
          <p:nvPr/>
        </p:nvSpPr>
        <p:spPr bwMode="auto">
          <a:xfrm flipH="1">
            <a:off x="7740650" y="3625850"/>
            <a:ext cx="719138" cy="1081088"/>
          </a:xfrm>
          <a:prstGeom prst="line">
            <a:avLst/>
          </a:prstGeom>
          <a:noFill/>
          <a:ln w="9525">
            <a:solidFill>
              <a:srgbClr val="000000"/>
            </a:solidFill>
            <a:round/>
          </a:ln>
          <a:effectLst/>
        </p:spPr>
        <p:txBody>
          <a:bodyPr/>
          <a:lstStyle/>
          <a:p>
            <a:endParaRPr lang="zh-CN" altLang="en-US"/>
          </a:p>
        </p:txBody>
      </p:sp>
      <p:sp>
        <p:nvSpPr>
          <p:cNvPr id="107532" name="Line 12"/>
          <p:cNvSpPr>
            <a:spLocks noChangeShapeType="1"/>
          </p:cNvSpPr>
          <p:nvPr/>
        </p:nvSpPr>
        <p:spPr bwMode="auto">
          <a:xfrm flipH="1">
            <a:off x="5794375" y="4130675"/>
            <a:ext cx="433388" cy="850900"/>
          </a:xfrm>
          <a:prstGeom prst="line">
            <a:avLst/>
          </a:prstGeom>
          <a:noFill/>
          <a:ln w="9525">
            <a:solidFill>
              <a:srgbClr val="000000"/>
            </a:solidFill>
            <a:round/>
          </a:ln>
          <a:effectLst/>
        </p:spPr>
        <p:txBody>
          <a:bodyPr/>
          <a:lstStyle/>
          <a:p>
            <a:endParaRPr lang="zh-CN" altLang="en-US"/>
          </a:p>
        </p:txBody>
      </p:sp>
      <p:sp>
        <p:nvSpPr>
          <p:cNvPr id="107533" name="Line 13"/>
          <p:cNvSpPr>
            <a:spLocks noChangeShapeType="1"/>
          </p:cNvSpPr>
          <p:nvPr/>
        </p:nvSpPr>
        <p:spPr bwMode="auto">
          <a:xfrm flipH="1">
            <a:off x="6669088" y="3625850"/>
            <a:ext cx="1574800" cy="250825"/>
          </a:xfrm>
          <a:prstGeom prst="line">
            <a:avLst/>
          </a:prstGeom>
          <a:noFill/>
          <a:ln w="9525">
            <a:solidFill>
              <a:srgbClr val="000000"/>
            </a:solidFill>
            <a:round/>
          </a:ln>
          <a:effectLst/>
        </p:spPr>
        <p:txBody>
          <a:bodyPr/>
          <a:lstStyle/>
          <a:p>
            <a:endParaRPr lang="zh-CN" altLang="en-US"/>
          </a:p>
        </p:txBody>
      </p:sp>
      <p:sp>
        <p:nvSpPr>
          <p:cNvPr id="107534" name="Line 14"/>
          <p:cNvSpPr>
            <a:spLocks noChangeShapeType="1"/>
          </p:cNvSpPr>
          <p:nvPr/>
        </p:nvSpPr>
        <p:spPr bwMode="auto">
          <a:xfrm flipH="1">
            <a:off x="3605213" y="4116388"/>
            <a:ext cx="584200" cy="1104900"/>
          </a:xfrm>
          <a:prstGeom prst="line">
            <a:avLst/>
          </a:prstGeom>
          <a:noFill/>
          <a:ln w="9525">
            <a:solidFill>
              <a:srgbClr val="000000"/>
            </a:solidFill>
            <a:round/>
          </a:ln>
          <a:effectLst/>
        </p:spPr>
        <p:txBody>
          <a:bodyPr/>
          <a:lstStyle/>
          <a:p>
            <a:endParaRPr lang="zh-CN" altLang="en-US"/>
          </a:p>
        </p:txBody>
      </p:sp>
      <p:sp>
        <p:nvSpPr>
          <p:cNvPr id="107535" name="Line 15"/>
          <p:cNvSpPr>
            <a:spLocks noChangeShapeType="1"/>
          </p:cNvSpPr>
          <p:nvPr/>
        </p:nvSpPr>
        <p:spPr bwMode="auto">
          <a:xfrm flipV="1">
            <a:off x="1547813" y="5140325"/>
            <a:ext cx="1839912" cy="88900"/>
          </a:xfrm>
          <a:prstGeom prst="line">
            <a:avLst/>
          </a:prstGeom>
          <a:noFill/>
          <a:ln w="9525">
            <a:solidFill>
              <a:srgbClr val="000000"/>
            </a:solidFill>
            <a:round/>
          </a:ln>
          <a:effectLst/>
        </p:spPr>
        <p:txBody>
          <a:bodyPr/>
          <a:lstStyle/>
          <a:p>
            <a:endParaRPr lang="zh-CN" altLang="en-US"/>
          </a:p>
        </p:txBody>
      </p:sp>
      <p:sp>
        <p:nvSpPr>
          <p:cNvPr id="107536" name="Line 16"/>
          <p:cNvSpPr>
            <a:spLocks noChangeShapeType="1"/>
          </p:cNvSpPr>
          <p:nvPr/>
        </p:nvSpPr>
        <p:spPr bwMode="auto">
          <a:xfrm flipH="1">
            <a:off x="1116013" y="4221163"/>
            <a:ext cx="1223962" cy="863600"/>
          </a:xfrm>
          <a:prstGeom prst="line">
            <a:avLst/>
          </a:prstGeom>
          <a:noFill/>
          <a:ln w="9525">
            <a:solidFill>
              <a:srgbClr val="000000"/>
            </a:solidFill>
            <a:round/>
          </a:ln>
          <a:effectLst/>
        </p:spPr>
        <p:txBody>
          <a:bodyPr/>
          <a:lstStyle/>
          <a:p>
            <a:endParaRPr lang="zh-CN" altLang="en-US"/>
          </a:p>
        </p:txBody>
      </p:sp>
      <p:sp>
        <p:nvSpPr>
          <p:cNvPr id="107537" name="Line 17"/>
          <p:cNvSpPr>
            <a:spLocks noChangeShapeType="1"/>
          </p:cNvSpPr>
          <p:nvPr/>
        </p:nvSpPr>
        <p:spPr bwMode="auto">
          <a:xfrm>
            <a:off x="4427538" y="4202113"/>
            <a:ext cx="936625" cy="863600"/>
          </a:xfrm>
          <a:prstGeom prst="line">
            <a:avLst/>
          </a:prstGeom>
          <a:noFill/>
          <a:ln w="9525">
            <a:solidFill>
              <a:srgbClr val="000000"/>
            </a:solidFill>
            <a:round/>
          </a:ln>
          <a:effectLst/>
        </p:spPr>
        <p:txBody>
          <a:bodyPr/>
          <a:lstStyle/>
          <a:p>
            <a:endParaRPr lang="zh-CN" altLang="en-US"/>
          </a:p>
        </p:txBody>
      </p:sp>
      <p:sp>
        <p:nvSpPr>
          <p:cNvPr id="107538" name="Line 18"/>
          <p:cNvSpPr>
            <a:spLocks noChangeShapeType="1"/>
          </p:cNvSpPr>
          <p:nvPr/>
        </p:nvSpPr>
        <p:spPr bwMode="auto">
          <a:xfrm>
            <a:off x="3314700" y="3248025"/>
            <a:ext cx="436563" cy="628650"/>
          </a:xfrm>
          <a:prstGeom prst="line">
            <a:avLst/>
          </a:prstGeom>
          <a:noFill/>
          <a:ln w="9525">
            <a:solidFill>
              <a:srgbClr val="000000"/>
            </a:solidFill>
            <a:round/>
          </a:ln>
          <a:effectLst/>
        </p:spPr>
        <p:txBody>
          <a:bodyPr/>
          <a:lstStyle/>
          <a:p>
            <a:endParaRPr lang="zh-CN" altLang="en-US"/>
          </a:p>
        </p:txBody>
      </p:sp>
      <p:grpSp>
        <p:nvGrpSpPr>
          <p:cNvPr id="2" name="Group 19"/>
          <p:cNvGrpSpPr/>
          <p:nvPr/>
        </p:nvGrpSpPr>
        <p:grpSpPr bwMode="auto">
          <a:xfrm>
            <a:off x="900113" y="2473325"/>
            <a:ext cx="1603375" cy="1104900"/>
            <a:chOff x="912" y="768"/>
            <a:chExt cx="2400" cy="1584"/>
          </a:xfrm>
        </p:grpSpPr>
        <p:sp>
          <p:nvSpPr>
            <p:cNvPr id="107540" name="Oval 20"/>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107541" name="Oval 21"/>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107542" name="Oval 22"/>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107543" name="Oval 23"/>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107544" name="Oval 24"/>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107545" name="Oval 25"/>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107546" name="Oval 26"/>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107547" name="Oval 27"/>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107548" name="Oval 28"/>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3" name="Group 29"/>
            <p:cNvGrpSpPr/>
            <p:nvPr/>
          </p:nvGrpSpPr>
          <p:grpSpPr bwMode="auto">
            <a:xfrm>
              <a:off x="912" y="768"/>
              <a:ext cx="2386" cy="1553"/>
              <a:chOff x="912" y="768"/>
              <a:chExt cx="2386" cy="1553"/>
            </a:xfrm>
          </p:grpSpPr>
          <p:sp>
            <p:nvSpPr>
              <p:cNvPr id="107550" name="Oval 30"/>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107551" name="Oval 31"/>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107552" name="Oval 32"/>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107553" name="Oval 33"/>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107554" name="Oval 34"/>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107555" name="Oval 35"/>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107556" name="Oval 36"/>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107557" name="Oval 37"/>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107558" name="Oval 38"/>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grpSp>
        <p:nvGrpSpPr>
          <p:cNvPr id="4" name="Group 40"/>
          <p:cNvGrpSpPr/>
          <p:nvPr/>
        </p:nvGrpSpPr>
        <p:grpSpPr bwMode="auto">
          <a:xfrm>
            <a:off x="3387725" y="3484563"/>
            <a:ext cx="1603375" cy="1104900"/>
            <a:chOff x="912" y="768"/>
            <a:chExt cx="2400" cy="1584"/>
          </a:xfrm>
        </p:grpSpPr>
        <p:sp>
          <p:nvSpPr>
            <p:cNvPr id="107561" name="Oval 41"/>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107562" name="Oval 42"/>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107563" name="Oval 43"/>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107564" name="Oval 44"/>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107565" name="Oval 45"/>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107566" name="Oval 46"/>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107567" name="Oval 47"/>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107568" name="Oval 48"/>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107569" name="Oval 49"/>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5" name="Group 50"/>
            <p:cNvGrpSpPr/>
            <p:nvPr/>
          </p:nvGrpSpPr>
          <p:grpSpPr bwMode="auto">
            <a:xfrm>
              <a:off x="912" y="768"/>
              <a:ext cx="2386" cy="1553"/>
              <a:chOff x="912" y="768"/>
              <a:chExt cx="2386" cy="1553"/>
            </a:xfrm>
          </p:grpSpPr>
          <p:sp>
            <p:nvSpPr>
              <p:cNvPr id="107571" name="Oval 51"/>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107572" name="Oval 52"/>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107573" name="Oval 53"/>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107574" name="Oval 54"/>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107575" name="Oval 55"/>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107576" name="Oval 56"/>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107577" name="Oval 57"/>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107578" name="Oval 58"/>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107579" name="Oval 59"/>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grpSp>
        <p:nvGrpSpPr>
          <p:cNvPr id="6" name="Group 60"/>
          <p:cNvGrpSpPr/>
          <p:nvPr/>
        </p:nvGrpSpPr>
        <p:grpSpPr bwMode="auto">
          <a:xfrm>
            <a:off x="250825" y="4556125"/>
            <a:ext cx="1604963" cy="1104900"/>
            <a:chOff x="912" y="768"/>
            <a:chExt cx="2400" cy="1584"/>
          </a:xfrm>
        </p:grpSpPr>
        <p:sp>
          <p:nvSpPr>
            <p:cNvPr id="107581" name="Oval 61"/>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107582" name="Oval 62"/>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107583" name="Oval 63"/>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107584" name="Oval 64"/>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107585" name="Oval 65"/>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107586" name="Oval 66"/>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107587" name="Oval 67"/>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107588" name="Oval 68"/>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107589" name="Oval 69"/>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7" name="Group 70"/>
            <p:cNvGrpSpPr/>
            <p:nvPr/>
          </p:nvGrpSpPr>
          <p:grpSpPr bwMode="auto">
            <a:xfrm>
              <a:off x="912" y="768"/>
              <a:ext cx="2386" cy="1553"/>
              <a:chOff x="912" y="768"/>
              <a:chExt cx="2386" cy="1553"/>
            </a:xfrm>
          </p:grpSpPr>
          <p:sp>
            <p:nvSpPr>
              <p:cNvPr id="107591" name="Oval 71"/>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107592" name="Oval 72"/>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107593" name="Oval 73"/>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107594" name="Oval 74"/>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107595" name="Oval 75"/>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107596" name="Oval 76"/>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107597" name="Oval 77"/>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107598" name="Oval 78"/>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107599" name="Oval 79"/>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grpSp>
        <p:nvGrpSpPr>
          <p:cNvPr id="8" name="Group 80"/>
          <p:cNvGrpSpPr/>
          <p:nvPr/>
        </p:nvGrpSpPr>
        <p:grpSpPr bwMode="auto">
          <a:xfrm>
            <a:off x="6999288" y="4130675"/>
            <a:ext cx="1604962" cy="1104900"/>
            <a:chOff x="912" y="768"/>
            <a:chExt cx="2400" cy="1584"/>
          </a:xfrm>
        </p:grpSpPr>
        <p:sp>
          <p:nvSpPr>
            <p:cNvPr id="107601" name="Oval 81"/>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107602" name="Oval 82"/>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107603" name="Oval 83"/>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107604" name="Oval 84"/>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107605" name="Oval 85"/>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107606" name="Oval 86"/>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107607" name="Oval 87"/>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107608" name="Oval 88"/>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107609" name="Oval 89"/>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9" name="Group 90"/>
            <p:cNvGrpSpPr/>
            <p:nvPr/>
          </p:nvGrpSpPr>
          <p:grpSpPr bwMode="auto">
            <a:xfrm>
              <a:off x="912" y="768"/>
              <a:ext cx="2386" cy="1553"/>
              <a:chOff x="912" y="768"/>
              <a:chExt cx="2386" cy="1553"/>
            </a:xfrm>
          </p:grpSpPr>
          <p:sp>
            <p:nvSpPr>
              <p:cNvPr id="107611" name="Oval 91"/>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107612" name="Oval 92"/>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107613" name="Oval 93"/>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107614" name="Oval 94"/>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107615" name="Oval 95"/>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107616" name="Oval 96"/>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107617" name="Oval 97"/>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107618" name="Oval 98"/>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107619" name="Oval 99"/>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grpSp>
        <p:nvGrpSpPr>
          <p:cNvPr id="10" name="Group 100"/>
          <p:cNvGrpSpPr/>
          <p:nvPr/>
        </p:nvGrpSpPr>
        <p:grpSpPr bwMode="auto">
          <a:xfrm>
            <a:off x="6713538" y="2114550"/>
            <a:ext cx="1603375" cy="1104900"/>
            <a:chOff x="912" y="768"/>
            <a:chExt cx="2400" cy="1584"/>
          </a:xfrm>
        </p:grpSpPr>
        <p:sp>
          <p:nvSpPr>
            <p:cNvPr id="107621" name="Oval 101"/>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107622" name="Oval 102"/>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107623" name="Oval 103"/>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107624" name="Oval 104"/>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107625" name="Oval 105"/>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107626" name="Oval 106"/>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107627" name="Oval 107"/>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107628" name="Oval 108"/>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107629" name="Oval 109"/>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11" name="Group 110"/>
            <p:cNvGrpSpPr/>
            <p:nvPr/>
          </p:nvGrpSpPr>
          <p:grpSpPr bwMode="auto">
            <a:xfrm>
              <a:off x="912" y="768"/>
              <a:ext cx="2386" cy="1553"/>
              <a:chOff x="912" y="768"/>
              <a:chExt cx="2386" cy="1553"/>
            </a:xfrm>
          </p:grpSpPr>
          <p:sp>
            <p:nvSpPr>
              <p:cNvPr id="107631" name="Oval 111"/>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107632" name="Oval 112"/>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107633" name="Oval 113"/>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107634" name="Oval 114"/>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107635" name="Oval 115"/>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107636" name="Oval 116"/>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107637" name="Oval 117"/>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107638" name="Oval 118"/>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107639" name="Oval 119"/>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grpSp>
        <p:nvGrpSpPr>
          <p:cNvPr id="12" name="Group 120"/>
          <p:cNvGrpSpPr/>
          <p:nvPr/>
        </p:nvGrpSpPr>
        <p:grpSpPr bwMode="auto">
          <a:xfrm>
            <a:off x="3459163" y="1903413"/>
            <a:ext cx="1604962" cy="1104900"/>
            <a:chOff x="912" y="768"/>
            <a:chExt cx="2400" cy="1584"/>
          </a:xfrm>
        </p:grpSpPr>
        <p:sp>
          <p:nvSpPr>
            <p:cNvPr id="107641" name="Oval 121"/>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107642" name="Oval 122"/>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107643" name="Oval 123"/>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107644" name="Oval 124"/>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107645" name="Oval 125"/>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107646" name="Oval 126"/>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107647" name="Oval 127"/>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107648" name="Oval 128"/>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107649" name="Oval 129"/>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13" name="Group 130"/>
            <p:cNvGrpSpPr/>
            <p:nvPr/>
          </p:nvGrpSpPr>
          <p:grpSpPr bwMode="auto">
            <a:xfrm>
              <a:off x="912" y="768"/>
              <a:ext cx="2386" cy="1553"/>
              <a:chOff x="912" y="768"/>
              <a:chExt cx="2386" cy="1553"/>
            </a:xfrm>
          </p:grpSpPr>
          <p:sp>
            <p:nvSpPr>
              <p:cNvPr id="107651" name="Oval 131"/>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107652" name="Oval 132"/>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107653" name="Oval 133"/>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107654" name="Oval 134"/>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107655" name="Oval 135"/>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107656" name="Oval 136"/>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107657" name="Oval 137"/>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107658" name="Oval 138"/>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107659" name="Oval 139"/>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grpSp>
        <p:nvGrpSpPr>
          <p:cNvPr id="14" name="Group 140"/>
          <p:cNvGrpSpPr/>
          <p:nvPr/>
        </p:nvGrpSpPr>
        <p:grpSpPr bwMode="auto">
          <a:xfrm>
            <a:off x="5364163" y="3338513"/>
            <a:ext cx="1604962" cy="1104900"/>
            <a:chOff x="912" y="768"/>
            <a:chExt cx="2400" cy="1584"/>
          </a:xfrm>
        </p:grpSpPr>
        <p:sp>
          <p:nvSpPr>
            <p:cNvPr id="107661" name="Oval 141"/>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107662" name="Oval 142"/>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107663" name="Oval 143"/>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107664" name="Oval 144"/>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107665" name="Oval 145"/>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107666" name="Oval 146"/>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107667" name="Oval 147"/>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107668" name="Oval 148"/>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107669" name="Oval 149"/>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15" name="Group 150"/>
            <p:cNvGrpSpPr/>
            <p:nvPr/>
          </p:nvGrpSpPr>
          <p:grpSpPr bwMode="auto">
            <a:xfrm>
              <a:off x="912" y="768"/>
              <a:ext cx="2386" cy="1553"/>
              <a:chOff x="912" y="768"/>
              <a:chExt cx="2386" cy="1553"/>
            </a:xfrm>
          </p:grpSpPr>
          <p:sp>
            <p:nvSpPr>
              <p:cNvPr id="107671" name="Oval 151"/>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107672" name="Oval 152"/>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107673" name="Oval 153"/>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107674" name="Oval 154"/>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107675" name="Oval 155"/>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107676" name="Oval 156"/>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107677" name="Oval 157"/>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107678" name="Oval 158"/>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107679" name="Oval 159"/>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pic>
        <p:nvPicPr>
          <p:cNvPr id="107680" name="Picture 160"/>
          <p:cNvPicPr>
            <a:picLocks noChangeArrowheads="1"/>
          </p:cNvPicPr>
          <p:nvPr/>
        </p:nvPicPr>
        <p:blipFill>
          <a:blip r:embed="rId1" cstate="print"/>
          <a:srcRect/>
          <a:stretch>
            <a:fillRect/>
          </a:stretch>
        </p:blipFill>
        <p:spPr bwMode="auto">
          <a:xfrm>
            <a:off x="1898650" y="3922713"/>
            <a:ext cx="914400" cy="442912"/>
          </a:xfrm>
          <a:prstGeom prst="rect">
            <a:avLst/>
          </a:prstGeom>
          <a:noFill/>
          <a:ln w="12699">
            <a:noFill/>
            <a:miter lim="800000"/>
            <a:headEnd/>
            <a:tailEnd/>
          </a:ln>
          <a:effectLst/>
        </p:spPr>
      </p:pic>
      <p:pic>
        <p:nvPicPr>
          <p:cNvPr id="107681" name="Picture 161"/>
          <p:cNvPicPr>
            <a:picLocks noChangeArrowheads="1"/>
          </p:cNvPicPr>
          <p:nvPr/>
        </p:nvPicPr>
        <p:blipFill>
          <a:blip r:embed="rId1" cstate="print"/>
          <a:srcRect/>
          <a:stretch>
            <a:fillRect/>
          </a:stretch>
        </p:blipFill>
        <p:spPr bwMode="auto">
          <a:xfrm>
            <a:off x="7956550" y="3338513"/>
            <a:ext cx="915988" cy="442912"/>
          </a:xfrm>
          <a:prstGeom prst="rect">
            <a:avLst/>
          </a:prstGeom>
          <a:noFill/>
          <a:ln w="12699">
            <a:noFill/>
            <a:miter lim="800000"/>
            <a:headEnd/>
            <a:tailEnd/>
          </a:ln>
          <a:effectLst/>
        </p:spPr>
      </p:pic>
      <p:pic>
        <p:nvPicPr>
          <p:cNvPr id="107682" name="Picture 162"/>
          <p:cNvPicPr>
            <a:picLocks noChangeArrowheads="1"/>
          </p:cNvPicPr>
          <p:nvPr/>
        </p:nvPicPr>
        <p:blipFill>
          <a:blip r:embed="rId1" cstate="print"/>
          <a:srcRect/>
          <a:stretch>
            <a:fillRect/>
          </a:stretch>
        </p:blipFill>
        <p:spPr bwMode="auto">
          <a:xfrm>
            <a:off x="5364163" y="2257425"/>
            <a:ext cx="914400" cy="442913"/>
          </a:xfrm>
          <a:prstGeom prst="rect">
            <a:avLst/>
          </a:prstGeom>
          <a:noFill/>
          <a:ln w="12699">
            <a:noFill/>
            <a:miter lim="800000"/>
            <a:headEnd/>
            <a:tailEnd/>
          </a:ln>
          <a:effectLst/>
        </p:spPr>
      </p:pic>
      <p:pic>
        <p:nvPicPr>
          <p:cNvPr id="107683" name="Picture 163"/>
          <p:cNvPicPr>
            <a:picLocks noChangeArrowheads="1"/>
          </p:cNvPicPr>
          <p:nvPr/>
        </p:nvPicPr>
        <p:blipFill>
          <a:blip r:embed="rId1" cstate="print"/>
          <a:srcRect/>
          <a:stretch>
            <a:fillRect/>
          </a:stretch>
        </p:blipFill>
        <p:spPr bwMode="auto">
          <a:xfrm>
            <a:off x="5138738" y="4826000"/>
            <a:ext cx="914400" cy="442913"/>
          </a:xfrm>
          <a:prstGeom prst="rect">
            <a:avLst/>
          </a:prstGeom>
          <a:noFill/>
          <a:ln w="12699">
            <a:noFill/>
            <a:miter lim="800000"/>
            <a:headEnd/>
            <a:tailEnd/>
          </a:ln>
          <a:effectLst/>
        </p:spPr>
      </p:pic>
      <p:pic>
        <p:nvPicPr>
          <p:cNvPr id="107684" name="Picture 164"/>
          <p:cNvPicPr>
            <a:picLocks noChangeArrowheads="1"/>
          </p:cNvPicPr>
          <p:nvPr/>
        </p:nvPicPr>
        <p:blipFill>
          <a:blip r:embed="rId1" cstate="print"/>
          <a:srcRect/>
          <a:stretch>
            <a:fillRect/>
          </a:stretch>
        </p:blipFill>
        <p:spPr bwMode="auto">
          <a:xfrm>
            <a:off x="3168650" y="4981575"/>
            <a:ext cx="914400" cy="444500"/>
          </a:xfrm>
          <a:prstGeom prst="rect">
            <a:avLst/>
          </a:prstGeom>
          <a:noFill/>
          <a:ln w="12699">
            <a:noFill/>
            <a:miter lim="800000"/>
            <a:headEnd/>
            <a:tailEnd/>
          </a:ln>
          <a:effectLst/>
        </p:spPr>
      </p:pic>
      <p:sp>
        <p:nvSpPr>
          <p:cNvPr id="107685" name="Text Box 165"/>
          <p:cNvSpPr txBox="1">
            <a:spLocks noChangeArrowheads="1"/>
          </p:cNvSpPr>
          <p:nvPr/>
        </p:nvSpPr>
        <p:spPr bwMode="auto">
          <a:xfrm>
            <a:off x="3844925" y="3797300"/>
            <a:ext cx="641350" cy="366713"/>
          </a:xfrm>
          <a:prstGeom prst="rect">
            <a:avLst/>
          </a:prstGeom>
          <a:noFill/>
          <a:ln w="9525">
            <a:noFill/>
            <a:miter lim="800000"/>
          </a:ln>
          <a:effectLst/>
        </p:spPr>
        <p:txBody>
          <a:bodyPr wrap="none">
            <a:spAutoFit/>
          </a:bodyPr>
          <a:lstStyle/>
          <a:p>
            <a:r>
              <a:rPr lang="zh-CN" altLang="en-US" sz="1800" b="0">
                <a:solidFill>
                  <a:srgbClr val="000000"/>
                </a:solidFill>
              </a:rPr>
              <a:t>网络</a:t>
            </a:r>
            <a:endParaRPr lang="zh-CN" altLang="en-US" sz="1800" b="0">
              <a:solidFill>
                <a:srgbClr val="000000"/>
              </a:solidFill>
            </a:endParaRPr>
          </a:p>
        </p:txBody>
      </p:sp>
      <p:sp>
        <p:nvSpPr>
          <p:cNvPr id="107686" name="Text Box 166"/>
          <p:cNvSpPr txBox="1">
            <a:spLocks noChangeArrowheads="1"/>
          </p:cNvSpPr>
          <p:nvPr/>
        </p:nvSpPr>
        <p:spPr bwMode="auto">
          <a:xfrm>
            <a:off x="1403350" y="2762250"/>
            <a:ext cx="641350" cy="368300"/>
          </a:xfrm>
          <a:prstGeom prst="rect">
            <a:avLst/>
          </a:prstGeom>
          <a:noFill/>
          <a:ln w="9525">
            <a:noFill/>
            <a:miter lim="800000"/>
          </a:ln>
          <a:effectLst/>
        </p:spPr>
        <p:txBody>
          <a:bodyPr wrap="none">
            <a:spAutoFit/>
          </a:bodyPr>
          <a:lstStyle/>
          <a:p>
            <a:r>
              <a:rPr lang="zh-CN" altLang="en-US" sz="1800" b="0">
                <a:solidFill>
                  <a:srgbClr val="000000"/>
                </a:solidFill>
              </a:rPr>
              <a:t>网络</a:t>
            </a:r>
            <a:endParaRPr lang="zh-CN" altLang="en-US" sz="1800" b="0">
              <a:solidFill>
                <a:srgbClr val="000000"/>
              </a:solidFill>
            </a:endParaRPr>
          </a:p>
        </p:txBody>
      </p:sp>
      <p:sp>
        <p:nvSpPr>
          <p:cNvPr id="107687" name="Text Box 167"/>
          <p:cNvSpPr txBox="1">
            <a:spLocks noChangeArrowheads="1"/>
          </p:cNvSpPr>
          <p:nvPr/>
        </p:nvSpPr>
        <p:spPr bwMode="auto">
          <a:xfrm>
            <a:off x="3922713" y="2220913"/>
            <a:ext cx="641350" cy="366712"/>
          </a:xfrm>
          <a:prstGeom prst="rect">
            <a:avLst/>
          </a:prstGeom>
          <a:noFill/>
          <a:ln w="9525">
            <a:noFill/>
            <a:miter lim="800000"/>
          </a:ln>
          <a:effectLst/>
        </p:spPr>
        <p:txBody>
          <a:bodyPr wrap="none">
            <a:spAutoFit/>
          </a:bodyPr>
          <a:lstStyle/>
          <a:p>
            <a:r>
              <a:rPr lang="zh-CN" altLang="en-US" sz="1800" b="0">
                <a:solidFill>
                  <a:srgbClr val="000000"/>
                </a:solidFill>
              </a:rPr>
              <a:t>网络</a:t>
            </a:r>
            <a:endParaRPr lang="zh-CN" altLang="en-US" sz="1800" b="0">
              <a:solidFill>
                <a:srgbClr val="000000"/>
              </a:solidFill>
            </a:endParaRPr>
          </a:p>
        </p:txBody>
      </p:sp>
      <p:sp>
        <p:nvSpPr>
          <p:cNvPr id="107688" name="Text Box 168"/>
          <p:cNvSpPr txBox="1">
            <a:spLocks noChangeArrowheads="1"/>
          </p:cNvSpPr>
          <p:nvPr/>
        </p:nvSpPr>
        <p:spPr bwMode="auto">
          <a:xfrm>
            <a:off x="7216775" y="2473325"/>
            <a:ext cx="641350" cy="366713"/>
          </a:xfrm>
          <a:prstGeom prst="rect">
            <a:avLst/>
          </a:prstGeom>
          <a:noFill/>
          <a:ln w="9525">
            <a:noFill/>
            <a:miter lim="800000"/>
          </a:ln>
          <a:effectLst/>
        </p:spPr>
        <p:txBody>
          <a:bodyPr wrap="none">
            <a:spAutoFit/>
          </a:bodyPr>
          <a:lstStyle/>
          <a:p>
            <a:r>
              <a:rPr lang="zh-CN" altLang="en-US" sz="1800" b="0">
                <a:solidFill>
                  <a:srgbClr val="000000"/>
                </a:solidFill>
              </a:rPr>
              <a:t>网络</a:t>
            </a:r>
            <a:endParaRPr lang="zh-CN" altLang="en-US" sz="1800" b="0">
              <a:solidFill>
                <a:srgbClr val="000000"/>
              </a:solidFill>
            </a:endParaRPr>
          </a:p>
        </p:txBody>
      </p:sp>
      <p:sp>
        <p:nvSpPr>
          <p:cNvPr id="107689" name="Text Box 169"/>
          <p:cNvSpPr txBox="1">
            <a:spLocks noChangeArrowheads="1"/>
          </p:cNvSpPr>
          <p:nvPr/>
        </p:nvSpPr>
        <p:spPr bwMode="auto">
          <a:xfrm>
            <a:off x="7504113" y="4491038"/>
            <a:ext cx="641350" cy="366712"/>
          </a:xfrm>
          <a:prstGeom prst="rect">
            <a:avLst/>
          </a:prstGeom>
          <a:noFill/>
          <a:ln w="9525">
            <a:noFill/>
            <a:miter lim="800000"/>
          </a:ln>
          <a:effectLst/>
        </p:spPr>
        <p:txBody>
          <a:bodyPr wrap="none">
            <a:spAutoFit/>
          </a:bodyPr>
          <a:lstStyle/>
          <a:p>
            <a:r>
              <a:rPr lang="zh-CN" altLang="en-US" sz="1800" b="0">
                <a:solidFill>
                  <a:srgbClr val="000000"/>
                </a:solidFill>
              </a:rPr>
              <a:t>网络</a:t>
            </a:r>
            <a:endParaRPr lang="zh-CN" altLang="en-US" sz="1800" b="0">
              <a:solidFill>
                <a:srgbClr val="000000"/>
              </a:solidFill>
            </a:endParaRPr>
          </a:p>
        </p:txBody>
      </p:sp>
      <p:sp>
        <p:nvSpPr>
          <p:cNvPr id="107690" name="Text Box 170"/>
          <p:cNvSpPr txBox="1">
            <a:spLocks noChangeArrowheads="1"/>
          </p:cNvSpPr>
          <p:nvPr/>
        </p:nvSpPr>
        <p:spPr bwMode="auto">
          <a:xfrm>
            <a:off x="5867400" y="3698875"/>
            <a:ext cx="641350" cy="366713"/>
          </a:xfrm>
          <a:prstGeom prst="rect">
            <a:avLst/>
          </a:prstGeom>
          <a:noFill/>
          <a:ln w="9525">
            <a:noFill/>
            <a:miter lim="800000"/>
          </a:ln>
          <a:effectLst/>
        </p:spPr>
        <p:txBody>
          <a:bodyPr wrap="none">
            <a:spAutoFit/>
          </a:bodyPr>
          <a:lstStyle/>
          <a:p>
            <a:r>
              <a:rPr lang="zh-CN" altLang="en-US" sz="1800" b="0">
                <a:solidFill>
                  <a:srgbClr val="000000"/>
                </a:solidFill>
              </a:rPr>
              <a:t>网络</a:t>
            </a:r>
            <a:endParaRPr lang="zh-CN" altLang="en-US" sz="1800" b="0">
              <a:solidFill>
                <a:srgbClr val="000000"/>
              </a:solidFill>
            </a:endParaRPr>
          </a:p>
        </p:txBody>
      </p:sp>
      <p:sp>
        <p:nvSpPr>
          <p:cNvPr id="107691" name="Text Box 171"/>
          <p:cNvSpPr txBox="1">
            <a:spLocks noChangeArrowheads="1"/>
          </p:cNvSpPr>
          <p:nvPr/>
        </p:nvSpPr>
        <p:spPr bwMode="auto">
          <a:xfrm>
            <a:off x="711200" y="4868863"/>
            <a:ext cx="641350" cy="366712"/>
          </a:xfrm>
          <a:prstGeom prst="rect">
            <a:avLst/>
          </a:prstGeom>
          <a:noFill/>
          <a:ln w="9525">
            <a:noFill/>
            <a:miter lim="800000"/>
          </a:ln>
          <a:effectLst/>
        </p:spPr>
        <p:txBody>
          <a:bodyPr wrap="none">
            <a:spAutoFit/>
          </a:bodyPr>
          <a:lstStyle/>
          <a:p>
            <a:r>
              <a:rPr lang="zh-CN" altLang="en-US" sz="1800" b="0">
                <a:solidFill>
                  <a:srgbClr val="000000"/>
                </a:solidFill>
              </a:rPr>
              <a:t>网络</a:t>
            </a:r>
            <a:endParaRPr lang="zh-CN" altLang="en-US" sz="1800" b="0">
              <a:solidFill>
                <a:srgbClr val="000000"/>
              </a:solidFill>
            </a:endParaRPr>
          </a:p>
        </p:txBody>
      </p:sp>
      <p:sp>
        <p:nvSpPr>
          <p:cNvPr id="107692" name="Text Box 172"/>
          <p:cNvSpPr txBox="1">
            <a:spLocks noChangeArrowheads="1"/>
          </p:cNvSpPr>
          <p:nvPr/>
        </p:nvSpPr>
        <p:spPr bwMode="auto">
          <a:xfrm>
            <a:off x="2582863" y="2614613"/>
            <a:ext cx="869950" cy="366712"/>
          </a:xfrm>
          <a:prstGeom prst="rect">
            <a:avLst/>
          </a:prstGeom>
          <a:noFill/>
          <a:ln w="9525">
            <a:noFill/>
            <a:miter lim="800000"/>
          </a:ln>
          <a:effectLst/>
        </p:spPr>
        <p:txBody>
          <a:bodyPr wrap="none">
            <a:spAutoFit/>
          </a:bodyPr>
          <a:lstStyle/>
          <a:p>
            <a:r>
              <a:rPr lang="zh-CN" altLang="en-US" sz="1800" b="0">
                <a:solidFill>
                  <a:srgbClr val="000000"/>
                </a:solidFill>
              </a:rPr>
              <a:t>路由器</a:t>
            </a:r>
            <a:endParaRPr lang="zh-CN" altLang="en-US" sz="1800" b="0">
              <a:solidFill>
                <a:srgbClr val="000000"/>
              </a:solidFill>
            </a:endParaRPr>
          </a:p>
        </p:txBody>
      </p:sp>
      <p:sp>
        <p:nvSpPr>
          <p:cNvPr id="107693" name="Text Box 173"/>
          <p:cNvSpPr txBox="1">
            <a:spLocks noChangeArrowheads="1"/>
          </p:cNvSpPr>
          <p:nvPr/>
        </p:nvSpPr>
        <p:spPr bwMode="auto">
          <a:xfrm>
            <a:off x="5076825" y="4491038"/>
            <a:ext cx="882650" cy="366712"/>
          </a:xfrm>
          <a:prstGeom prst="rect">
            <a:avLst/>
          </a:prstGeom>
          <a:noFill/>
          <a:ln w="9525">
            <a:noFill/>
            <a:miter lim="800000"/>
          </a:ln>
          <a:effectLst/>
        </p:spPr>
        <p:txBody>
          <a:bodyPr>
            <a:spAutoFit/>
          </a:bodyPr>
          <a:lstStyle/>
          <a:p>
            <a:r>
              <a:rPr lang="zh-CN" altLang="en-US" sz="1800" b="0">
                <a:solidFill>
                  <a:srgbClr val="000000"/>
                </a:solidFill>
              </a:rPr>
              <a:t>路由器</a:t>
            </a:r>
            <a:endParaRPr lang="zh-CN" altLang="en-US" sz="1800" b="0">
              <a:solidFill>
                <a:srgbClr val="000000"/>
              </a:solidFill>
            </a:endParaRPr>
          </a:p>
        </p:txBody>
      </p:sp>
      <p:sp>
        <p:nvSpPr>
          <p:cNvPr id="107694" name="Text Box 174"/>
          <p:cNvSpPr txBox="1">
            <a:spLocks noChangeArrowheads="1"/>
          </p:cNvSpPr>
          <p:nvPr/>
        </p:nvSpPr>
        <p:spPr bwMode="auto">
          <a:xfrm>
            <a:off x="6948488" y="3338513"/>
            <a:ext cx="869950" cy="366712"/>
          </a:xfrm>
          <a:prstGeom prst="rect">
            <a:avLst/>
          </a:prstGeom>
          <a:noFill/>
          <a:ln w="9525">
            <a:noFill/>
            <a:miter lim="800000"/>
          </a:ln>
          <a:effectLst/>
        </p:spPr>
        <p:txBody>
          <a:bodyPr wrap="none">
            <a:spAutoFit/>
          </a:bodyPr>
          <a:lstStyle/>
          <a:p>
            <a:r>
              <a:rPr lang="zh-CN" altLang="en-US" sz="1800" b="0">
                <a:solidFill>
                  <a:srgbClr val="000000"/>
                </a:solidFill>
              </a:rPr>
              <a:t>路由器</a:t>
            </a:r>
            <a:endParaRPr lang="zh-CN" altLang="en-US" sz="1800" b="0">
              <a:solidFill>
                <a:srgbClr val="000000"/>
              </a:solidFill>
            </a:endParaRPr>
          </a:p>
        </p:txBody>
      </p:sp>
      <p:sp>
        <p:nvSpPr>
          <p:cNvPr id="107695" name="Text Box 175"/>
          <p:cNvSpPr txBox="1">
            <a:spLocks noChangeArrowheads="1"/>
          </p:cNvSpPr>
          <p:nvPr/>
        </p:nvSpPr>
        <p:spPr bwMode="auto">
          <a:xfrm>
            <a:off x="5576888" y="1825625"/>
            <a:ext cx="869950" cy="366713"/>
          </a:xfrm>
          <a:prstGeom prst="rect">
            <a:avLst/>
          </a:prstGeom>
          <a:noFill/>
          <a:ln w="9525">
            <a:noFill/>
            <a:miter lim="800000"/>
          </a:ln>
          <a:effectLst/>
        </p:spPr>
        <p:txBody>
          <a:bodyPr wrap="none">
            <a:spAutoFit/>
          </a:bodyPr>
          <a:lstStyle/>
          <a:p>
            <a:r>
              <a:rPr lang="zh-CN" altLang="en-US" sz="1800" b="0">
                <a:solidFill>
                  <a:srgbClr val="000000"/>
                </a:solidFill>
              </a:rPr>
              <a:t>路由器</a:t>
            </a:r>
            <a:endParaRPr lang="zh-CN" altLang="en-US" sz="1800" b="0">
              <a:solidFill>
                <a:srgbClr val="000000"/>
              </a:solidFill>
            </a:endParaRPr>
          </a:p>
        </p:txBody>
      </p:sp>
      <p:sp>
        <p:nvSpPr>
          <p:cNvPr id="107696" name="Text Box 176"/>
          <p:cNvSpPr txBox="1">
            <a:spLocks noChangeArrowheads="1"/>
          </p:cNvSpPr>
          <p:nvPr/>
        </p:nvSpPr>
        <p:spPr bwMode="auto">
          <a:xfrm>
            <a:off x="1042988" y="3933825"/>
            <a:ext cx="869950" cy="366713"/>
          </a:xfrm>
          <a:prstGeom prst="rect">
            <a:avLst/>
          </a:prstGeom>
          <a:noFill/>
          <a:ln w="9525">
            <a:noFill/>
            <a:miter lim="800000"/>
          </a:ln>
          <a:effectLst/>
        </p:spPr>
        <p:txBody>
          <a:bodyPr wrap="none">
            <a:spAutoFit/>
          </a:bodyPr>
          <a:lstStyle/>
          <a:p>
            <a:r>
              <a:rPr lang="zh-CN" altLang="en-US" sz="1800" b="0">
                <a:solidFill>
                  <a:srgbClr val="000000"/>
                </a:solidFill>
              </a:rPr>
              <a:t>路由器</a:t>
            </a:r>
            <a:endParaRPr lang="zh-CN" altLang="en-US" sz="1800" b="0">
              <a:solidFill>
                <a:srgbClr val="000000"/>
              </a:solidFill>
            </a:endParaRPr>
          </a:p>
        </p:txBody>
      </p:sp>
      <p:sp>
        <p:nvSpPr>
          <p:cNvPr id="107697" name="Text Box 177"/>
          <p:cNvSpPr txBox="1">
            <a:spLocks noChangeArrowheads="1"/>
          </p:cNvSpPr>
          <p:nvPr/>
        </p:nvSpPr>
        <p:spPr bwMode="auto">
          <a:xfrm>
            <a:off x="2949575" y="4591050"/>
            <a:ext cx="869950" cy="366713"/>
          </a:xfrm>
          <a:prstGeom prst="rect">
            <a:avLst/>
          </a:prstGeom>
          <a:noFill/>
          <a:ln w="9525">
            <a:noFill/>
            <a:miter lim="800000"/>
          </a:ln>
          <a:effectLst/>
        </p:spPr>
        <p:txBody>
          <a:bodyPr wrap="none">
            <a:spAutoFit/>
          </a:bodyPr>
          <a:lstStyle/>
          <a:p>
            <a:r>
              <a:rPr lang="zh-CN" altLang="en-US" sz="1800" b="0">
                <a:solidFill>
                  <a:srgbClr val="000000"/>
                </a:solidFill>
              </a:rPr>
              <a:t>路由器</a:t>
            </a:r>
            <a:endParaRPr lang="zh-CN" altLang="en-US" sz="1800" b="0">
              <a:solidFill>
                <a:srgbClr val="000000"/>
              </a:solidFill>
            </a:endParaRPr>
          </a:p>
        </p:txBody>
      </p:sp>
      <p:sp>
        <p:nvSpPr>
          <p:cNvPr id="107708" name="Text Box 188"/>
          <p:cNvSpPr txBox="1">
            <a:spLocks noChangeArrowheads="1"/>
          </p:cNvSpPr>
          <p:nvPr/>
        </p:nvSpPr>
        <p:spPr bwMode="auto">
          <a:xfrm>
            <a:off x="177800" y="1965325"/>
            <a:ext cx="349250" cy="366713"/>
          </a:xfrm>
          <a:prstGeom prst="rect">
            <a:avLst/>
          </a:prstGeom>
          <a:noFill/>
          <a:ln w="9525">
            <a:noFill/>
            <a:miter lim="800000"/>
          </a:ln>
          <a:effectLst/>
        </p:spPr>
        <p:txBody>
          <a:bodyPr wrap="none">
            <a:spAutoFit/>
          </a:bodyPr>
          <a:lstStyle/>
          <a:p>
            <a:r>
              <a:rPr lang="en-US" altLang="zh-CN" sz="1800">
                <a:solidFill>
                  <a:srgbClr val="000000"/>
                </a:solidFill>
              </a:rPr>
              <a:t>A</a:t>
            </a:r>
            <a:endParaRPr lang="en-US" altLang="zh-CN" sz="1800">
              <a:solidFill>
                <a:srgbClr val="000000"/>
              </a:solidFill>
            </a:endParaRPr>
          </a:p>
        </p:txBody>
      </p:sp>
      <p:pic>
        <p:nvPicPr>
          <p:cNvPr id="107709" name="Picture 189"/>
          <p:cNvPicPr>
            <a:picLocks noChangeArrowheads="1"/>
          </p:cNvPicPr>
          <p:nvPr/>
        </p:nvPicPr>
        <p:blipFill>
          <a:blip r:embed="rId2" cstate="print"/>
          <a:srcRect/>
          <a:stretch>
            <a:fillRect/>
          </a:stretch>
        </p:blipFill>
        <p:spPr bwMode="auto">
          <a:xfrm>
            <a:off x="7864475" y="5499100"/>
            <a:ext cx="549275" cy="593725"/>
          </a:xfrm>
          <a:prstGeom prst="rect">
            <a:avLst/>
          </a:prstGeom>
          <a:noFill/>
          <a:ln w="9525">
            <a:noFill/>
            <a:miter lim="800000"/>
            <a:headEnd/>
            <a:tailEnd/>
          </a:ln>
          <a:effectLst/>
        </p:spPr>
      </p:pic>
      <p:sp>
        <p:nvSpPr>
          <p:cNvPr id="107710" name="Text Box 190"/>
          <p:cNvSpPr txBox="1">
            <a:spLocks noChangeArrowheads="1"/>
          </p:cNvSpPr>
          <p:nvPr/>
        </p:nvSpPr>
        <p:spPr bwMode="auto">
          <a:xfrm>
            <a:off x="7667625" y="5499100"/>
            <a:ext cx="336550" cy="366713"/>
          </a:xfrm>
          <a:prstGeom prst="rect">
            <a:avLst/>
          </a:prstGeom>
          <a:noFill/>
          <a:ln w="9525">
            <a:noFill/>
            <a:miter lim="800000"/>
          </a:ln>
          <a:effectLst/>
        </p:spPr>
        <p:txBody>
          <a:bodyPr wrap="none">
            <a:spAutoFit/>
          </a:bodyPr>
          <a:lstStyle/>
          <a:p>
            <a:r>
              <a:rPr lang="en-US" altLang="zh-CN" sz="1800">
                <a:solidFill>
                  <a:srgbClr val="000000"/>
                </a:solidFill>
              </a:rPr>
              <a:t>B</a:t>
            </a:r>
            <a:endParaRPr lang="en-US" altLang="zh-CN" sz="1800">
              <a:solidFill>
                <a:srgbClr val="000000"/>
              </a:solidFill>
            </a:endParaRPr>
          </a:p>
        </p:txBody>
      </p:sp>
      <p:sp>
        <p:nvSpPr>
          <p:cNvPr id="107711" name="Line 191"/>
          <p:cNvSpPr>
            <a:spLocks noChangeShapeType="1"/>
          </p:cNvSpPr>
          <p:nvPr/>
        </p:nvSpPr>
        <p:spPr bwMode="auto">
          <a:xfrm>
            <a:off x="900113" y="2257425"/>
            <a:ext cx="1943100" cy="792163"/>
          </a:xfrm>
          <a:prstGeom prst="line">
            <a:avLst/>
          </a:prstGeom>
          <a:noFill/>
          <a:ln w="57150">
            <a:solidFill>
              <a:srgbClr val="FF3300"/>
            </a:solidFill>
            <a:round/>
            <a:tailEnd type="triangle" w="med" len="lg"/>
          </a:ln>
          <a:effectLst/>
        </p:spPr>
        <p:txBody>
          <a:bodyPr/>
          <a:lstStyle/>
          <a:p>
            <a:endParaRPr lang="zh-CN" altLang="en-US"/>
          </a:p>
        </p:txBody>
      </p:sp>
      <p:sp>
        <p:nvSpPr>
          <p:cNvPr id="107712" name="Line 192"/>
          <p:cNvSpPr>
            <a:spLocks noChangeShapeType="1"/>
          </p:cNvSpPr>
          <p:nvPr/>
        </p:nvSpPr>
        <p:spPr bwMode="auto">
          <a:xfrm flipV="1">
            <a:off x="3132138" y="2401888"/>
            <a:ext cx="2663825" cy="792162"/>
          </a:xfrm>
          <a:prstGeom prst="line">
            <a:avLst/>
          </a:prstGeom>
          <a:noFill/>
          <a:ln w="57150">
            <a:solidFill>
              <a:srgbClr val="FF3300"/>
            </a:solidFill>
            <a:round/>
            <a:tailEnd type="triangle" w="med" len="lg"/>
          </a:ln>
          <a:effectLst/>
        </p:spPr>
        <p:txBody>
          <a:bodyPr/>
          <a:lstStyle/>
          <a:p>
            <a:endParaRPr lang="zh-CN" altLang="en-US"/>
          </a:p>
        </p:txBody>
      </p:sp>
      <p:sp>
        <p:nvSpPr>
          <p:cNvPr id="107713" name="Line 193"/>
          <p:cNvSpPr>
            <a:spLocks noChangeShapeType="1"/>
          </p:cNvSpPr>
          <p:nvPr/>
        </p:nvSpPr>
        <p:spPr bwMode="auto">
          <a:xfrm>
            <a:off x="5940425" y="2401888"/>
            <a:ext cx="2519363" cy="1079500"/>
          </a:xfrm>
          <a:prstGeom prst="line">
            <a:avLst/>
          </a:prstGeom>
          <a:noFill/>
          <a:ln w="57150">
            <a:solidFill>
              <a:srgbClr val="FF3300"/>
            </a:solidFill>
            <a:round/>
            <a:tailEnd type="triangle" w="med" len="lg"/>
          </a:ln>
          <a:effectLst/>
        </p:spPr>
        <p:txBody>
          <a:bodyPr/>
          <a:lstStyle/>
          <a:p>
            <a:endParaRPr lang="zh-CN" altLang="en-US"/>
          </a:p>
        </p:txBody>
      </p:sp>
      <p:sp>
        <p:nvSpPr>
          <p:cNvPr id="107714" name="Line 194"/>
          <p:cNvSpPr>
            <a:spLocks noChangeShapeType="1"/>
          </p:cNvSpPr>
          <p:nvPr/>
        </p:nvSpPr>
        <p:spPr bwMode="auto">
          <a:xfrm flipH="1">
            <a:off x="8101013" y="3698875"/>
            <a:ext cx="431800" cy="2035175"/>
          </a:xfrm>
          <a:prstGeom prst="line">
            <a:avLst/>
          </a:prstGeom>
          <a:noFill/>
          <a:ln w="57150">
            <a:solidFill>
              <a:srgbClr val="FF3300"/>
            </a:solidFill>
            <a:round/>
            <a:tailEnd type="triangle" w="med" len="lg"/>
          </a:ln>
          <a:effectLst/>
        </p:spPr>
        <p:txBody>
          <a:bodyPr/>
          <a:lstStyle/>
          <a:p>
            <a:endParaRPr lang="zh-CN" altLang="en-US"/>
          </a:p>
        </p:txBody>
      </p:sp>
      <p:grpSp>
        <p:nvGrpSpPr>
          <p:cNvPr id="16" name="Group 202"/>
          <p:cNvGrpSpPr/>
          <p:nvPr/>
        </p:nvGrpSpPr>
        <p:grpSpPr bwMode="auto">
          <a:xfrm>
            <a:off x="1908175" y="1052513"/>
            <a:ext cx="2654300" cy="1639887"/>
            <a:chOff x="196" y="3203"/>
            <a:chExt cx="1672" cy="1033"/>
          </a:xfrm>
        </p:grpSpPr>
        <p:sp>
          <p:nvSpPr>
            <p:cNvPr id="107715" name="Text Box 195"/>
            <p:cNvSpPr txBox="1">
              <a:spLocks noChangeArrowheads="1"/>
            </p:cNvSpPr>
            <p:nvPr/>
          </p:nvSpPr>
          <p:spPr bwMode="auto">
            <a:xfrm>
              <a:off x="593" y="3203"/>
              <a:ext cx="836" cy="231"/>
            </a:xfrm>
            <a:prstGeom prst="rect">
              <a:avLst/>
            </a:prstGeom>
            <a:noFill/>
            <a:ln w="9525">
              <a:noFill/>
              <a:miter lim="800000"/>
            </a:ln>
            <a:effectLst/>
          </p:spPr>
          <p:txBody>
            <a:bodyPr wrap="none">
              <a:spAutoFit/>
            </a:bodyPr>
            <a:lstStyle/>
            <a:p>
              <a:r>
                <a:rPr lang="zh-CN" altLang="en-US" sz="1800" b="0">
                  <a:solidFill>
                    <a:srgbClr val="000000"/>
                  </a:solidFill>
                </a:rPr>
                <a:t>查找路由表</a:t>
              </a:r>
              <a:endParaRPr lang="zh-CN" altLang="en-US" sz="1800" b="0">
                <a:solidFill>
                  <a:srgbClr val="000000"/>
                </a:solidFill>
              </a:endParaRPr>
            </a:p>
          </p:txBody>
        </p:sp>
        <p:sp>
          <p:nvSpPr>
            <p:cNvPr id="107716" name="Rectangle 196"/>
            <p:cNvSpPr>
              <a:spLocks noChangeArrowheads="1"/>
            </p:cNvSpPr>
            <p:nvPr/>
          </p:nvSpPr>
          <p:spPr bwMode="auto">
            <a:xfrm>
              <a:off x="196" y="3466"/>
              <a:ext cx="1633" cy="762"/>
            </a:xfrm>
            <a:prstGeom prst="rect">
              <a:avLst/>
            </a:prstGeom>
            <a:solidFill>
              <a:srgbClr val="FFFFCC"/>
            </a:solidFill>
            <a:ln w="9525">
              <a:solidFill>
                <a:srgbClr val="000000"/>
              </a:solidFill>
              <a:miter lim="800000"/>
            </a:ln>
            <a:effectLst/>
          </p:spPr>
          <p:txBody>
            <a:bodyPr wrap="none" anchor="ctr"/>
            <a:lstStyle/>
            <a:p>
              <a:endParaRPr lang="zh-CN" altLang="en-US"/>
            </a:p>
          </p:txBody>
        </p:sp>
        <p:sp>
          <p:nvSpPr>
            <p:cNvPr id="107717" name="Line 197"/>
            <p:cNvSpPr>
              <a:spLocks noChangeShapeType="1"/>
            </p:cNvSpPr>
            <p:nvPr/>
          </p:nvSpPr>
          <p:spPr bwMode="auto">
            <a:xfrm>
              <a:off x="204" y="3702"/>
              <a:ext cx="1633" cy="0"/>
            </a:xfrm>
            <a:prstGeom prst="line">
              <a:avLst/>
            </a:prstGeom>
            <a:noFill/>
            <a:ln w="9525">
              <a:solidFill>
                <a:srgbClr val="000000"/>
              </a:solidFill>
              <a:round/>
            </a:ln>
            <a:effectLst/>
          </p:spPr>
          <p:txBody>
            <a:bodyPr/>
            <a:lstStyle/>
            <a:p>
              <a:endParaRPr lang="zh-CN" altLang="en-US"/>
            </a:p>
          </p:txBody>
        </p:sp>
        <p:sp>
          <p:nvSpPr>
            <p:cNvPr id="107718" name="Line 198"/>
            <p:cNvSpPr>
              <a:spLocks noChangeShapeType="1"/>
            </p:cNvSpPr>
            <p:nvPr/>
          </p:nvSpPr>
          <p:spPr bwMode="auto">
            <a:xfrm>
              <a:off x="204" y="3884"/>
              <a:ext cx="1633" cy="0"/>
            </a:xfrm>
            <a:prstGeom prst="line">
              <a:avLst/>
            </a:prstGeom>
            <a:noFill/>
            <a:ln w="9525">
              <a:solidFill>
                <a:srgbClr val="000000"/>
              </a:solidFill>
              <a:round/>
            </a:ln>
            <a:effectLst/>
          </p:spPr>
          <p:txBody>
            <a:bodyPr/>
            <a:lstStyle/>
            <a:p>
              <a:endParaRPr lang="zh-CN" altLang="en-US"/>
            </a:p>
          </p:txBody>
        </p:sp>
        <p:sp>
          <p:nvSpPr>
            <p:cNvPr id="107719" name="Line 199"/>
            <p:cNvSpPr>
              <a:spLocks noChangeShapeType="1"/>
            </p:cNvSpPr>
            <p:nvPr/>
          </p:nvSpPr>
          <p:spPr bwMode="auto">
            <a:xfrm>
              <a:off x="204" y="4066"/>
              <a:ext cx="1633" cy="0"/>
            </a:xfrm>
            <a:prstGeom prst="line">
              <a:avLst/>
            </a:prstGeom>
            <a:noFill/>
            <a:ln w="9525">
              <a:solidFill>
                <a:srgbClr val="000000"/>
              </a:solidFill>
              <a:round/>
            </a:ln>
            <a:effectLst/>
          </p:spPr>
          <p:txBody>
            <a:bodyPr/>
            <a:lstStyle/>
            <a:p>
              <a:endParaRPr lang="zh-CN" altLang="en-US"/>
            </a:p>
          </p:txBody>
        </p:sp>
        <p:sp>
          <p:nvSpPr>
            <p:cNvPr id="107720" name="Text Box 200"/>
            <p:cNvSpPr txBox="1">
              <a:spLocks noChangeArrowheads="1"/>
            </p:cNvSpPr>
            <p:nvPr/>
          </p:nvSpPr>
          <p:spPr bwMode="auto">
            <a:xfrm>
              <a:off x="204" y="3476"/>
              <a:ext cx="1664" cy="231"/>
            </a:xfrm>
            <a:prstGeom prst="rect">
              <a:avLst/>
            </a:prstGeom>
            <a:noFill/>
            <a:ln w="9525">
              <a:noFill/>
              <a:miter lim="800000"/>
            </a:ln>
            <a:effectLst/>
          </p:spPr>
          <p:txBody>
            <a:bodyPr wrap="none">
              <a:spAutoFit/>
            </a:bodyPr>
            <a:lstStyle/>
            <a:p>
              <a:r>
                <a:rPr lang="zh-CN" altLang="en-US" sz="1800" b="0">
                  <a:solidFill>
                    <a:srgbClr val="000000"/>
                  </a:solidFill>
                </a:rPr>
                <a:t>目 的 地     下一跳路由器</a:t>
              </a:r>
              <a:endParaRPr lang="zh-CN" altLang="en-US" sz="1800" b="0">
                <a:solidFill>
                  <a:srgbClr val="000000"/>
                </a:solidFill>
              </a:endParaRPr>
            </a:p>
          </p:txBody>
        </p:sp>
        <p:sp>
          <p:nvSpPr>
            <p:cNvPr id="107721" name="Line 201"/>
            <p:cNvSpPr>
              <a:spLocks noChangeShapeType="1"/>
            </p:cNvSpPr>
            <p:nvPr/>
          </p:nvSpPr>
          <p:spPr bwMode="auto">
            <a:xfrm flipH="1">
              <a:off x="916" y="3475"/>
              <a:ext cx="8" cy="761"/>
            </a:xfrm>
            <a:prstGeom prst="line">
              <a:avLst/>
            </a:prstGeom>
            <a:noFill/>
            <a:ln w="9525">
              <a:solidFill>
                <a:srgbClr val="000000"/>
              </a:solidFill>
              <a:round/>
            </a:ln>
            <a:effectLst/>
          </p:spPr>
          <p:txBody>
            <a:bodyPr/>
            <a:lstStyle/>
            <a:p>
              <a:endParaRPr lang="zh-CN" altLang="en-US"/>
            </a:p>
          </p:txBody>
        </p:sp>
      </p:grpSp>
      <p:grpSp>
        <p:nvGrpSpPr>
          <p:cNvPr id="17" name="Group 203"/>
          <p:cNvGrpSpPr/>
          <p:nvPr/>
        </p:nvGrpSpPr>
        <p:grpSpPr bwMode="auto">
          <a:xfrm>
            <a:off x="4643438" y="692150"/>
            <a:ext cx="2654300" cy="1639888"/>
            <a:chOff x="196" y="3203"/>
            <a:chExt cx="1672" cy="1033"/>
          </a:xfrm>
        </p:grpSpPr>
        <p:sp>
          <p:nvSpPr>
            <p:cNvPr id="107724" name="Text Box 204"/>
            <p:cNvSpPr txBox="1">
              <a:spLocks noChangeArrowheads="1"/>
            </p:cNvSpPr>
            <p:nvPr/>
          </p:nvSpPr>
          <p:spPr bwMode="auto">
            <a:xfrm>
              <a:off x="593" y="3203"/>
              <a:ext cx="836" cy="231"/>
            </a:xfrm>
            <a:prstGeom prst="rect">
              <a:avLst/>
            </a:prstGeom>
            <a:noFill/>
            <a:ln w="9525">
              <a:noFill/>
              <a:miter lim="800000"/>
            </a:ln>
            <a:effectLst/>
          </p:spPr>
          <p:txBody>
            <a:bodyPr wrap="none">
              <a:spAutoFit/>
            </a:bodyPr>
            <a:lstStyle/>
            <a:p>
              <a:r>
                <a:rPr lang="zh-CN" altLang="en-US" sz="1800" b="0">
                  <a:solidFill>
                    <a:srgbClr val="000000"/>
                  </a:solidFill>
                </a:rPr>
                <a:t>查找路由表</a:t>
              </a:r>
              <a:endParaRPr lang="zh-CN" altLang="en-US" sz="1800" b="0">
                <a:solidFill>
                  <a:srgbClr val="000000"/>
                </a:solidFill>
              </a:endParaRPr>
            </a:p>
          </p:txBody>
        </p:sp>
        <p:sp>
          <p:nvSpPr>
            <p:cNvPr id="107725" name="Rectangle 205"/>
            <p:cNvSpPr>
              <a:spLocks noChangeArrowheads="1"/>
            </p:cNvSpPr>
            <p:nvPr/>
          </p:nvSpPr>
          <p:spPr bwMode="auto">
            <a:xfrm>
              <a:off x="196" y="3466"/>
              <a:ext cx="1633" cy="762"/>
            </a:xfrm>
            <a:prstGeom prst="rect">
              <a:avLst/>
            </a:prstGeom>
            <a:solidFill>
              <a:srgbClr val="FFFFCC"/>
            </a:solidFill>
            <a:ln w="9525">
              <a:solidFill>
                <a:srgbClr val="000000"/>
              </a:solidFill>
              <a:miter lim="800000"/>
            </a:ln>
            <a:effectLst/>
          </p:spPr>
          <p:txBody>
            <a:bodyPr wrap="none" anchor="ctr"/>
            <a:lstStyle/>
            <a:p>
              <a:endParaRPr lang="zh-CN" altLang="en-US"/>
            </a:p>
          </p:txBody>
        </p:sp>
        <p:sp>
          <p:nvSpPr>
            <p:cNvPr id="107726" name="Line 206"/>
            <p:cNvSpPr>
              <a:spLocks noChangeShapeType="1"/>
            </p:cNvSpPr>
            <p:nvPr/>
          </p:nvSpPr>
          <p:spPr bwMode="auto">
            <a:xfrm>
              <a:off x="204" y="3702"/>
              <a:ext cx="1633" cy="0"/>
            </a:xfrm>
            <a:prstGeom prst="line">
              <a:avLst/>
            </a:prstGeom>
            <a:noFill/>
            <a:ln w="9525">
              <a:solidFill>
                <a:srgbClr val="000000"/>
              </a:solidFill>
              <a:round/>
            </a:ln>
            <a:effectLst/>
          </p:spPr>
          <p:txBody>
            <a:bodyPr/>
            <a:lstStyle/>
            <a:p>
              <a:endParaRPr lang="zh-CN" altLang="en-US"/>
            </a:p>
          </p:txBody>
        </p:sp>
        <p:sp>
          <p:nvSpPr>
            <p:cNvPr id="107727" name="Line 207"/>
            <p:cNvSpPr>
              <a:spLocks noChangeShapeType="1"/>
            </p:cNvSpPr>
            <p:nvPr/>
          </p:nvSpPr>
          <p:spPr bwMode="auto">
            <a:xfrm>
              <a:off x="204" y="3884"/>
              <a:ext cx="1633" cy="0"/>
            </a:xfrm>
            <a:prstGeom prst="line">
              <a:avLst/>
            </a:prstGeom>
            <a:noFill/>
            <a:ln w="9525">
              <a:solidFill>
                <a:srgbClr val="000000"/>
              </a:solidFill>
              <a:round/>
            </a:ln>
            <a:effectLst/>
          </p:spPr>
          <p:txBody>
            <a:bodyPr/>
            <a:lstStyle/>
            <a:p>
              <a:endParaRPr lang="zh-CN" altLang="en-US"/>
            </a:p>
          </p:txBody>
        </p:sp>
        <p:sp>
          <p:nvSpPr>
            <p:cNvPr id="107728" name="Line 208"/>
            <p:cNvSpPr>
              <a:spLocks noChangeShapeType="1"/>
            </p:cNvSpPr>
            <p:nvPr/>
          </p:nvSpPr>
          <p:spPr bwMode="auto">
            <a:xfrm>
              <a:off x="204" y="4066"/>
              <a:ext cx="1633" cy="0"/>
            </a:xfrm>
            <a:prstGeom prst="line">
              <a:avLst/>
            </a:prstGeom>
            <a:noFill/>
            <a:ln w="9525">
              <a:solidFill>
                <a:srgbClr val="000000"/>
              </a:solidFill>
              <a:round/>
            </a:ln>
            <a:effectLst/>
          </p:spPr>
          <p:txBody>
            <a:bodyPr/>
            <a:lstStyle/>
            <a:p>
              <a:endParaRPr lang="zh-CN" altLang="en-US"/>
            </a:p>
          </p:txBody>
        </p:sp>
        <p:sp>
          <p:nvSpPr>
            <p:cNvPr id="107729" name="Text Box 209"/>
            <p:cNvSpPr txBox="1">
              <a:spLocks noChangeArrowheads="1"/>
            </p:cNvSpPr>
            <p:nvPr/>
          </p:nvSpPr>
          <p:spPr bwMode="auto">
            <a:xfrm>
              <a:off x="204" y="3476"/>
              <a:ext cx="1664" cy="231"/>
            </a:xfrm>
            <a:prstGeom prst="rect">
              <a:avLst/>
            </a:prstGeom>
            <a:noFill/>
            <a:ln w="9525">
              <a:noFill/>
              <a:miter lim="800000"/>
            </a:ln>
            <a:effectLst/>
          </p:spPr>
          <p:txBody>
            <a:bodyPr wrap="none">
              <a:spAutoFit/>
            </a:bodyPr>
            <a:lstStyle/>
            <a:p>
              <a:r>
                <a:rPr lang="zh-CN" altLang="en-US" sz="1800" b="0">
                  <a:solidFill>
                    <a:srgbClr val="000000"/>
                  </a:solidFill>
                </a:rPr>
                <a:t>目 的 地     下一跳路由器</a:t>
              </a:r>
              <a:endParaRPr lang="zh-CN" altLang="en-US" sz="1800" b="0">
                <a:solidFill>
                  <a:srgbClr val="000000"/>
                </a:solidFill>
              </a:endParaRPr>
            </a:p>
          </p:txBody>
        </p:sp>
        <p:sp>
          <p:nvSpPr>
            <p:cNvPr id="107730" name="Line 210"/>
            <p:cNvSpPr>
              <a:spLocks noChangeShapeType="1"/>
            </p:cNvSpPr>
            <p:nvPr/>
          </p:nvSpPr>
          <p:spPr bwMode="auto">
            <a:xfrm flipH="1">
              <a:off x="916" y="3475"/>
              <a:ext cx="8" cy="761"/>
            </a:xfrm>
            <a:prstGeom prst="line">
              <a:avLst/>
            </a:prstGeom>
            <a:noFill/>
            <a:ln w="9525">
              <a:solidFill>
                <a:srgbClr val="000000"/>
              </a:solidFill>
              <a:round/>
            </a:ln>
            <a:effectLst/>
          </p:spPr>
          <p:txBody>
            <a:bodyPr/>
            <a:lstStyle/>
            <a:p>
              <a:endParaRPr lang="zh-CN" altLang="en-US"/>
            </a:p>
          </p:txBody>
        </p:sp>
      </p:grpSp>
      <p:grpSp>
        <p:nvGrpSpPr>
          <p:cNvPr id="18" name="Group 211"/>
          <p:cNvGrpSpPr/>
          <p:nvPr/>
        </p:nvGrpSpPr>
        <p:grpSpPr bwMode="auto">
          <a:xfrm>
            <a:off x="6499225" y="1557338"/>
            <a:ext cx="2654300" cy="1639887"/>
            <a:chOff x="196" y="3203"/>
            <a:chExt cx="1672" cy="1033"/>
          </a:xfrm>
        </p:grpSpPr>
        <p:sp>
          <p:nvSpPr>
            <p:cNvPr id="107732" name="Text Box 212"/>
            <p:cNvSpPr txBox="1">
              <a:spLocks noChangeArrowheads="1"/>
            </p:cNvSpPr>
            <p:nvPr/>
          </p:nvSpPr>
          <p:spPr bwMode="auto">
            <a:xfrm>
              <a:off x="593" y="3203"/>
              <a:ext cx="836" cy="231"/>
            </a:xfrm>
            <a:prstGeom prst="rect">
              <a:avLst/>
            </a:prstGeom>
            <a:noFill/>
            <a:ln w="9525">
              <a:noFill/>
              <a:miter lim="800000"/>
            </a:ln>
            <a:effectLst/>
          </p:spPr>
          <p:txBody>
            <a:bodyPr wrap="none">
              <a:spAutoFit/>
            </a:bodyPr>
            <a:lstStyle/>
            <a:p>
              <a:r>
                <a:rPr lang="zh-CN" altLang="en-US" sz="1800" b="0">
                  <a:solidFill>
                    <a:srgbClr val="000000"/>
                  </a:solidFill>
                </a:rPr>
                <a:t>查找路由表</a:t>
              </a:r>
              <a:endParaRPr lang="zh-CN" altLang="en-US" sz="1800" b="0">
                <a:solidFill>
                  <a:srgbClr val="000000"/>
                </a:solidFill>
              </a:endParaRPr>
            </a:p>
          </p:txBody>
        </p:sp>
        <p:sp>
          <p:nvSpPr>
            <p:cNvPr id="107733" name="Rectangle 213"/>
            <p:cNvSpPr>
              <a:spLocks noChangeArrowheads="1"/>
            </p:cNvSpPr>
            <p:nvPr/>
          </p:nvSpPr>
          <p:spPr bwMode="auto">
            <a:xfrm>
              <a:off x="196" y="3466"/>
              <a:ext cx="1633" cy="762"/>
            </a:xfrm>
            <a:prstGeom prst="rect">
              <a:avLst/>
            </a:prstGeom>
            <a:solidFill>
              <a:srgbClr val="FFFFCC"/>
            </a:solidFill>
            <a:ln w="9525">
              <a:solidFill>
                <a:srgbClr val="000000"/>
              </a:solidFill>
              <a:miter lim="800000"/>
            </a:ln>
            <a:effectLst/>
          </p:spPr>
          <p:txBody>
            <a:bodyPr wrap="none" anchor="ctr"/>
            <a:lstStyle/>
            <a:p>
              <a:endParaRPr lang="zh-CN" altLang="en-US"/>
            </a:p>
          </p:txBody>
        </p:sp>
        <p:sp>
          <p:nvSpPr>
            <p:cNvPr id="107734" name="Line 214"/>
            <p:cNvSpPr>
              <a:spLocks noChangeShapeType="1"/>
            </p:cNvSpPr>
            <p:nvPr/>
          </p:nvSpPr>
          <p:spPr bwMode="auto">
            <a:xfrm>
              <a:off x="204" y="3702"/>
              <a:ext cx="1633" cy="0"/>
            </a:xfrm>
            <a:prstGeom prst="line">
              <a:avLst/>
            </a:prstGeom>
            <a:noFill/>
            <a:ln w="9525">
              <a:solidFill>
                <a:srgbClr val="000000"/>
              </a:solidFill>
              <a:round/>
            </a:ln>
            <a:effectLst/>
          </p:spPr>
          <p:txBody>
            <a:bodyPr/>
            <a:lstStyle/>
            <a:p>
              <a:endParaRPr lang="zh-CN" altLang="en-US"/>
            </a:p>
          </p:txBody>
        </p:sp>
        <p:sp>
          <p:nvSpPr>
            <p:cNvPr id="107735" name="Line 215"/>
            <p:cNvSpPr>
              <a:spLocks noChangeShapeType="1"/>
            </p:cNvSpPr>
            <p:nvPr/>
          </p:nvSpPr>
          <p:spPr bwMode="auto">
            <a:xfrm>
              <a:off x="204" y="3884"/>
              <a:ext cx="1633" cy="0"/>
            </a:xfrm>
            <a:prstGeom prst="line">
              <a:avLst/>
            </a:prstGeom>
            <a:noFill/>
            <a:ln w="9525">
              <a:solidFill>
                <a:srgbClr val="000000"/>
              </a:solidFill>
              <a:round/>
            </a:ln>
            <a:effectLst/>
          </p:spPr>
          <p:txBody>
            <a:bodyPr/>
            <a:lstStyle/>
            <a:p>
              <a:endParaRPr lang="zh-CN" altLang="en-US"/>
            </a:p>
          </p:txBody>
        </p:sp>
        <p:sp>
          <p:nvSpPr>
            <p:cNvPr id="107736" name="Line 216"/>
            <p:cNvSpPr>
              <a:spLocks noChangeShapeType="1"/>
            </p:cNvSpPr>
            <p:nvPr/>
          </p:nvSpPr>
          <p:spPr bwMode="auto">
            <a:xfrm>
              <a:off x="204" y="4066"/>
              <a:ext cx="1633" cy="0"/>
            </a:xfrm>
            <a:prstGeom prst="line">
              <a:avLst/>
            </a:prstGeom>
            <a:noFill/>
            <a:ln w="9525">
              <a:solidFill>
                <a:srgbClr val="000000"/>
              </a:solidFill>
              <a:round/>
            </a:ln>
            <a:effectLst/>
          </p:spPr>
          <p:txBody>
            <a:bodyPr/>
            <a:lstStyle/>
            <a:p>
              <a:endParaRPr lang="zh-CN" altLang="en-US"/>
            </a:p>
          </p:txBody>
        </p:sp>
        <p:sp>
          <p:nvSpPr>
            <p:cNvPr id="107737" name="Text Box 217"/>
            <p:cNvSpPr txBox="1">
              <a:spLocks noChangeArrowheads="1"/>
            </p:cNvSpPr>
            <p:nvPr/>
          </p:nvSpPr>
          <p:spPr bwMode="auto">
            <a:xfrm>
              <a:off x="204" y="3476"/>
              <a:ext cx="1664" cy="231"/>
            </a:xfrm>
            <a:prstGeom prst="rect">
              <a:avLst/>
            </a:prstGeom>
            <a:noFill/>
            <a:ln w="9525">
              <a:noFill/>
              <a:miter lim="800000"/>
            </a:ln>
            <a:effectLst/>
          </p:spPr>
          <p:txBody>
            <a:bodyPr wrap="none">
              <a:spAutoFit/>
            </a:bodyPr>
            <a:lstStyle/>
            <a:p>
              <a:r>
                <a:rPr lang="zh-CN" altLang="en-US" sz="1800" b="0">
                  <a:solidFill>
                    <a:srgbClr val="000000"/>
                  </a:solidFill>
                </a:rPr>
                <a:t>目 的 地     下一跳路由器</a:t>
              </a:r>
              <a:endParaRPr lang="zh-CN" altLang="en-US" sz="1800" b="0">
                <a:solidFill>
                  <a:srgbClr val="000000"/>
                </a:solidFill>
              </a:endParaRPr>
            </a:p>
          </p:txBody>
        </p:sp>
        <p:sp>
          <p:nvSpPr>
            <p:cNvPr id="107738" name="Line 218"/>
            <p:cNvSpPr>
              <a:spLocks noChangeShapeType="1"/>
            </p:cNvSpPr>
            <p:nvPr/>
          </p:nvSpPr>
          <p:spPr bwMode="auto">
            <a:xfrm flipH="1">
              <a:off x="916" y="3475"/>
              <a:ext cx="8" cy="761"/>
            </a:xfrm>
            <a:prstGeom prst="line">
              <a:avLst/>
            </a:prstGeom>
            <a:noFill/>
            <a:ln w="9525">
              <a:solidFill>
                <a:srgbClr val="000000"/>
              </a:solidFill>
              <a:round/>
            </a:ln>
            <a:effectLst/>
          </p:spPr>
          <p:txBody>
            <a:bodyPr/>
            <a:lstStyle/>
            <a:p>
              <a:endParaRPr lang="zh-CN" altLang="en-US"/>
            </a:p>
          </p:txBody>
        </p:sp>
      </p:grpSp>
      <p:grpSp>
        <p:nvGrpSpPr>
          <p:cNvPr id="19" name="Group 221"/>
          <p:cNvGrpSpPr/>
          <p:nvPr/>
        </p:nvGrpSpPr>
        <p:grpSpPr bwMode="auto">
          <a:xfrm rot="1281604">
            <a:off x="611188" y="2068513"/>
            <a:ext cx="1079500" cy="287337"/>
            <a:chOff x="476" y="3793"/>
            <a:chExt cx="680" cy="181"/>
          </a:xfrm>
        </p:grpSpPr>
        <p:sp>
          <p:nvSpPr>
            <p:cNvPr id="107739" name="Rectangle 219"/>
            <p:cNvSpPr>
              <a:spLocks noChangeArrowheads="1"/>
            </p:cNvSpPr>
            <p:nvPr/>
          </p:nvSpPr>
          <p:spPr bwMode="auto">
            <a:xfrm>
              <a:off x="476" y="3793"/>
              <a:ext cx="499" cy="181"/>
            </a:xfrm>
            <a:prstGeom prst="rect">
              <a:avLst/>
            </a:prstGeom>
            <a:solidFill>
              <a:srgbClr val="FF99CC"/>
            </a:solidFill>
            <a:ln w="9525">
              <a:solidFill>
                <a:srgbClr val="000000"/>
              </a:solidFill>
              <a:miter lim="800000"/>
            </a:ln>
            <a:effectLst/>
          </p:spPr>
          <p:txBody>
            <a:bodyPr wrap="none" anchor="ctr"/>
            <a:lstStyle/>
            <a:p>
              <a:endParaRPr lang="zh-CN" altLang="en-US"/>
            </a:p>
          </p:txBody>
        </p:sp>
        <p:sp>
          <p:nvSpPr>
            <p:cNvPr id="107740" name="Rectangle 220"/>
            <p:cNvSpPr>
              <a:spLocks noChangeArrowheads="1"/>
            </p:cNvSpPr>
            <p:nvPr/>
          </p:nvSpPr>
          <p:spPr bwMode="auto">
            <a:xfrm>
              <a:off x="975" y="3793"/>
              <a:ext cx="181" cy="181"/>
            </a:xfrm>
            <a:prstGeom prst="rect">
              <a:avLst/>
            </a:prstGeom>
            <a:solidFill>
              <a:srgbClr val="FFFF00"/>
            </a:solidFill>
            <a:ln w="9525">
              <a:solidFill>
                <a:srgbClr val="000000"/>
              </a:solidFill>
              <a:miter lim="800000"/>
            </a:ln>
            <a:effectLst/>
          </p:spPr>
          <p:txBody>
            <a:bodyPr wrap="none" anchor="ctr"/>
            <a:lstStyle/>
            <a:p>
              <a:endParaRPr lang="zh-CN" altLang="en-US"/>
            </a:p>
          </p:txBody>
        </p:sp>
      </p:grpSp>
      <p:grpSp>
        <p:nvGrpSpPr>
          <p:cNvPr id="20" name="Group 222"/>
          <p:cNvGrpSpPr/>
          <p:nvPr/>
        </p:nvGrpSpPr>
        <p:grpSpPr bwMode="auto">
          <a:xfrm rot="1281604">
            <a:off x="5580063" y="2205038"/>
            <a:ext cx="1079500" cy="287337"/>
            <a:chOff x="476" y="3793"/>
            <a:chExt cx="680" cy="181"/>
          </a:xfrm>
        </p:grpSpPr>
        <p:sp>
          <p:nvSpPr>
            <p:cNvPr id="107743" name="Rectangle 223"/>
            <p:cNvSpPr>
              <a:spLocks noChangeArrowheads="1"/>
            </p:cNvSpPr>
            <p:nvPr/>
          </p:nvSpPr>
          <p:spPr bwMode="auto">
            <a:xfrm>
              <a:off x="476" y="3793"/>
              <a:ext cx="499" cy="181"/>
            </a:xfrm>
            <a:prstGeom prst="rect">
              <a:avLst/>
            </a:prstGeom>
            <a:solidFill>
              <a:srgbClr val="FF99CC"/>
            </a:solidFill>
            <a:ln w="9525">
              <a:solidFill>
                <a:srgbClr val="000000"/>
              </a:solidFill>
              <a:miter lim="800000"/>
            </a:ln>
            <a:effectLst/>
          </p:spPr>
          <p:txBody>
            <a:bodyPr wrap="none" anchor="ctr"/>
            <a:lstStyle/>
            <a:p>
              <a:endParaRPr lang="zh-CN" altLang="en-US"/>
            </a:p>
          </p:txBody>
        </p:sp>
        <p:sp>
          <p:nvSpPr>
            <p:cNvPr id="107744" name="Rectangle 224"/>
            <p:cNvSpPr>
              <a:spLocks noChangeArrowheads="1"/>
            </p:cNvSpPr>
            <p:nvPr/>
          </p:nvSpPr>
          <p:spPr bwMode="auto">
            <a:xfrm>
              <a:off x="975" y="3793"/>
              <a:ext cx="181" cy="181"/>
            </a:xfrm>
            <a:prstGeom prst="rect">
              <a:avLst/>
            </a:prstGeom>
            <a:solidFill>
              <a:srgbClr val="FFFF00"/>
            </a:solidFill>
            <a:ln w="9525">
              <a:solidFill>
                <a:srgbClr val="000000"/>
              </a:solidFill>
              <a:miter lim="800000"/>
            </a:ln>
            <a:effectLst/>
          </p:spPr>
          <p:txBody>
            <a:bodyPr wrap="none" anchor="ctr"/>
            <a:lstStyle/>
            <a:p>
              <a:endParaRPr lang="zh-CN" altLang="en-US"/>
            </a:p>
          </p:txBody>
        </p:sp>
      </p:grpSp>
      <p:grpSp>
        <p:nvGrpSpPr>
          <p:cNvPr id="21" name="Group 225"/>
          <p:cNvGrpSpPr/>
          <p:nvPr/>
        </p:nvGrpSpPr>
        <p:grpSpPr bwMode="auto">
          <a:xfrm rot="-924805">
            <a:off x="2843213" y="2852738"/>
            <a:ext cx="1079500" cy="287337"/>
            <a:chOff x="476" y="3793"/>
            <a:chExt cx="680" cy="181"/>
          </a:xfrm>
        </p:grpSpPr>
        <p:sp>
          <p:nvSpPr>
            <p:cNvPr id="107746" name="Rectangle 226"/>
            <p:cNvSpPr>
              <a:spLocks noChangeArrowheads="1"/>
            </p:cNvSpPr>
            <p:nvPr/>
          </p:nvSpPr>
          <p:spPr bwMode="auto">
            <a:xfrm>
              <a:off x="476" y="3793"/>
              <a:ext cx="499" cy="181"/>
            </a:xfrm>
            <a:prstGeom prst="rect">
              <a:avLst/>
            </a:prstGeom>
            <a:solidFill>
              <a:srgbClr val="FF99CC"/>
            </a:solidFill>
            <a:ln w="9525">
              <a:solidFill>
                <a:srgbClr val="000000"/>
              </a:solidFill>
              <a:miter lim="800000"/>
            </a:ln>
            <a:effectLst/>
          </p:spPr>
          <p:txBody>
            <a:bodyPr wrap="none" anchor="ctr"/>
            <a:lstStyle/>
            <a:p>
              <a:endParaRPr lang="zh-CN" altLang="en-US"/>
            </a:p>
          </p:txBody>
        </p:sp>
        <p:sp>
          <p:nvSpPr>
            <p:cNvPr id="107747" name="Rectangle 227"/>
            <p:cNvSpPr>
              <a:spLocks noChangeArrowheads="1"/>
            </p:cNvSpPr>
            <p:nvPr/>
          </p:nvSpPr>
          <p:spPr bwMode="auto">
            <a:xfrm>
              <a:off x="975" y="3793"/>
              <a:ext cx="181" cy="181"/>
            </a:xfrm>
            <a:prstGeom prst="rect">
              <a:avLst/>
            </a:prstGeom>
            <a:solidFill>
              <a:srgbClr val="FFFF00"/>
            </a:solidFill>
            <a:ln w="9525">
              <a:solidFill>
                <a:srgbClr val="000000"/>
              </a:solidFill>
              <a:miter lim="800000"/>
            </a:ln>
            <a:effectLst/>
          </p:spPr>
          <p:txBody>
            <a:bodyPr wrap="none" anchor="ctr"/>
            <a:lstStyle/>
            <a:p>
              <a:endParaRPr lang="zh-CN" altLang="en-US"/>
            </a:p>
          </p:txBody>
        </p:sp>
      </p:grpSp>
      <p:grpSp>
        <p:nvGrpSpPr>
          <p:cNvPr id="22" name="Group 228"/>
          <p:cNvGrpSpPr/>
          <p:nvPr/>
        </p:nvGrpSpPr>
        <p:grpSpPr bwMode="auto">
          <a:xfrm rot="6056305">
            <a:off x="8151019" y="3677444"/>
            <a:ext cx="1079500" cy="287338"/>
            <a:chOff x="476" y="3793"/>
            <a:chExt cx="680" cy="181"/>
          </a:xfrm>
        </p:grpSpPr>
        <p:sp>
          <p:nvSpPr>
            <p:cNvPr id="107749" name="Rectangle 229"/>
            <p:cNvSpPr>
              <a:spLocks noChangeArrowheads="1"/>
            </p:cNvSpPr>
            <p:nvPr/>
          </p:nvSpPr>
          <p:spPr bwMode="auto">
            <a:xfrm>
              <a:off x="476" y="3793"/>
              <a:ext cx="499" cy="181"/>
            </a:xfrm>
            <a:prstGeom prst="rect">
              <a:avLst/>
            </a:prstGeom>
            <a:solidFill>
              <a:srgbClr val="FF99CC"/>
            </a:solidFill>
            <a:ln w="9525">
              <a:solidFill>
                <a:srgbClr val="000000"/>
              </a:solidFill>
              <a:miter lim="800000"/>
            </a:ln>
            <a:effectLst/>
          </p:spPr>
          <p:txBody>
            <a:bodyPr wrap="none" anchor="ctr"/>
            <a:lstStyle/>
            <a:p>
              <a:endParaRPr lang="zh-CN" altLang="en-US"/>
            </a:p>
          </p:txBody>
        </p:sp>
        <p:sp>
          <p:nvSpPr>
            <p:cNvPr id="107750" name="Rectangle 230"/>
            <p:cNvSpPr>
              <a:spLocks noChangeArrowheads="1"/>
            </p:cNvSpPr>
            <p:nvPr/>
          </p:nvSpPr>
          <p:spPr bwMode="auto">
            <a:xfrm>
              <a:off x="975" y="3793"/>
              <a:ext cx="181" cy="181"/>
            </a:xfrm>
            <a:prstGeom prst="rect">
              <a:avLst/>
            </a:prstGeom>
            <a:solidFill>
              <a:srgbClr val="FFFF00"/>
            </a:solidFill>
            <a:ln w="9525">
              <a:solidFill>
                <a:srgbClr val="000000"/>
              </a:solidFill>
              <a:miter lim="800000"/>
            </a:ln>
            <a:effectLst/>
          </p:spPr>
          <p:txBody>
            <a:bodyPr wrap="none" anchor="ctr"/>
            <a:lstStyle/>
            <a:p>
              <a:endParaRPr lang="zh-CN" altLang="en-US"/>
            </a:p>
          </p:txBody>
        </p:sp>
      </p:grpSp>
      <p:sp>
        <p:nvSpPr>
          <p:cNvPr id="107752" name="Rectangle 232"/>
          <p:cNvSpPr>
            <a:spLocks noChangeArrowheads="1"/>
          </p:cNvSpPr>
          <p:nvPr/>
        </p:nvSpPr>
        <p:spPr bwMode="auto">
          <a:xfrm>
            <a:off x="142875" y="6038850"/>
            <a:ext cx="8532813" cy="630238"/>
          </a:xfrm>
          <a:prstGeom prst="rect">
            <a:avLst/>
          </a:prstGeom>
          <a:noFill/>
          <a:ln w="9525">
            <a:noFill/>
            <a:miter lim="800000"/>
          </a:ln>
          <a:effectLst/>
        </p:spPr>
        <p:txBody>
          <a:bodyPr anchor="ctr" anchorCtr="1"/>
          <a:lstStyle/>
          <a:p>
            <a:pPr algn="ctr"/>
            <a:r>
              <a:rPr lang="zh-CN" altLang="en-US" sz="4400" b="0">
                <a:solidFill>
                  <a:srgbClr val="0000FF"/>
                </a:solidFill>
                <a:latin typeface="Arial" panose="020B0604020202020204" pitchFamily="34" charset="0"/>
              </a:rPr>
              <a:t>这就是基于存储转发的分组交换</a:t>
            </a:r>
            <a:endParaRPr lang="zh-CN" altLang="en-US" sz="4400" b="0">
              <a:solidFill>
                <a:srgbClr val="0000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711"/>
                                        </p:tgtEl>
                                        <p:attrNameLst>
                                          <p:attrName>style.visibility</p:attrName>
                                        </p:attrNameLst>
                                      </p:cBhvr>
                                      <p:to>
                                        <p:strVal val="visible"/>
                                      </p:to>
                                    </p:set>
                                    <p:animEffect transition="in" filter="wipe(left)">
                                      <p:cBhvr>
                                        <p:cTn id="7" dur="500"/>
                                        <p:tgtEl>
                                          <p:spTgt spid="10771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0" presetClass="path" presetSubtype="0" accel="50000" decel="50000" fill="hold" nodeType="afterEffect">
                                  <p:stCondLst>
                                    <p:cond delay="0"/>
                                  </p:stCondLst>
                                  <p:childTnLst>
                                    <p:animMotion origin="layout" path="M 0.05121 0.03171 L 0.24028 0.11574 " pathEditMode="relative" ptsTypes="AA">
                                      <p:cBhvr>
                                        <p:cTn id="13" dur="3000" fill="hold"/>
                                        <p:tgtEl>
                                          <p:spTgt spid="19"/>
                                        </p:tgtEl>
                                        <p:attrNameLst>
                                          <p:attrName>ppt_x</p:attrName>
                                          <p:attrName>ppt_y</p:attrName>
                                        </p:attrNameLst>
                                      </p:cBhvr>
                                    </p:animMotion>
                                  </p:childTnLst>
                                </p:cTn>
                              </p:par>
                            </p:childTnLst>
                          </p:cTn>
                        </p:par>
                        <p:par>
                          <p:cTn id="14" fill="hold">
                            <p:stCondLst>
                              <p:cond delay="3500"/>
                            </p:stCondLst>
                            <p:childTnLst>
                              <p:par>
                                <p:cTn id="15" presetID="1" presetClass="exit" presetSubtype="0" fill="hold" nodeType="after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par>
                          <p:cTn id="17" fill="hold">
                            <p:stCondLst>
                              <p:cond delay="3500"/>
                            </p:stCondLst>
                            <p:childTnLst>
                              <p:par>
                                <p:cTn id="18" presetID="1"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3500"/>
                            </p:stCondLst>
                            <p:childTnLst>
                              <p:par>
                                <p:cTn id="21" presetID="35" presetClass="emph" presetSubtype="0" fill="hold" nodeType="afterEffect">
                                  <p:stCondLst>
                                    <p:cond delay="500"/>
                                  </p:stCondLst>
                                  <p:childTnLst>
                                    <p:anim calcmode="discrete" valueType="str">
                                      <p:cBhvr>
                                        <p:cTn id="22"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23" fill="hold">
                            <p:stCondLst>
                              <p:cond delay="5000"/>
                            </p:stCondLst>
                            <p:childTnLst>
                              <p:par>
                                <p:cTn id="24" presetID="35" presetClass="emph" presetSubtype="0" fill="hold" nodeType="afterEffect">
                                  <p:stCondLst>
                                    <p:cond delay="0"/>
                                  </p:stCondLst>
                                  <p:childTnLst>
                                    <p:anim calcmode="discrete" valueType="str">
                                      <p:cBhvr>
                                        <p:cTn id="25"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26" fill="hold">
                            <p:stCondLst>
                              <p:cond delay="6000"/>
                            </p:stCondLst>
                            <p:childTnLst>
                              <p:par>
                                <p:cTn id="27" presetID="1" presetClass="exit" presetSubtype="0" fill="hold" nodeType="afterEffect">
                                  <p:stCondLst>
                                    <p:cond delay="70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13000"/>
                            </p:stCondLst>
                            <p:childTnLst>
                              <p:par>
                                <p:cTn id="30" presetID="22" presetClass="entr" presetSubtype="8" fill="hold" grpId="0" nodeType="afterEffect">
                                  <p:stCondLst>
                                    <p:cond delay="0"/>
                                  </p:stCondLst>
                                  <p:childTnLst>
                                    <p:set>
                                      <p:cBhvr>
                                        <p:cTn id="31" dur="1" fill="hold">
                                          <p:stCondLst>
                                            <p:cond delay="0"/>
                                          </p:stCondLst>
                                        </p:cTn>
                                        <p:tgtEl>
                                          <p:spTgt spid="107712"/>
                                        </p:tgtEl>
                                        <p:attrNameLst>
                                          <p:attrName>style.visibility</p:attrName>
                                        </p:attrNameLst>
                                      </p:cBhvr>
                                      <p:to>
                                        <p:strVal val="visible"/>
                                      </p:to>
                                    </p:set>
                                    <p:animEffect transition="in" filter="wipe(left)">
                                      <p:cBhvr>
                                        <p:cTn id="32" dur="500"/>
                                        <p:tgtEl>
                                          <p:spTgt spid="107712"/>
                                        </p:tgtEl>
                                      </p:cBhvr>
                                    </p:animEffect>
                                  </p:childTnLst>
                                </p:cTn>
                              </p:par>
                            </p:childTnLst>
                          </p:cTn>
                        </p:par>
                        <p:par>
                          <p:cTn id="33" fill="hold">
                            <p:stCondLst>
                              <p:cond delay="13500"/>
                            </p:stCondLst>
                            <p:childTnLst>
                              <p:par>
                                <p:cTn id="34" presetID="1"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2.77778E-6 -6.66667E-6 L 0.2441 -0.09445 " pathEditMode="relative" ptsTypes="AA">
                                      <p:cBhvr>
                                        <p:cTn id="39" dur="2000" fill="hold"/>
                                        <p:tgtEl>
                                          <p:spTgt spid="21"/>
                                        </p:tgtEl>
                                        <p:attrNameLst>
                                          <p:attrName>ppt_x</p:attrName>
                                          <p:attrName>ppt_y</p:attrName>
                                        </p:attrNameLst>
                                      </p:cBhvr>
                                    </p:animMotion>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par>
                          <p:cTn id="46" fill="hold">
                            <p:stCondLst>
                              <p:cond delay="2000"/>
                            </p:stCondLst>
                            <p:childTnLst>
                              <p:par>
                                <p:cTn id="47" presetID="35" presetClass="emph" presetSubtype="0" fill="hold" nodeType="afterEffect">
                                  <p:stCondLst>
                                    <p:cond delay="500"/>
                                  </p:stCondLst>
                                  <p:childTnLst>
                                    <p:anim calcmode="discrete" valueType="str">
                                      <p:cBhvr>
                                        <p:cTn id="48"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49" fill="hold">
                            <p:stCondLst>
                              <p:cond delay="3500"/>
                            </p:stCondLst>
                            <p:childTnLst>
                              <p:par>
                                <p:cTn id="50" presetID="35" presetClass="emph" presetSubtype="0" fill="hold" nodeType="afterEffect">
                                  <p:stCondLst>
                                    <p:cond delay="0"/>
                                  </p:stCondLst>
                                  <p:childTnLst>
                                    <p:anim calcmode="discrete" valueType="str">
                                      <p:cBhvr>
                                        <p:cTn id="5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52" fill="hold">
                            <p:stCondLst>
                              <p:cond delay="4500"/>
                            </p:stCondLst>
                            <p:childTnLst>
                              <p:par>
                                <p:cTn id="53" presetID="1" presetClass="exit" presetSubtype="0" fill="hold" nodeType="afterEffect">
                                  <p:stCondLst>
                                    <p:cond delay="7000"/>
                                  </p:stCondLst>
                                  <p:childTnLst>
                                    <p:set>
                                      <p:cBhvr>
                                        <p:cTn id="54" dur="1" fill="hold">
                                          <p:stCondLst>
                                            <p:cond delay="0"/>
                                          </p:stCondLst>
                                        </p:cTn>
                                        <p:tgtEl>
                                          <p:spTgt spid="17"/>
                                        </p:tgtEl>
                                        <p:attrNameLst>
                                          <p:attrName>style.visibility</p:attrName>
                                        </p:attrNameLst>
                                      </p:cBhvr>
                                      <p:to>
                                        <p:strVal val="hidden"/>
                                      </p:to>
                                    </p:set>
                                  </p:childTnLst>
                                </p:cTn>
                              </p:par>
                            </p:childTnLst>
                          </p:cTn>
                        </p:par>
                        <p:par>
                          <p:cTn id="55" fill="hold">
                            <p:stCondLst>
                              <p:cond delay="11500"/>
                            </p:stCondLst>
                            <p:childTnLst>
                              <p:par>
                                <p:cTn id="56" presetID="22" presetClass="entr" presetSubtype="8" fill="hold" grpId="0" nodeType="afterEffect">
                                  <p:stCondLst>
                                    <p:cond delay="0"/>
                                  </p:stCondLst>
                                  <p:childTnLst>
                                    <p:set>
                                      <p:cBhvr>
                                        <p:cTn id="57" dur="1" fill="hold">
                                          <p:stCondLst>
                                            <p:cond delay="0"/>
                                          </p:stCondLst>
                                        </p:cTn>
                                        <p:tgtEl>
                                          <p:spTgt spid="107713"/>
                                        </p:tgtEl>
                                        <p:attrNameLst>
                                          <p:attrName>style.visibility</p:attrName>
                                        </p:attrNameLst>
                                      </p:cBhvr>
                                      <p:to>
                                        <p:strVal val="visible"/>
                                      </p:to>
                                    </p:set>
                                    <p:animEffect transition="in" filter="wipe(left)">
                                      <p:cBhvr>
                                        <p:cTn id="58" dur="500"/>
                                        <p:tgtEl>
                                          <p:spTgt spid="10771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par>
                          <p:cTn id="63" fill="hold">
                            <p:stCondLst>
                              <p:cond delay="0"/>
                            </p:stCondLst>
                            <p:childTnLst>
                              <p:par>
                                <p:cTn id="64" presetID="0" presetClass="path" presetSubtype="0" accel="50000" decel="50000" fill="hold" nodeType="afterEffect">
                                  <p:stCondLst>
                                    <p:cond delay="0"/>
                                  </p:stCondLst>
                                  <p:childTnLst>
                                    <p:animMotion origin="layout" path="M 4.72222E-6 5.18519E-6 L 0.27951 0.15764 " pathEditMode="relative" ptsTypes="AA">
                                      <p:cBhvr>
                                        <p:cTn id="65" dur="2000" fill="hold"/>
                                        <p:tgtEl>
                                          <p:spTgt spid="20"/>
                                        </p:tgtEl>
                                        <p:attrNameLst>
                                          <p:attrName>ppt_x</p:attrName>
                                          <p:attrName>ppt_y</p:attrName>
                                        </p:attrNameLst>
                                      </p:cBhvr>
                                    </p:animMotion>
                                  </p:childTnLst>
                                </p:cTn>
                              </p:par>
                            </p:childTnLst>
                          </p:cTn>
                        </p:par>
                        <p:par>
                          <p:cTn id="66" fill="hold">
                            <p:stCondLst>
                              <p:cond delay="2000"/>
                            </p:stCondLst>
                            <p:childTnLst>
                              <p:par>
                                <p:cTn id="67" presetID="1" presetClass="exit" presetSubtype="0" fill="hold" nodeType="afterEffect">
                                  <p:stCondLst>
                                    <p:cond delay="0"/>
                                  </p:stCondLst>
                                  <p:childTnLst>
                                    <p:set>
                                      <p:cBhvr>
                                        <p:cTn id="68" dur="1" fill="hold">
                                          <p:stCondLst>
                                            <p:cond delay="0"/>
                                          </p:stCondLst>
                                        </p:cTn>
                                        <p:tgtEl>
                                          <p:spTgt spid="20"/>
                                        </p:tgtEl>
                                        <p:attrNameLst>
                                          <p:attrName>style.visibility</p:attrName>
                                        </p:attrNameLst>
                                      </p:cBhvr>
                                      <p:to>
                                        <p:strVal val="hidden"/>
                                      </p:to>
                                    </p:set>
                                  </p:childTnLst>
                                </p:cTn>
                              </p:par>
                            </p:childTnLst>
                          </p:cTn>
                        </p:par>
                        <p:par>
                          <p:cTn id="69" fill="hold">
                            <p:stCondLst>
                              <p:cond delay="2000"/>
                            </p:stCondLst>
                            <p:childTnLst>
                              <p:par>
                                <p:cTn id="70" presetID="1" presetClass="entr" presetSubtype="0"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childTnLst>
                                </p:cTn>
                              </p:par>
                            </p:childTnLst>
                          </p:cTn>
                        </p:par>
                        <p:par>
                          <p:cTn id="72" fill="hold">
                            <p:stCondLst>
                              <p:cond delay="2000"/>
                            </p:stCondLst>
                            <p:childTnLst>
                              <p:par>
                                <p:cTn id="73" presetID="35" presetClass="emph" presetSubtype="0" fill="hold" nodeType="afterEffect">
                                  <p:stCondLst>
                                    <p:cond delay="500"/>
                                  </p:stCondLst>
                                  <p:childTnLst>
                                    <p:anim calcmode="discrete" valueType="str">
                                      <p:cBhvr>
                                        <p:cTn id="74"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75" fill="hold">
                            <p:stCondLst>
                              <p:cond delay="3500"/>
                            </p:stCondLst>
                            <p:childTnLst>
                              <p:par>
                                <p:cTn id="76" presetID="35" presetClass="emph" presetSubtype="0" fill="hold" nodeType="afterEffect">
                                  <p:stCondLst>
                                    <p:cond delay="0"/>
                                  </p:stCondLst>
                                  <p:childTnLst>
                                    <p:anim calcmode="discrete" valueType="str">
                                      <p:cBhvr>
                                        <p:cTn id="77"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78" fill="hold">
                            <p:stCondLst>
                              <p:cond delay="4500"/>
                            </p:stCondLst>
                            <p:childTnLst>
                              <p:par>
                                <p:cTn id="79" presetID="1" presetClass="exit" presetSubtype="0" fill="hold" nodeType="afterEffect">
                                  <p:stCondLst>
                                    <p:cond delay="7000"/>
                                  </p:stCondLst>
                                  <p:childTnLst>
                                    <p:set>
                                      <p:cBhvr>
                                        <p:cTn id="80" dur="1" fill="hold">
                                          <p:stCondLst>
                                            <p:cond delay="0"/>
                                          </p:stCondLst>
                                        </p:cTn>
                                        <p:tgtEl>
                                          <p:spTgt spid="18"/>
                                        </p:tgtEl>
                                        <p:attrNameLst>
                                          <p:attrName>style.visibility</p:attrName>
                                        </p:attrNameLst>
                                      </p:cBhvr>
                                      <p:to>
                                        <p:strVal val="hidden"/>
                                      </p:to>
                                    </p:set>
                                  </p:childTnLst>
                                </p:cTn>
                              </p:par>
                            </p:childTnLst>
                          </p:cTn>
                        </p:par>
                        <p:par>
                          <p:cTn id="81" fill="hold">
                            <p:stCondLst>
                              <p:cond delay="11500"/>
                            </p:stCondLst>
                            <p:childTnLst>
                              <p:par>
                                <p:cTn id="82" presetID="22" presetClass="entr" presetSubtype="1" fill="hold" grpId="0" nodeType="afterEffect">
                                  <p:stCondLst>
                                    <p:cond delay="0"/>
                                  </p:stCondLst>
                                  <p:childTnLst>
                                    <p:set>
                                      <p:cBhvr>
                                        <p:cTn id="83" dur="1" fill="hold">
                                          <p:stCondLst>
                                            <p:cond delay="0"/>
                                          </p:stCondLst>
                                        </p:cTn>
                                        <p:tgtEl>
                                          <p:spTgt spid="107714"/>
                                        </p:tgtEl>
                                        <p:attrNameLst>
                                          <p:attrName>style.visibility</p:attrName>
                                        </p:attrNameLst>
                                      </p:cBhvr>
                                      <p:to>
                                        <p:strVal val="visible"/>
                                      </p:to>
                                    </p:set>
                                    <p:animEffect transition="in" filter="wipe(up)">
                                      <p:cBhvr>
                                        <p:cTn id="84" dur="500"/>
                                        <p:tgtEl>
                                          <p:spTgt spid="107714"/>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childTnLst>
                          </p:cTn>
                        </p:par>
                        <p:par>
                          <p:cTn id="89" fill="hold">
                            <p:stCondLst>
                              <p:cond delay="0"/>
                            </p:stCondLst>
                            <p:childTnLst>
                              <p:par>
                                <p:cTn id="90" presetID="0" presetClass="path" presetSubtype="0" accel="50000" decel="50000" fill="hold" nodeType="afterEffect">
                                  <p:stCondLst>
                                    <p:cond delay="0"/>
                                  </p:stCondLst>
                                  <p:childTnLst>
                                    <p:animMotion origin="layout" path="M 2.77778E-6 2.96296E-6 L -0.03924 0.24676 " pathEditMode="relative" rAng="0" ptsTypes="AA">
                                      <p:cBhvr>
                                        <p:cTn id="91" dur="2000" fill="hold"/>
                                        <p:tgtEl>
                                          <p:spTgt spid="22"/>
                                        </p:tgtEl>
                                        <p:attrNameLst>
                                          <p:attrName>ppt_x</p:attrName>
                                          <p:attrName>ppt_y</p:attrName>
                                        </p:attrNameLst>
                                      </p:cBhvr>
                                      <p:rCtr x="-20" y="123"/>
                                    </p:animMotion>
                                  </p:childTnLst>
                                </p:cTn>
                              </p:par>
                            </p:childTnLst>
                          </p:cTn>
                        </p:par>
                        <p:par>
                          <p:cTn id="92" fill="hold">
                            <p:stCondLst>
                              <p:cond delay="2000"/>
                            </p:stCondLst>
                            <p:childTnLst>
                              <p:par>
                                <p:cTn id="93" presetID="1" presetClass="exit" presetSubtype="0" fill="hold" nodeType="afterEffect">
                                  <p:stCondLst>
                                    <p:cond delay="0"/>
                                  </p:stCondLst>
                                  <p:childTnLst>
                                    <p:set>
                                      <p:cBhvr>
                                        <p:cTn id="94" dur="1" fill="hold">
                                          <p:stCondLst>
                                            <p:cond delay="0"/>
                                          </p:stCondLst>
                                        </p:cTn>
                                        <p:tgtEl>
                                          <p:spTgt spid="22"/>
                                        </p:tgtEl>
                                        <p:attrNameLst>
                                          <p:attrName>style.visibility</p:attrName>
                                        </p:attrNameLst>
                                      </p:cBhvr>
                                      <p:to>
                                        <p:strVal val="hidden"/>
                                      </p:to>
                                    </p:set>
                                  </p:childTnLst>
                                </p:cTn>
                              </p:par>
                            </p:childTnLst>
                          </p:cTn>
                        </p:par>
                        <p:par>
                          <p:cTn id="95" fill="hold">
                            <p:stCondLst>
                              <p:cond delay="2000"/>
                            </p:stCondLst>
                            <p:childTnLst>
                              <p:par>
                                <p:cTn id="96" presetID="1" presetClass="entr" presetSubtype="0" fill="hold" grpId="0" nodeType="afterEffect">
                                  <p:stCondLst>
                                    <p:cond delay="0"/>
                                  </p:stCondLst>
                                  <p:childTnLst>
                                    <p:set>
                                      <p:cBhvr>
                                        <p:cTn id="97" dur="1" fill="hold">
                                          <p:stCondLst>
                                            <p:cond delay="0"/>
                                          </p:stCondLst>
                                        </p:cTn>
                                        <p:tgtEl>
                                          <p:spTgt spid="107752"/>
                                        </p:tgtEl>
                                        <p:attrNameLst>
                                          <p:attrName>style.visibility</p:attrName>
                                        </p:attrNameLst>
                                      </p:cBhvr>
                                      <p:to>
                                        <p:strVal val="visible"/>
                                      </p:to>
                                    </p:set>
                                  </p:childTnLst>
                                </p:cTn>
                              </p:par>
                            </p:childTnLst>
                          </p:cTn>
                        </p:par>
                        <p:par>
                          <p:cTn id="98" fill="hold">
                            <p:stCondLst>
                              <p:cond delay="2000"/>
                            </p:stCondLst>
                            <p:childTnLst>
                              <p:par>
                                <p:cTn id="99" presetID="3" presetClass="emph" presetSubtype="2" fill="hold" grpId="1" nodeType="afterEffect">
                                  <p:stCondLst>
                                    <p:cond delay="0"/>
                                  </p:stCondLst>
                                  <p:childTnLst>
                                    <p:animClr clrSpc="rgb" dir="cw">
                                      <p:cBhvr override="childStyle">
                                        <p:cTn id="100" dur="3000" fill="hold"/>
                                        <p:tgtEl>
                                          <p:spTgt spid="107752"/>
                                        </p:tgtEl>
                                        <p:attrNameLst>
                                          <p:attrName>style.color</p:attrName>
                                        </p:attrNameLst>
                                      </p:cBhvr>
                                      <p:to>
                                        <a:srgbClr val="FF33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11" grpId="0" animBg="1"/>
      <p:bldP spid="107712" grpId="0" animBg="1"/>
      <p:bldP spid="107713" grpId="0" animBg="1"/>
      <p:bldP spid="107714" grpId="0" animBg="1"/>
      <p:bldP spid="107752" grpId="0"/>
      <p:bldP spid="10775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2" name="Oval 4"/>
          <p:cNvSpPr>
            <a:spLocks noChangeArrowheads="1"/>
          </p:cNvSpPr>
          <p:nvPr/>
        </p:nvSpPr>
        <p:spPr bwMode="auto">
          <a:xfrm rot="-1674972">
            <a:off x="2182813" y="1514475"/>
            <a:ext cx="2460625" cy="1519238"/>
          </a:xfrm>
          <a:prstGeom prst="ellipse">
            <a:avLst/>
          </a:prstGeom>
          <a:solidFill>
            <a:schemeClr val="bg1"/>
          </a:solidFill>
          <a:ln w="12700">
            <a:solidFill>
              <a:schemeClr val="tx1"/>
            </a:solidFill>
            <a:round/>
          </a:ln>
          <a:effectLst/>
        </p:spPr>
        <p:txBody>
          <a:bodyPr wrap="none" anchor="ctr"/>
          <a:lstStyle/>
          <a:p>
            <a:endParaRPr lang="zh-CN" altLang="en-US"/>
          </a:p>
        </p:txBody>
      </p:sp>
      <p:sp>
        <p:nvSpPr>
          <p:cNvPr id="365573" name="Oval 5"/>
          <p:cNvSpPr>
            <a:spLocks noChangeArrowheads="1"/>
          </p:cNvSpPr>
          <p:nvPr/>
        </p:nvSpPr>
        <p:spPr bwMode="auto">
          <a:xfrm rot="-774972">
            <a:off x="3830638" y="1208088"/>
            <a:ext cx="2149475" cy="1409700"/>
          </a:xfrm>
          <a:prstGeom prst="ellipse">
            <a:avLst/>
          </a:prstGeom>
          <a:solidFill>
            <a:schemeClr val="bg1"/>
          </a:solidFill>
          <a:ln w="12700">
            <a:solidFill>
              <a:schemeClr val="tx1"/>
            </a:solidFill>
            <a:round/>
          </a:ln>
          <a:effectLst/>
        </p:spPr>
        <p:txBody>
          <a:bodyPr wrap="none" anchor="ctr"/>
          <a:lstStyle/>
          <a:p>
            <a:endParaRPr lang="zh-CN" altLang="en-US"/>
          </a:p>
        </p:txBody>
      </p:sp>
      <p:sp>
        <p:nvSpPr>
          <p:cNvPr id="365574" name="Oval 6"/>
          <p:cNvSpPr>
            <a:spLocks noChangeArrowheads="1"/>
          </p:cNvSpPr>
          <p:nvPr/>
        </p:nvSpPr>
        <p:spPr bwMode="auto">
          <a:xfrm rot="-174972">
            <a:off x="5402263" y="1722438"/>
            <a:ext cx="1585912" cy="1824037"/>
          </a:xfrm>
          <a:prstGeom prst="ellipse">
            <a:avLst/>
          </a:prstGeom>
          <a:solidFill>
            <a:schemeClr val="bg1"/>
          </a:solidFill>
          <a:ln w="12700">
            <a:solidFill>
              <a:schemeClr val="tx1"/>
            </a:solidFill>
            <a:round/>
          </a:ln>
          <a:effectLst/>
        </p:spPr>
        <p:txBody>
          <a:bodyPr wrap="none" anchor="ctr"/>
          <a:lstStyle/>
          <a:p>
            <a:endParaRPr lang="zh-CN" altLang="en-US"/>
          </a:p>
        </p:txBody>
      </p:sp>
      <p:sp>
        <p:nvSpPr>
          <p:cNvPr id="365575" name="Oval 7"/>
          <p:cNvSpPr>
            <a:spLocks noChangeArrowheads="1"/>
          </p:cNvSpPr>
          <p:nvPr/>
        </p:nvSpPr>
        <p:spPr bwMode="auto">
          <a:xfrm rot="18365028">
            <a:off x="5677694" y="2720182"/>
            <a:ext cx="1506537" cy="1479550"/>
          </a:xfrm>
          <a:prstGeom prst="ellipse">
            <a:avLst/>
          </a:prstGeom>
          <a:solidFill>
            <a:schemeClr val="bg1"/>
          </a:solidFill>
          <a:ln w="12700">
            <a:solidFill>
              <a:schemeClr val="tx1"/>
            </a:solidFill>
            <a:round/>
          </a:ln>
          <a:effectLst/>
        </p:spPr>
        <p:txBody>
          <a:bodyPr wrap="none" anchor="ctr"/>
          <a:lstStyle/>
          <a:p>
            <a:endParaRPr lang="zh-CN" altLang="en-US"/>
          </a:p>
        </p:txBody>
      </p:sp>
      <p:sp>
        <p:nvSpPr>
          <p:cNvPr id="365576" name="Oval 8"/>
          <p:cNvSpPr>
            <a:spLocks noChangeArrowheads="1"/>
          </p:cNvSpPr>
          <p:nvPr/>
        </p:nvSpPr>
        <p:spPr bwMode="auto">
          <a:xfrm rot="-1674972">
            <a:off x="3895725" y="3530600"/>
            <a:ext cx="2690813" cy="1693863"/>
          </a:xfrm>
          <a:prstGeom prst="ellipse">
            <a:avLst/>
          </a:prstGeom>
          <a:solidFill>
            <a:schemeClr val="bg1"/>
          </a:solidFill>
          <a:ln w="12700">
            <a:solidFill>
              <a:schemeClr val="tx1"/>
            </a:solidFill>
            <a:round/>
          </a:ln>
          <a:effectLst/>
        </p:spPr>
        <p:txBody>
          <a:bodyPr wrap="none" anchor="ctr"/>
          <a:lstStyle/>
          <a:p>
            <a:endParaRPr lang="zh-CN" altLang="en-US"/>
          </a:p>
        </p:txBody>
      </p:sp>
      <p:sp>
        <p:nvSpPr>
          <p:cNvPr id="365577" name="Oval 9"/>
          <p:cNvSpPr>
            <a:spLocks noChangeArrowheads="1"/>
          </p:cNvSpPr>
          <p:nvPr/>
        </p:nvSpPr>
        <p:spPr bwMode="auto">
          <a:xfrm rot="-594972">
            <a:off x="2838450" y="4246563"/>
            <a:ext cx="1924050" cy="1169987"/>
          </a:xfrm>
          <a:prstGeom prst="ellipse">
            <a:avLst/>
          </a:prstGeom>
          <a:solidFill>
            <a:schemeClr val="bg1"/>
          </a:solidFill>
          <a:ln w="12700">
            <a:solidFill>
              <a:schemeClr val="tx1"/>
            </a:solidFill>
            <a:round/>
          </a:ln>
          <a:effectLst/>
        </p:spPr>
        <p:txBody>
          <a:bodyPr wrap="none" anchor="ctr"/>
          <a:lstStyle/>
          <a:p>
            <a:endParaRPr lang="zh-CN" altLang="en-US"/>
          </a:p>
        </p:txBody>
      </p:sp>
      <p:sp>
        <p:nvSpPr>
          <p:cNvPr id="365578" name="Oval 10"/>
          <p:cNvSpPr>
            <a:spLocks noChangeArrowheads="1"/>
          </p:cNvSpPr>
          <p:nvPr/>
        </p:nvSpPr>
        <p:spPr bwMode="auto">
          <a:xfrm rot="-1674972">
            <a:off x="2100263" y="3736975"/>
            <a:ext cx="1217612" cy="1384300"/>
          </a:xfrm>
          <a:prstGeom prst="ellipse">
            <a:avLst/>
          </a:prstGeom>
          <a:solidFill>
            <a:schemeClr val="bg1"/>
          </a:solidFill>
          <a:ln w="12700">
            <a:solidFill>
              <a:schemeClr val="tx1"/>
            </a:solidFill>
            <a:round/>
          </a:ln>
          <a:effectLst/>
        </p:spPr>
        <p:txBody>
          <a:bodyPr wrap="none" anchor="ctr"/>
          <a:lstStyle/>
          <a:p>
            <a:endParaRPr lang="zh-CN" altLang="en-US"/>
          </a:p>
        </p:txBody>
      </p:sp>
      <p:sp>
        <p:nvSpPr>
          <p:cNvPr id="365579" name="Oval 11"/>
          <p:cNvSpPr>
            <a:spLocks noChangeArrowheads="1"/>
          </p:cNvSpPr>
          <p:nvPr/>
        </p:nvSpPr>
        <p:spPr bwMode="auto">
          <a:xfrm rot="18065028">
            <a:off x="1814513" y="2746375"/>
            <a:ext cx="1525588" cy="1220787"/>
          </a:xfrm>
          <a:prstGeom prst="ellipse">
            <a:avLst/>
          </a:prstGeom>
          <a:solidFill>
            <a:schemeClr val="bg1"/>
          </a:solidFill>
          <a:ln w="12700">
            <a:solidFill>
              <a:schemeClr val="tx1"/>
            </a:solidFill>
            <a:round/>
          </a:ln>
          <a:effectLst/>
        </p:spPr>
        <p:txBody>
          <a:bodyPr wrap="none" anchor="ctr"/>
          <a:lstStyle/>
          <a:p>
            <a:endParaRPr lang="zh-CN" altLang="en-US"/>
          </a:p>
        </p:txBody>
      </p:sp>
      <p:sp>
        <p:nvSpPr>
          <p:cNvPr id="365580" name="Freeform 12"/>
          <p:cNvSpPr/>
          <p:nvPr/>
        </p:nvSpPr>
        <p:spPr bwMode="auto">
          <a:xfrm>
            <a:off x="2212975" y="1473200"/>
            <a:ext cx="4681538" cy="3690938"/>
          </a:xfrm>
          <a:custGeom>
            <a:avLst/>
            <a:gdLst/>
            <a:ahLst/>
            <a:cxnLst>
              <a:cxn ang="0">
                <a:pos x="579" y="263"/>
              </a:cxn>
              <a:cxn ang="0">
                <a:pos x="632" y="168"/>
              </a:cxn>
              <a:cxn ang="0">
                <a:pos x="695" y="126"/>
              </a:cxn>
              <a:cxn ang="0">
                <a:pos x="916" y="115"/>
              </a:cxn>
              <a:cxn ang="0">
                <a:pos x="1095" y="52"/>
              </a:cxn>
              <a:cxn ang="0">
                <a:pos x="1158" y="21"/>
              </a:cxn>
              <a:cxn ang="0">
                <a:pos x="1221" y="0"/>
              </a:cxn>
              <a:cxn ang="0">
                <a:pos x="1337" y="42"/>
              </a:cxn>
              <a:cxn ang="0">
                <a:pos x="1400" y="84"/>
              </a:cxn>
              <a:cxn ang="0">
                <a:pos x="1432" y="105"/>
              </a:cxn>
              <a:cxn ang="0">
                <a:pos x="1505" y="158"/>
              </a:cxn>
              <a:cxn ang="0">
                <a:pos x="1526" y="189"/>
              </a:cxn>
              <a:cxn ang="0">
                <a:pos x="1558" y="210"/>
              </a:cxn>
              <a:cxn ang="0">
                <a:pos x="1653" y="294"/>
              </a:cxn>
              <a:cxn ang="0">
                <a:pos x="1737" y="368"/>
              </a:cxn>
              <a:cxn ang="0">
                <a:pos x="1800" y="389"/>
              </a:cxn>
              <a:cxn ang="0">
                <a:pos x="1832" y="410"/>
              </a:cxn>
              <a:cxn ang="0">
                <a:pos x="1916" y="589"/>
              </a:cxn>
              <a:cxn ang="0">
                <a:pos x="1842" y="1084"/>
              </a:cxn>
              <a:cxn ang="0">
                <a:pos x="1769" y="1168"/>
              </a:cxn>
              <a:cxn ang="0">
                <a:pos x="1653" y="1284"/>
              </a:cxn>
              <a:cxn ang="0">
                <a:pos x="1590" y="1347"/>
              </a:cxn>
              <a:cxn ang="0">
                <a:pos x="1558" y="1368"/>
              </a:cxn>
              <a:cxn ang="0">
                <a:pos x="1474" y="1431"/>
              </a:cxn>
              <a:cxn ang="0">
                <a:pos x="1411" y="1453"/>
              </a:cxn>
              <a:cxn ang="0">
                <a:pos x="1253" y="1579"/>
              </a:cxn>
              <a:cxn ang="0">
                <a:pos x="1190" y="1621"/>
              </a:cxn>
              <a:cxn ang="0">
                <a:pos x="1000" y="1684"/>
              </a:cxn>
              <a:cxn ang="0">
                <a:pos x="432" y="1653"/>
              </a:cxn>
              <a:cxn ang="0">
                <a:pos x="337" y="1621"/>
              </a:cxn>
              <a:cxn ang="0">
                <a:pos x="242" y="1558"/>
              </a:cxn>
              <a:cxn ang="0">
                <a:pos x="168" y="1463"/>
              </a:cxn>
              <a:cxn ang="0">
                <a:pos x="126" y="1400"/>
              </a:cxn>
              <a:cxn ang="0">
                <a:pos x="105" y="1368"/>
              </a:cxn>
              <a:cxn ang="0">
                <a:pos x="21" y="1242"/>
              </a:cxn>
              <a:cxn ang="0">
                <a:pos x="32" y="1031"/>
              </a:cxn>
              <a:cxn ang="0">
                <a:pos x="42" y="821"/>
              </a:cxn>
              <a:cxn ang="0">
                <a:pos x="84" y="631"/>
              </a:cxn>
              <a:cxn ang="0">
                <a:pos x="200" y="337"/>
              </a:cxn>
              <a:cxn ang="0">
                <a:pos x="242" y="263"/>
              </a:cxn>
              <a:cxn ang="0">
                <a:pos x="305" y="252"/>
              </a:cxn>
              <a:cxn ang="0">
                <a:pos x="326" y="189"/>
              </a:cxn>
              <a:cxn ang="0">
                <a:pos x="400" y="147"/>
              </a:cxn>
              <a:cxn ang="0">
                <a:pos x="432" y="168"/>
              </a:cxn>
              <a:cxn ang="0">
                <a:pos x="453" y="200"/>
              </a:cxn>
              <a:cxn ang="0">
                <a:pos x="537" y="210"/>
              </a:cxn>
              <a:cxn ang="0">
                <a:pos x="558" y="242"/>
              </a:cxn>
              <a:cxn ang="0">
                <a:pos x="579" y="263"/>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w="9525">
            <a:noFill/>
            <a:round/>
          </a:ln>
          <a:effectLst/>
        </p:spPr>
        <p:txBody>
          <a:bodyPr wrap="none" anchor="ctr"/>
          <a:lstStyle/>
          <a:p>
            <a:endParaRPr lang="zh-CN" altLang="en-US"/>
          </a:p>
        </p:txBody>
      </p:sp>
      <p:sp>
        <p:nvSpPr>
          <p:cNvPr id="365581" name="Line 13"/>
          <p:cNvSpPr>
            <a:spLocks noChangeShapeType="1"/>
          </p:cNvSpPr>
          <p:nvPr/>
        </p:nvSpPr>
        <p:spPr bwMode="auto">
          <a:xfrm flipV="1">
            <a:off x="3405188" y="1477963"/>
            <a:ext cx="1628775" cy="638175"/>
          </a:xfrm>
          <a:prstGeom prst="line">
            <a:avLst/>
          </a:prstGeom>
          <a:noFill/>
          <a:ln w="38100">
            <a:solidFill>
              <a:schemeClr val="tx1"/>
            </a:solidFill>
            <a:round/>
          </a:ln>
          <a:effectLst/>
        </p:spPr>
        <p:txBody>
          <a:bodyPr wrap="none" anchor="ctr"/>
          <a:lstStyle/>
          <a:p>
            <a:endParaRPr lang="zh-CN" altLang="en-US"/>
          </a:p>
        </p:txBody>
      </p:sp>
      <p:sp>
        <p:nvSpPr>
          <p:cNvPr id="365582" name="Line 14"/>
          <p:cNvSpPr>
            <a:spLocks noChangeShapeType="1"/>
          </p:cNvSpPr>
          <p:nvPr/>
        </p:nvSpPr>
        <p:spPr bwMode="auto">
          <a:xfrm>
            <a:off x="5235575" y="1563688"/>
            <a:ext cx="962025" cy="1603375"/>
          </a:xfrm>
          <a:prstGeom prst="line">
            <a:avLst/>
          </a:prstGeom>
          <a:noFill/>
          <a:ln w="38100">
            <a:solidFill>
              <a:schemeClr val="tx1"/>
            </a:solidFill>
            <a:round/>
          </a:ln>
          <a:effectLst/>
        </p:spPr>
        <p:txBody>
          <a:bodyPr wrap="none" anchor="ctr"/>
          <a:lstStyle/>
          <a:p>
            <a:endParaRPr lang="zh-CN" altLang="en-US"/>
          </a:p>
        </p:txBody>
      </p:sp>
      <p:sp>
        <p:nvSpPr>
          <p:cNvPr id="365583" name="Line 15"/>
          <p:cNvSpPr>
            <a:spLocks noChangeShapeType="1"/>
          </p:cNvSpPr>
          <p:nvPr/>
        </p:nvSpPr>
        <p:spPr bwMode="auto">
          <a:xfrm flipH="1">
            <a:off x="2444750" y="2219325"/>
            <a:ext cx="847725" cy="1444625"/>
          </a:xfrm>
          <a:prstGeom prst="line">
            <a:avLst/>
          </a:prstGeom>
          <a:noFill/>
          <a:ln w="38100">
            <a:solidFill>
              <a:schemeClr val="tx1"/>
            </a:solidFill>
            <a:round/>
          </a:ln>
          <a:effectLst/>
        </p:spPr>
        <p:txBody>
          <a:bodyPr wrap="none" anchor="ctr"/>
          <a:lstStyle/>
          <a:p>
            <a:endParaRPr lang="zh-CN" altLang="en-US"/>
          </a:p>
        </p:txBody>
      </p:sp>
      <p:sp>
        <p:nvSpPr>
          <p:cNvPr id="365584" name="Line 16"/>
          <p:cNvSpPr>
            <a:spLocks noChangeShapeType="1"/>
          </p:cNvSpPr>
          <p:nvPr/>
        </p:nvSpPr>
        <p:spPr bwMode="auto">
          <a:xfrm>
            <a:off x="2497138" y="3863975"/>
            <a:ext cx="1930400" cy="1014413"/>
          </a:xfrm>
          <a:prstGeom prst="line">
            <a:avLst/>
          </a:prstGeom>
          <a:noFill/>
          <a:ln w="38100">
            <a:solidFill>
              <a:schemeClr val="tx1"/>
            </a:solidFill>
            <a:round/>
          </a:ln>
          <a:effectLst/>
        </p:spPr>
        <p:txBody>
          <a:bodyPr wrap="none" anchor="ctr"/>
          <a:lstStyle/>
          <a:p>
            <a:endParaRPr lang="zh-CN" altLang="en-US"/>
          </a:p>
        </p:txBody>
      </p:sp>
      <p:sp>
        <p:nvSpPr>
          <p:cNvPr id="365585" name="Line 17"/>
          <p:cNvSpPr>
            <a:spLocks noChangeShapeType="1"/>
          </p:cNvSpPr>
          <p:nvPr/>
        </p:nvSpPr>
        <p:spPr bwMode="auto">
          <a:xfrm flipV="1">
            <a:off x="4510088" y="3484563"/>
            <a:ext cx="1687512" cy="1498600"/>
          </a:xfrm>
          <a:prstGeom prst="line">
            <a:avLst/>
          </a:prstGeom>
          <a:noFill/>
          <a:ln w="38100">
            <a:solidFill>
              <a:schemeClr val="tx1"/>
            </a:solidFill>
            <a:round/>
          </a:ln>
          <a:effectLst/>
        </p:spPr>
        <p:txBody>
          <a:bodyPr wrap="none" anchor="ctr"/>
          <a:lstStyle/>
          <a:p>
            <a:endParaRPr lang="zh-CN" altLang="en-US"/>
          </a:p>
        </p:txBody>
      </p:sp>
      <p:sp>
        <p:nvSpPr>
          <p:cNvPr id="365586" name="Line 18"/>
          <p:cNvSpPr>
            <a:spLocks noChangeShapeType="1"/>
          </p:cNvSpPr>
          <p:nvPr/>
        </p:nvSpPr>
        <p:spPr bwMode="auto">
          <a:xfrm>
            <a:off x="3470275" y="2227263"/>
            <a:ext cx="2708275" cy="1087437"/>
          </a:xfrm>
          <a:prstGeom prst="line">
            <a:avLst/>
          </a:prstGeom>
          <a:noFill/>
          <a:ln w="38100">
            <a:solidFill>
              <a:schemeClr val="tx1"/>
            </a:solidFill>
            <a:round/>
          </a:ln>
          <a:effectLst/>
        </p:spPr>
        <p:txBody>
          <a:bodyPr wrap="none" anchor="ctr"/>
          <a:lstStyle/>
          <a:p>
            <a:endParaRPr lang="zh-CN" altLang="en-US"/>
          </a:p>
        </p:txBody>
      </p:sp>
      <p:sp>
        <p:nvSpPr>
          <p:cNvPr id="365587" name="Line 19"/>
          <p:cNvSpPr>
            <a:spLocks noChangeShapeType="1"/>
          </p:cNvSpPr>
          <p:nvPr/>
        </p:nvSpPr>
        <p:spPr bwMode="auto">
          <a:xfrm>
            <a:off x="3343275" y="2043113"/>
            <a:ext cx="1271588" cy="2835275"/>
          </a:xfrm>
          <a:prstGeom prst="line">
            <a:avLst/>
          </a:prstGeom>
          <a:noFill/>
          <a:ln w="38100">
            <a:solidFill>
              <a:schemeClr val="tx1"/>
            </a:solidFill>
            <a:round/>
          </a:ln>
          <a:effectLst/>
        </p:spPr>
        <p:txBody>
          <a:bodyPr wrap="none" anchor="ctr"/>
          <a:lstStyle/>
          <a:p>
            <a:endParaRPr lang="zh-CN" altLang="en-US"/>
          </a:p>
        </p:txBody>
      </p:sp>
      <p:sp>
        <p:nvSpPr>
          <p:cNvPr id="365588" name="Line 20"/>
          <p:cNvSpPr>
            <a:spLocks noChangeShapeType="1"/>
          </p:cNvSpPr>
          <p:nvPr/>
        </p:nvSpPr>
        <p:spPr bwMode="auto">
          <a:xfrm flipV="1">
            <a:off x="3754438" y="4959350"/>
            <a:ext cx="812800" cy="630238"/>
          </a:xfrm>
          <a:prstGeom prst="line">
            <a:avLst/>
          </a:prstGeom>
          <a:noFill/>
          <a:ln w="19050">
            <a:solidFill>
              <a:schemeClr val="tx1"/>
            </a:solidFill>
            <a:round/>
          </a:ln>
          <a:effectLst/>
        </p:spPr>
        <p:txBody>
          <a:bodyPr wrap="none" anchor="ctr"/>
          <a:lstStyle/>
          <a:p>
            <a:endParaRPr lang="zh-CN" altLang="en-US"/>
          </a:p>
        </p:txBody>
      </p:sp>
      <p:sp>
        <p:nvSpPr>
          <p:cNvPr id="365589" name="Line 21"/>
          <p:cNvSpPr>
            <a:spLocks noChangeShapeType="1"/>
          </p:cNvSpPr>
          <p:nvPr/>
        </p:nvSpPr>
        <p:spPr bwMode="auto">
          <a:xfrm rot="-5400000">
            <a:off x="5433219" y="813594"/>
            <a:ext cx="473075" cy="1027113"/>
          </a:xfrm>
          <a:prstGeom prst="line">
            <a:avLst/>
          </a:prstGeom>
          <a:noFill/>
          <a:ln w="19050">
            <a:solidFill>
              <a:schemeClr val="tx1"/>
            </a:solidFill>
            <a:round/>
          </a:ln>
          <a:effectLst/>
        </p:spPr>
        <p:txBody>
          <a:bodyPr wrap="none" anchor="ctr"/>
          <a:lstStyle/>
          <a:p>
            <a:endParaRPr lang="zh-CN" altLang="en-US"/>
          </a:p>
        </p:txBody>
      </p:sp>
      <p:sp>
        <p:nvSpPr>
          <p:cNvPr id="365590" name="Line 22"/>
          <p:cNvSpPr>
            <a:spLocks noChangeShapeType="1"/>
          </p:cNvSpPr>
          <p:nvPr/>
        </p:nvSpPr>
        <p:spPr bwMode="auto">
          <a:xfrm>
            <a:off x="6316663" y="3484563"/>
            <a:ext cx="812800" cy="1157287"/>
          </a:xfrm>
          <a:prstGeom prst="line">
            <a:avLst/>
          </a:prstGeom>
          <a:noFill/>
          <a:ln w="19050">
            <a:solidFill>
              <a:schemeClr val="tx1"/>
            </a:solidFill>
            <a:round/>
          </a:ln>
          <a:effectLst/>
        </p:spPr>
        <p:txBody>
          <a:bodyPr wrap="none" anchor="ctr"/>
          <a:lstStyle/>
          <a:p>
            <a:endParaRPr lang="zh-CN" altLang="en-US"/>
          </a:p>
        </p:txBody>
      </p:sp>
      <p:sp>
        <p:nvSpPr>
          <p:cNvPr id="365591" name="Line 23"/>
          <p:cNvSpPr>
            <a:spLocks noChangeShapeType="1"/>
          </p:cNvSpPr>
          <p:nvPr/>
        </p:nvSpPr>
        <p:spPr bwMode="auto">
          <a:xfrm>
            <a:off x="1323975" y="3787775"/>
            <a:ext cx="1133475" cy="19050"/>
          </a:xfrm>
          <a:prstGeom prst="line">
            <a:avLst/>
          </a:prstGeom>
          <a:noFill/>
          <a:ln w="19050">
            <a:solidFill>
              <a:schemeClr val="tx1"/>
            </a:solidFill>
            <a:round/>
          </a:ln>
          <a:effectLst/>
        </p:spPr>
        <p:txBody>
          <a:bodyPr wrap="none" anchor="ctr"/>
          <a:lstStyle/>
          <a:p>
            <a:endParaRPr lang="zh-CN" altLang="en-US"/>
          </a:p>
        </p:txBody>
      </p:sp>
      <p:sp>
        <p:nvSpPr>
          <p:cNvPr id="365592" name="Line 24"/>
          <p:cNvSpPr>
            <a:spLocks noChangeShapeType="1"/>
          </p:cNvSpPr>
          <p:nvPr/>
        </p:nvSpPr>
        <p:spPr bwMode="auto">
          <a:xfrm rot="5400000" flipH="1">
            <a:off x="2851944" y="1608931"/>
            <a:ext cx="884238" cy="3175"/>
          </a:xfrm>
          <a:prstGeom prst="line">
            <a:avLst/>
          </a:prstGeom>
          <a:noFill/>
          <a:ln w="19050">
            <a:solidFill>
              <a:schemeClr val="tx1"/>
            </a:solidFill>
            <a:round/>
          </a:ln>
          <a:effectLst/>
        </p:spPr>
        <p:txBody>
          <a:bodyPr wrap="none" anchor="ctr"/>
          <a:lstStyle/>
          <a:p>
            <a:endParaRPr lang="zh-CN" altLang="en-US"/>
          </a:p>
        </p:txBody>
      </p:sp>
      <p:sp>
        <p:nvSpPr>
          <p:cNvPr id="365593" name="Text Box 25"/>
          <p:cNvSpPr txBox="1">
            <a:spLocks noChangeArrowheads="1"/>
          </p:cNvSpPr>
          <p:nvPr/>
        </p:nvSpPr>
        <p:spPr bwMode="auto">
          <a:xfrm>
            <a:off x="250825" y="3411538"/>
            <a:ext cx="625475" cy="579437"/>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H</a:t>
            </a:r>
            <a:r>
              <a:rPr kumimoji="1" lang="en-US" altLang="zh-CN" sz="3200" baseline="-25000">
                <a:solidFill>
                  <a:schemeClr val="tx2"/>
                </a:solidFill>
                <a:ea typeface="黑体" panose="02010609060101010101" pitchFamily="49" charset="-122"/>
              </a:rPr>
              <a:t>1</a:t>
            </a:r>
            <a:endParaRPr kumimoji="1" lang="en-US" altLang="zh-CN" sz="3200">
              <a:solidFill>
                <a:schemeClr val="tx2"/>
              </a:solidFill>
              <a:ea typeface="黑体" panose="02010609060101010101" pitchFamily="49" charset="-122"/>
            </a:endParaRPr>
          </a:p>
        </p:txBody>
      </p:sp>
      <p:sp>
        <p:nvSpPr>
          <p:cNvPr id="365594" name="Text Box 26"/>
          <p:cNvSpPr txBox="1">
            <a:spLocks noChangeArrowheads="1"/>
          </p:cNvSpPr>
          <p:nvPr/>
        </p:nvSpPr>
        <p:spPr bwMode="auto">
          <a:xfrm>
            <a:off x="7605713" y="4300538"/>
            <a:ext cx="625475" cy="579437"/>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H</a:t>
            </a:r>
            <a:r>
              <a:rPr kumimoji="1" lang="en-US" altLang="zh-CN" sz="3200" baseline="-25000">
                <a:solidFill>
                  <a:schemeClr val="tx2"/>
                </a:solidFill>
                <a:ea typeface="黑体" panose="02010609060101010101" pitchFamily="49" charset="-122"/>
              </a:rPr>
              <a:t>5</a:t>
            </a:r>
            <a:endParaRPr kumimoji="1" lang="en-US" altLang="zh-CN" sz="3200">
              <a:solidFill>
                <a:schemeClr val="tx2"/>
              </a:solidFill>
              <a:ea typeface="黑体" panose="02010609060101010101" pitchFamily="49" charset="-122"/>
            </a:endParaRPr>
          </a:p>
        </p:txBody>
      </p:sp>
      <p:sp>
        <p:nvSpPr>
          <p:cNvPr id="365595" name="Text Box 27"/>
          <p:cNvSpPr txBox="1">
            <a:spLocks noChangeArrowheads="1"/>
          </p:cNvSpPr>
          <p:nvPr/>
        </p:nvSpPr>
        <p:spPr bwMode="auto">
          <a:xfrm>
            <a:off x="2454275" y="617538"/>
            <a:ext cx="625475" cy="579437"/>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H</a:t>
            </a:r>
            <a:r>
              <a:rPr kumimoji="1" lang="en-US" altLang="zh-CN" sz="3200" baseline="-25000">
                <a:solidFill>
                  <a:schemeClr val="tx2"/>
                </a:solidFill>
                <a:ea typeface="黑体" panose="02010609060101010101" pitchFamily="49" charset="-122"/>
              </a:rPr>
              <a:t>2</a:t>
            </a:r>
            <a:endParaRPr kumimoji="1" lang="en-US" altLang="zh-CN" sz="3200">
              <a:solidFill>
                <a:schemeClr val="tx2"/>
              </a:solidFill>
              <a:ea typeface="黑体" panose="02010609060101010101" pitchFamily="49" charset="-122"/>
            </a:endParaRPr>
          </a:p>
        </p:txBody>
      </p:sp>
      <p:sp>
        <p:nvSpPr>
          <p:cNvPr id="365596" name="Text Box 28"/>
          <p:cNvSpPr txBox="1">
            <a:spLocks noChangeArrowheads="1"/>
          </p:cNvSpPr>
          <p:nvPr/>
        </p:nvSpPr>
        <p:spPr bwMode="auto">
          <a:xfrm>
            <a:off x="6496050" y="401638"/>
            <a:ext cx="625475" cy="579437"/>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H</a:t>
            </a:r>
            <a:r>
              <a:rPr kumimoji="1" lang="en-US" altLang="zh-CN" sz="3200" baseline="-25000">
                <a:solidFill>
                  <a:schemeClr val="tx2"/>
                </a:solidFill>
                <a:ea typeface="黑体" panose="02010609060101010101" pitchFamily="49" charset="-122"/>
              </a:rPr>
              <a:t>4</a:t>
            </a:r>
            <a:endParaRPr kumimoji="1" lang="en-US" altLang="zh-CN" sz="3200">
              <a:solidFill>
                <a:schemeClr val="tx2"/>
              </a:solidFill>
              <a:ea typeface="黑体" panose="02010609060101010101" pitchFamily="49" charset="-122"/>
            </a:endParaRPr>
          </a:p>
        </p:txBody>
      </p:sp>
      <p:sp>
        <p:nvSpPr>
          <p:cNvPr id="365597" name="Text Box 29"/>
          <p:cNvSpPr txBox="1">
            <a:spLocks noChangeArrowheads="1"/>
          </p:cNvSpPr>
          <p:nvPr/>
        </p:nvSpPr>
        <p:spPr bwMode="auto">
          <a:xfrm>
            <a:off x="2825750" y="5297488"/>
            <a:ext cx="625475" cy="579437"/>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H</a:t>
            </a:r>
            <a:r>
              <a:rPr kumimoji="1" lang="en-US" altLang="zh-CN" sz="3200" baseline="-25000">
                <a:solidFill>
                  <a:schemeClr val="tx2"/>
                </a:solidFill>
                <a:ea typeface="黑体" panose="02010609060101010101" pitchFamily="49" charset="-122"/>
              </a:rPr>
              <a:t>3</a:t>
            </a:r>
            <a:endParaRPr kumimoji="1" lang="en-US" altLang="zh-CN" sz="3200">
              <a:solidFill>
                <a:schemeClr val="tx2"/>
              </a:solidFill>
              <a:ea typeface="黑体" panose="02010609060101010101" pitchFamily="49" charset="-122"/>
            </a:endParaRPr>
          </a:p>
        </p:txBody>
      </p:sp>
      <p:sp>
        <p:nvSpPr>
          <p:cNvPr id="365598" name="Line 30"/>
          <p:cNvSpPr>
            <a:spLocks noChangeShapeType="1"/>
          </p:cNvSpPr>
          <p:nvPr/>
        </p:nvSpPr>
        <p:spPr bwMode="auto">
          <a:xfrm flipV="1">
            <a:off x="6316663" y="2508250"/>
            <a:ext cx="1150937" cy="765175"/>
          </a:xfrm>
          <a:prstGeom prst="line">
            <a:avLst/>
          </a:prstGeom>
          <a:noFill/>
          <a:ln w="19050">
            <a:solidFill>
              <a:schemeClr val="tx1"/>
            </a:solidFill>
            <a:round/>
          </a:ln>
          <a:effectLst/>
        </p:spPr>
        <p:txBody>
          <a:bodyPr wrap="none" anchor="ctr"/>
          <a:lstStyle/>
          <a:p>
            <a:endParaRPr lang="zh-CN" altLang="en-US"/>
          </a:p>
        </p:txBody>
      </p:sp>
      <p:sp>
        <p:nvSpPr>
          <p:cNvPr id="365599" name="Text Box 31"/>
          <p:cNvSpPr txBox="1">
            <a:spLocks noChangeArrowheads="1"/>
          </p:cNvSpPr>
          <p:nvPr/>
        </p:nvSpPr>
        <p:spPr bwMode="auto">
          <a:xfrm>
            <a:off x="7331075" y="1409700"/>
            <a:ext cx="625475" cy="579438"/>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H</a:t>
            </a:r>
            <a:r>
              <a:rPr kumimoji="1" lang="en-US" altLang="zh-CN" sz="3200" baseline="-25000">
                <a:solidFill>
                  <a:schemeClr val="tx2"/>
                </a:solidFill>
                <a:ea typeface="黑体" panose="02010609060101010101" pitchFamily="49" charset="-122"/>
              </a:rPr>
              <a:t>6</a:t>
            </a:r>
            <a:endParaRPr kumimoji="1" lang="en-US" altLang="zh-CN" sz="3200">
              <a:solidFill>
                <a:schemeClr val="tx2"/>
              </a:solidFill>
              <a:ea typeface="黑体" panose="02010609060101010101" pitchFamily="49" charset="-122"/>
            </a:endParaRPr>
          </a:p>
        </p:txBody>
      </p:sp>
      <p:pic>
        <p:nvPicPr>
          <p:cNvPr id="365600" name="Picture 32"/>
          <p:cNvPicPr>
            <a:picLocks noChangeArrowheads="1"/>
          </p:cNvPicPr>
          <p:nvPr/>
        </p:nvPicPr>
        <p:blipFill>
          <a:blip r:embed="rId1" cstate="print"/>
          <a:srcRect/>
          <a:stretch>
            <a:fillRect/>
          </a:stretch>
        </p:blipFill>
        <p:spPr bwMode="auto">
          <a:xfrm>
            <a:off x="5861050" y="414338"/>
            <a:ext cx="742950" cy="684212"/>
          </a:xfrm>
          <a:prstGeom prst="rect">
            <a:avLst/>
          </a:prstGeom>
          <a:noFill/>
          <a:ln w="9525">
            <a:noFill/>
            <a:miter lim="800000"/>
            <a:headEnd/>
            <a:tailEnd/>
          </a:ln>
          <a:effectLst/>
        </p:spPr>
      </p:pic>
      <p:pic>
        <p:nvPicPr>
          <p:cNvPr id="365601" name="Picture 33"/>
          <p:cNvPicPr>
            <a:picLocks noChangeArrowheads="1"/>
          </p:cNvPicPr>
          <p:nvPr/>
        </p:nvPicPr>
        <p:blipFill>
          <a:blip r:embed="rId1" cstate="print"/>
          <a:srcRect/>
          <a:stretch>
            <a:fillRect/>
          </a:stretch>
        </p:blipFill>
        <p:spPr bwMode="auto">
          <a:xfrm>
            <a:off x="7194550" y="1941513"/>
            <a:ext cx="747713" cy="684212"/>
          </a:xfrm>
          <a:prstGeom prst="rect">
            <a:avLst/>
          </a:prstGeom>
          <a:noFill/>
          <a:ln w="9525">
            <a:noFill/>
            <a:miter lim="800000"/>
            <a:headEnd/>
            <a:tailEnd/>
          </a:ln>
          <a:effectLst/>
        </p:spPr>
      </p:pic>
      <p:pic>
        <p:nvPicPr>
          <p:cNvPr id="365602" name="Picture 34"/>
          <p:cNvPicPr>
            <a:picLocks noChangeArrowheads="1"/>
          </p:cNvPicPr>
          <p:nvPr/>
        </p:nvPicPr>
        <p:blipFill>
          <a:blip r:embed="rId1" cstate="print"/>
          <a:srcRect/>
          <a:stretch>
            <a:fillRect/>
          </a:stretch>
        </p:blipFill>
        <p:spPr bwMode="auto">
          <a:xfrm>
            <a:off x="796925" y="3484563"/>
            <a:ext cx="746125" cy="681037"/>
          </a:xfrm>
          <a:prstGeom prst="rect">
            <a:avLst/>
          </a:prstGeom>
          <a:noFill/>
          <a:ln w="9525">
            <a:noFill/>
            <a:miter lim="800000"/>
            <a:headEnd/>
            <a:tailEnd/>
          </a:ln>
          <a:effectLst/>
        </p:spPr>
      </p:pic>
      <p:pic>
        <p:nvPicPr>
          <p:cNvPr id="365603" name="Picture 35"/>
          <p:cNvPicPr>
            <a:picLocks noChangeArrowheads="1"/>
          </p:cNvPicPr>
          <p:nvPr/>
        </p:nvPicPr>
        <p:blipFill>
          <a:blip r:embed="rId1" cstate="print"/>
          <a:srcRect/>
          <a:stretch>
            <a:fillRect/>
          </a:stretch>
        </p:blipFill>
        <p:spPr bwMode="auto">
          <a:xfrm>
            <a:off x="3292475" y="5481638"/>
            <a:ext cx="744538" cy="684212"/>
          </a:xfrm>
          <a:prstGeom prst="rect">
            <a:avLst/>
          </a:prstGeom>
          <a:noFill/>
          <a:ln w="9525">
            <a:noFill/>
            <a:miter lim="800000"/>
            <a:headEnd/>
            <a:tailEnd/>
          </a:ln>
          <a:effectLst/>
        </p:spPr>
      </p:pic>
      <p:pic>
        <p:nvPicPr>
          <p:cNvPr id="365604" name="Picture 36"/>
          <p:cNvPicPr>
            <a:picLocks noChangeArrowheads="1"/>
          </p:cNvPicPr>
          <p:nvPr/>
        </p:nvPicPr>
        <p:blipFill>
          <a:blip r:embed="rId1" cstate="print"/>
          <a:srcRect/>
          <a:stretch>
            <a:fillRect/>
          </a:stretch>
        </p:blipFill>
        <p:spPr bwMode="auto">
          <a:xfrm>
            <a:off x="6894513" y="4433888"/>
            <a:ext cx="747712" cy="679450"/>
          </a:xfrm>
          <a:prstGeom prst="rect">
            <a:avLst/>
          </a:prstGeom>
          <a:noFill/>
          <a:ln w="9525">
            <a:noFill/>
            <a:miter lim="800000"/>
            <a:headEnd/>
            <a:tailEnd/>
          </a:ln>
          <a:effectLst/>
        </p:spPr>
      </p:pic>
      <p:pic>
        <p:nvPicPr>
          <p:cNvPr id="365605" name="Picture 37"/>
          <p:cNvPicPr>
            <a:picLocks noChangeArrowheads="1"/>
          </p:cNvPicPr>
          <p:nvPr/>
        </p:nvPicPr>
        <p:blipFill>
          <a:blip r:embed="rId1" cstate="print"/>
          <a:srcRect/>
          <a:stretch>
            <a:fillRect/>
          </a:stretch>
        </p:blipFill>
        <p:spPr bwMode="auto">
          <a:xfrm>
            <a:off x="2941638" y="642938"/>
            <a:ext cx="747712" cy="679450"/>
          </a:xfrm>
          <a:prstGeom prst="rect">
            <a:avLst/>
          </a:prstGeom>
          <a:noFill/>
          <a:ln w="9525">
            <a:noFill/>
            <a:miter lim="800000"/>
            <a:headEnd/>
            <a:tailEnd/>
          </a:ln>
          <a:effectLst/>
        </p:spPr>
      </p:pic>
      <p:sp>
        <p:nvSpPr>
          <p:cNvPr id="365606" name="Text Box 38"/>
          <p:cNvSpPr txBox="1">
            <a:spLocks noChangeArrowheads="1"/>
          </p:cNvSpPr>
          <p:nvPr/>
        </p:nvSpPr>
        <p:spPr bwMode="auto">
          <a:xfrm>
            <a:off x="1019175" y="4738688"/>
            <a:ext cx="1403350" cy="1066800"/>
          </a:xfrm>
          <a:prstGeom prst="rect">
            <a:avLst/>
          </a:prstGeom>
          <a:noFill/>
          <a:ln w="9525">
            <a:noFill/>
            <a:miter lim="800000"/>
          </a:ln>
          <a:effectLst/>
        </p:spPr>
        <p:txBody>
          <a:bodyPr wrap="none">
            <a:spAutoFit/>
          </a:bodyPr>
          <a:lstStyle/>
          <a:p>
            <a:pPr algn="ctr"/>
            <a:r>
              <a:rPr kumimoji="1" lang="zh-CN" altLang="en-US" sz="3200">
                <a:solidFill>
                  <a:schemeClr val="tx2"/>
                </a:solidFill>
                <a:ea typeface="黑体" panose="02010609060101010101" pitchFamily="49" charset="-122"/>
              </a:rPr>
              <a:t>发送的</a:t>
            </a:r>
            <a:endParaRPr kumimoji="1" lang="zh-CN" altLang="en-US" sz="3200">
              <a:solidFill>
                <a:schemeClr val="tx2"/>
              </a:solidFill>
              <a:ea typeface="黑体" panose="02010609060101010101" pitchFamily="49" charset="-122"/>
            </a:endParaRPr>
          </a:p>
          <a:p>
            <a:pPr algn="ctr"/>
            <a:r>
              <a:rPr kumimoji="1" lang="zh-CN" altLang="en-US" sz="3200">
                <a:solidFill>
                  <a:schemeClr val="tx2"/>
                </a:solidFill>
                <a:ea typeface="黑体" panose="02010609060101010101" pitchFamily="49" charset="-122"/>
              </a:rPr>
              <a:t>分组</a:t>
            </a:r>
            <a:endParaRPr kumimoji="1" lang="zh-CN" altLang="en-US" sz="3200">
              <a:solidFill>
                <a:schemeClr val="tx2"/>
              </a:solidFill>
              <a:ea typeface="黑体" panose="02010609060101010101" pitchFamily="49" charset="-122"/>
            </a:endParaRPr>
          </a:p>
        </p:txBody>
      </p:sp>
      <p:pic>
        <p:nvPicPr>
          <p:cNvPr id="365607" name="Picture 39"/>
          <p:cNvPicPr>
            <a:picLocks noChangeArrowheads="1"/>
          </p:cNvPicPr>
          <p:nvPr/>
        </p:nvPicPr>
        <p:blipFill>
          <a:blip r:embed="rId2" cstate="print"/>
          <a:srcRect/>
          <a:stretch>
            <a:fillRect/>
          </a:stretch>
        </p:blipFill>
        <p:spPr bwMode="auto">
          <a:xfrm>
            <a:off x="2973388" y="1917700"/>
            <a:ext cx="788987" cy="508000"/>
          </a:xfrm>
          <a:prstGeom prst="rect">
            <a:avLst/>
          </a:prstGeom>
          <a:noFill/>
          <a:ln w="12699">
            <a:noFill/>
            <a:miter lim="800000"/>
            <a:headEnd/>
            <a:tailEnd/>
          </a:ln>
          <a:effectLst/>
        </p:spPr>
      </p:pic>
      <p:pic>
        <p:nvPicPr>
          <p:cNvPr id="365608" name="Picture 40"/>
          <p:cNvPicPr>
            <a:picLocks noChangeArrowheads="1"/>
          </p:cNvPicPr>
          <p:nvPr/>
        </p:nvPicPr>
        <p:blipFill>
          <a:blip r:embed="rId2" cstate="print"/>
          <a:srcRect/>
          <a:stretch>
            <a:fillRect/>
          </a:stretch>
        </p:blipFill>
        <p:spPr bwMode="auto">
          <a:xfrm>
            <a:off x="4770438" y="1327150"/>
            <a:ext cx="790575" cy="508000"/>
          </a:xfrm>
          <a:prstGeom prst="rect">
            <a:avLst/>
          </a:prstGeom>
          <a:noFill/>
          <a:ln w="12699">
            <a:noFill/>
            <a:miter lim="800000"/>
            <a:headEnd/>
            <a:tailEnd/>
          </a:ln>
          <a:effectLst/>
        </p:spPr>
      </p:pic>
      <p:pic>
        <p:nvPicPr>
          <p:cNvPr id="365609" name="Picture 41"/>
          <p:cNvPicPr>
            <a:picLocks noChangeArrowheads="1"/>
          </p:cNvPicPr>
          <p:nvPr/>
        </p:nvPicPr>
        <p:blipFill>
          <a:blip r:embed="rId2" cstate="print"/>
          <a:srcRect/>
          <a:stretch>
            <a:fillRect/>
          </a:stretch>
        </p:blipFill>
        <p:spPr bwMode="auto">
          <a:xfrm>
            <a:off x="5795963" y="3097213"/>
            <a:ext cx="790575" cy="506412"/>
          </a:xfrm>
          <a:prstGeom prst="rect">
            <a:avLst/>
          </a:prstGeom>
          <a:noFill/>
          <a:ln w="12699">
            <a:noFill/>
            <a:miter lim="800000"/>
            <a:headEnd/>
            <a:tailEnd/>
          </a:ln>
          <a:effectLst/>
        </p:spPr>
      </p:pic>
      <p:pic>
        <p:nvPicPr>
          <p:cNvPr id="365610" name="Picture 42"/>
          <p:cNvPicPr>
            <a:picLocks noChangeArrowheads="1"/>
          </p:cNvPicPr>
          <p:nvPr/>
        </p:nvPicPr>
        <p:blipFill>
          <a:blip r:embed="rId2" cstate="print"/>
          <a:srcRect/>
          <a:stretch>
            <a:fillRect/>
          </a:stretch>
        </p:blipFill>
        <p:spPr bwMode="auto">
          <a:xfrm>
            <a:off x="4127500" y="4514850"/>
            <a:ext cx="790575" cy="506413"/>
          </a:xfrm>
          <a:prstGeom prst="rect">
            <a:avLst/>
          </a:prstGeom>
          <a:noFill/>
          <a:ln w="12699">
            <a:noFill/>
            <a:miter lim="800000"/>
            <a:headEnd/>
            <a:tailEnd/>
          </a:ln>
          <a:effectLst/>
        </p:spPr>
      </p:pic>
      <p:pic>
        <p:nvPicPr>
          <p:cNvPr id="365611" name="Picture 43"/>
          <p:cNvPicPr>
            <a:picLocks noChangeArrowheads="1"/>
          </p:cNvPicPr>
          <p:nvPr/>
        </p:nvPicPr>
        <p:blipFill>
          <a:blip r:embed="rId2" cstate="print"/>
          <a:srcRect/>
          <a:stretch>
            <a:fillRect/>
          </a:stretch>
        </p:blipFill>
        <p:spPr bwMode="auto">
          <a:xfrm>
            <a:off x="2198688" y="3449638"/>
            <a:ext cx="790575" cy="508000"/>
          </a:xfrm>
          <a:prstGeom prst="rect">
            <a:avLst/>
          </a:prstGeom>
          <a:noFill/>
          <a:ln w="12699">
            <a:noFill/>
            <a:miter lim="800000"/>
            <a:headEnd/>
            <a:tailEnd/>
          </a:ln>
          <a:effectLst/>
        </p:spPr>
      </p:pic>
      <p:sp>
        <p:nvSpPr>
          <p:cNvPr id="365613" name="Text Box 45"/>
          <p:cNvSpPr txBox="1">
            <a:spLocks noChangeArrowheads="1"/>
          </p:cNvSpPr>
          <p:nvPr/>
        </p:nvSpPr>
        <p:spPr bwMode="auto">
          <a:xfrm>
            <a:off x="785813" y="977900"/>
            <a:ext cx="1403350" cy="579438"/>
          </a:xfrm>
          <a:prstGeom prst="rect">
            <a:avLst/>
          </a:prstGeom>
          <a:noFill/>
          <a:ln w="9525">
            <a:noFill/>
            <a:miter lim="800000"/>
          </a:ln>
          <a:effectLst/>
        </p:spPr>
        <p:txBody>
          <a:bodyPr wrap="none">
            <a:spAutoFit/>
          </a:bodyPr>
          <a:lstStyle/>
          <a:p>
            <a:r>
              <a:rPr kumimoji="1" lang="zh-CN" altLang="en-US" sz="3200">
                <a:solidFill>
                  <a:schemeClr val="tx2"/>
                </a:solidFill>
                <a:ea typeface="黑体" panose="02010609060101010101" pitchFamily="49" charset="-122"/>
              </a:rPr>
              <a:t>路由器</a:t>
            </a:r>
            <a:endParaRPr kumimoji="1" lang="zh-CN" altLang="en-US" sz="3200">
              <a:solidFill>
                <a:schemeClr val="tx2"/>
              </a:solidFill>
              <a:ea typeface="黑体" panose="02010609060101010101" pitchFamily="49" charset="-122"/>
            </a:endParaRPr>
          </a:p>
        </p:txBody>
      </p:sp>
      <p:sp>
        <p:nvSpPr>
          <p:cNvPr id="365614" name="Line 46"/>
          <p:cNvSpPr>
            <a:spLocks noChangeShapeType="1"/>
          </p:cNvSpPr>
          <p:nvPr/>
        </p:nvSpPr>
        <p:spPr bwMode="auto">
          <a:xfrm>
            <a:off x="1944688" y="1563688"/>
            <a:ext cx="1028700" cy="471487"/>
          </a:xfrm>
          <a:prstGeom prst="line">
            <a:avLst/>
          </a:prstGeom>
          <a:noFill/>
          <a:ln w="9525">
            <a:solidFill>
              <a:schemeClr val="tx1"/>
            </a:solidFill>
            <a:round/>
          </a:ln>
          <a:effectLst/>
        </p:spPr>
        <p:txBody>
          <a:bodyPr/>
          <a:lstStyle/>
          <a:p>
            <a:endParaRPr lang="zh-CN" altLang="en-US"/>
          </a:p>
        </p:txBody>
      </p:sp>
      <p:sp>
        <p:nvSpPr>
          <p:cNvPr id="365615" name="Text Box 47"/>
          <p:cNvSpPr txBox="1">
            <a:spLocks noChangeArrowheads="1"/>
          </p:cNvSpPr>
          <p:nvPr/>
        </p:nvSpPr>
        <p:spPr bwMode="auto">
          <a:xfrm>
            <a:off x="2171700" y="2921000"/>
            <a:ext cx="455613" cy="579438"/>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A</a:t>
            </a:r>
            <a:endParaRPr kumimoji="1" lang="en-US" altLang="zh-CN" sz="3200">
              <a:solidFill>
                <a:schemeClr val="tx2"/>
              </a:solidFill>
              <a:ea typeface="黑体" panose="02010609060101010101" pitchFamily="49" charset="-122"/>
            </a:endParaRPr>
          </a:p>
        </p:txBody>
      </p:sp>
      <p:sp>
        <p:nvSpPr>
          <p:cNvPr id="365616" name="Text Box 48"/>
          <p:cNvSpPr txBox="1">
            <a:spLocks noChangeArrowheads="1"/>
          </p:cNvSpPr>
          <p:nvPr/>
        </p:nvSpPr>
        <p:spPr bwMode="auto">
          <a:xfrm>
            <a:off x="6102350" y="2562225"/>
            <a:ext cx="455613" cy="579438"/>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E</a:t>
            </a:r>
            <a:endParaRPr kumimoji="1" lang="en-US" altLang="zh-CN" sz="3200">
              <a:solidFill>
                <a:schemeClr val="tx2"/>
              </a:solidFill>
              <a:ea typeface="黑体" panose="02010609060101010101" pitchFamily="49" charset="-122"/>
            </a:endParaRPr>
          </a:p>
        </p:txBody>
      </p:sp>
      <p:sp>
        <p:nvSpPr>
          <p:cNvPr id="365617" name="Text Box 49"/>
          <p:cNvSpPr txBox="1">
            <a:spLocks noChangeArrowheads="1"/>
          </p:cNvSpPr>
          <p:nvPr/>
        </p:nvSpPr>
        <p:spPr bwMode="auto">
          <a:xfrm>
            <a:off x="4859338" y="1697038"/>
            <a:ext cx="477837" cy="579437"/>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D</a:t>
            </a:r>
            <a:endParaRPr kumimoji="1" lang="en-US" altLang="zh-CN" sz="3200">
              <a:solidFill>
                <a:schemeClr val="tx2"/>
              </a:solidFill>
              <a:ea typeface="黑体" panose="02010609060101010101" pitchFamily="49" charset="-122"/>
            </a:endParaRPr>
          </a:p>
        </p:txBody>
      </p:sp>
      <p:sp>
        <p:nvSpPr>
          <p:cNvPr id="365618" name="Text Box 50"/>
          <p:cNvSpPr txBox="1">
            <a:spLocks noChangeArrowheads="1"/>
          </p:cNvSpPr>
          <p:nvPr/>
        </p:nvSpPr>
        <p:spPr bwMode="auto">
          <a:xfrm>
            <a:off x="3373438" y="1412875"/>
            <a:ext cx="477837" cy="579438"/>
          </a:xfrm>
          <a:prstGeom prst="rect">
            <a:avLst/>
          </a:prstGeom>
          <a:noFill/>
          <a:ln w="9525">
            <a:noFill/>
            <a:miter lim="800000"/>
          </a:ln>
          <a:effectLst/>
        </p:spPr>
        <p:txBody>
          <a:bodyPr wrap="none">
            <a:spAutoFit/>
          </a:bodyPr>
          <a:lstStyle/>
          <a:p>
            <a:r>
              <a:rPr kumimoji="1" lang="en-US" altLang="zh-CN" sz="3200" b="1">
                <a:solidFill>
                  <a:schemeClr val="tx2"/>
                </a:solidFill>
                <a:ea typeface="黑体" panose="02010609060101010101" pitchFamily="49" charset="-122"/>
              </a:rPr>
              <a:t>B</a:t>
            </a:r>
            <a:endParaRPr kumimoji="1" lang="en-US" altLang="zh-CN" sz="3200" b="1">
              <a:solidFill>
                <a:schemeClr val="tx2"/>
              </a:solidFill>
              <a:ea typeface="黑体" panose="02010609060101010101" pitchFamily="49" charset="-122"/>
            </a:endParaRPr>
          </a:p>
        </p:txBody>
      </p:sp>
      <p:sp>
        <p:nvSpPr>
          <p:cNvPr id="365619" name="Text Box 51"/>
          <p:cNvSpPr txBox="1">
            <a:spLocks noChangeArrowheads="1"/>
          </p:cNvSpPr>
          <p:nvPr/>
        </p:nvSpPr>
        <p:spPr bwMode="auto">
          <a:xfrm>
            <a:off x="4886325" y="4578350"/>
            <a:ext cx="477838" cy="579438"/>
          </a:xfrm>
          <a:prstGeom prst="rect">
            <a:avLst/>
          </a:prstGeom>
          <a:noFill/>
          <a:ln w="9525">
            <a:noFill/>
            <a:miter lim="800000"/>
          </a:ln>
          <a:effectLst/>
        </p:spPr>
        <p:txBody>
          <a:bodyPr wrap="none">
            <a:spAutoFit/>
          </a:bodyPr>
          <a:lstStyle/>
          <a:p>
            <a:r>
              <a:rPr kumimoji="1" lang="en-US" altLang="zh-CN" sz="3200">
                <a:solidFill>
                  <a:schemeClr val="tx2"/>
                </a:solidFill>
                <a:ea typeface="黑体" panose="02010609060101010101" pitchFamily="49" charset="-122"/>
              </a:rPr>
              <a:t>C</a:t>
            </a:r>
            <a:endParaRPr kumimoji="1" lang="en-US" altLang="zh-CN" sz="3200">
              <a:solidFill>
                <a:schemeClr val="tx2"/>
              </a:solidFill>
              <a:ea typeface="黑体" panose="02010609060101010101" pitchFamily="49" charset="-122"/>
            </a:endParaRPr>
          </a:p>
        </p:txBody>
      </p:sp>
      <p:sp>
        <p:nvSpPr>
          <p:cNvPr id="365620" name="Line 52"/>
          <p:cNvSpPr>
            <a:spLocks noChangeShapeType="1"/>
          </p:cNvSpPr>
          <p:nvPr/>
        </p:nvSpPr>
        <p:spPr bwMode="auto">
          <a:xfrm flipV="1">
            <a:off x="1528763" y="4121150"/>
            <a:ext cx="257175" cy="825500"/>
          </a:xfrm>
          <a:prstGeom prst="line">
            <a:avLst/>
          </a:prstGeom>
          <a:noFill/>
          <a:ln w="9525">
            <a:solidFill>
              <a:schemeClr val="tx1"/>
            </a:solidFill>
            <a:round/>
          </a:ln>
          <a:effectLst/>
        </p:spPr>
        <p:txBody>
          <a:bodyPr/>
          <a:lstStyle/>
          <a:p>
            <a:endParaRPr lang="zh-CN" altLang="en-US"/>
          </a:p>
        </p:txBody>
      </p:sp>
      <p:sp>
        <p:nvSpPr>
          <p:cNvPr id="365621" name="Rectangle 53"/>
          <p:cNvSpPr>
            <a:spLocks noChangeArrowheads="1"/>
          </p:cNvSpPr>
          <p:nvPr/>
        </p:nvSpPr>
        <p:spPr bwMode="auto">
          <a:xfrm>
            <a:off x="1608138" y="3884613"/>
            <a:ext cx="257175" cy="236537"/>
          </a:xfrm>
          <a:prstGeom prst="rect">
            <a:avLst/>
          </a:prstGeom>
          <a:solidFill>
            <a:schemeClr val="accent2"/>
          </a:solidFill>
          <a:ln w="9525">
            <a:solidFill>
              <a:schemeClr val="accent2"/>
            </a:solidFill>
            <a:miter lim="800000"/>
          </a:ln>
          <a:effectLst/>
        </p:spPr>
        <p:txBody>
          <a:bodyPr wrap="none" anchor="ctr"/>
          <a:lstStyle/>
          <a:p>
            <a:endParaRPr lang="zh-CN" altLang="en-US"/>
          </a:p>
        </p:txBody>
      </p:sp>
      <p:sp>
        <p:nvSpPr>
          <p:cNvPr id="365622" name="Rectangle 54"/>
          <p:cNvSpPr>
            <a:spLocks noChangeArrowheads="1"/>
          </p:cNvSpPr>
          <p:nvPr/>
        </p:nvSpPr>
        <p:spPr bwMode="auto">
          <a:xfrm>
            <a:off x="1989138" y="3884613"/>
            <a:ext cx="258762" cy="236537"/>
          </a:xfrm>
          <a:prstGeom prst="rect">
            <a:avLst/>
          </a:prstGeom>
          <a:solidFill>
            <a:schemeClr val="accent2"/>
          </a:solidFill>
          <a:ln w="9525">
            <a:solidFill>
              <a:schemeClr val="accent2"/>
            </a:solidFill>
            <a:miter lim="800000"/>
          </a:ln>
          <a:effectLst/>
        </p:spPr>
        <p:txBody>
          <a:bodyPr wrap="none" anchor="ctr"/>
          <a:lstStyle/>
          <a:p>
            <a:endParaRPr lang="zh-CN" altLang="en-US"/>
          </a:p>
        </p:txBody>
      </p:sp>
      <p:sp>
        <p:nvSpPr>
          <p:cNvPr id="365623" name="Rectangle 55"/>
          <p:cNvSpPr>
            <a:spLocks noChangeArrowheads="1"/>
          </p:cNvSpPr>
          <p:nvPr/>
        </p:nvSpPr>
        <p:spPr bwMode="auto">
          <a:xfrm>
            <a:off x="3068638" y="3884613"/>
            <a:ext cx="257175" cy="236537"/>
          </a:xfrm>
          <a:prstGeom prst="rect">
            <a:avLst/>
          </a:prstGeom>
          <a:solidFill>
            <a:schemeClr val="accent2"/>
          </a:solidFill>
          <a:ln w="9525">
            <a:solidFill>
              <a:schemeClr val="accent2"/>
            </a:solidFill>
            <a:miter lim="800000"/>
          </a:ln>
          <a:effectLst/>
        </p:spPr>
        <p:txBody>
          <a:bodyPr wrap="none" anchor="ctr"/>
          <a:lstStyle/>
          <a:p>
            <a:endParaRPr lang="zh-CN" altLang="en-US"/>
          </a:p>
        </p:txBody>
      </p:sp>
      <p:sp>
        <p:nvSpPr>
          <p:cNvPr id="365624" name="Rectangle 56"/>
          <p:cNvSpPr>
            <a:spLocks noChangeArrowheads="1"/>
          </p:cNvSpPr>
          <p:nvPr/>
        </p:nvSpPr>
        <p:spPr bwMode="auto">
          <a:xfrm>
            <a:off x="3711575" y="4238625"/>
            <a:ext cx="257175" cy="236538"/>
          </a:xfrm>
          <a:prstGeom prst="rect">
            <a:avLst/>
          </a:prstGeom>
          <a:solidFill>
            <a:schemeClr val="accent2"/>
          </a:solidFill>
          <a:ln w="9525">
            <a:solidFill>
              <a:schemeClr val="accent2"/>
            </a:solidFill>
            <a:miter lim="800000"/>
          </a:ln>
          <a:effectLst/>
        </p:spPr>
        <p:txBody>
          <a:bodyPr wrap="none" anchor="ctr"/>
          <a:lstStyle/>
          <a:p>
            <a:endParaRPr lang="zh-CN" altLang="en-US"/>
          </a:p>
        </p:txBody>
      </p:sp>
      <p:sp>
        <p:nvSpPr>
          <p:cNvPr id="365625" name="Rectangle 57"/>
          <p:cNvSpPr>
            <a:spLocks noChangeArrowheads="1"/>
          </p:cNvSpPr>
          <p:nvPr/>
        </p:nvSpPr>
        <p:spPr bwMode="auto">
          <a:xfrm>
            <a:off x="4773613" y="4198938"/>
            <a:ext cx="258762" cy="238125"/>
          </a:xfrm>
          <a:prstGeom prst="rect">
            <a:avLst/>
          </a:prstGeom>
          <a:solidFill>
            <a:schemeClr val="accent2"/>
          </a:solidFill>
          <a:ln w="9525">
            <a:solidFill>
              <a:schemeClr val="accent2"/>
            </a:solidFill>
            <a:miter lim="800000"/>
          </a:ln>
          <a:effectLst/>
        </p:spPr>
        <p:txBody>
          <a:bodyPr wrap="none" anchor="ctr"/>
          <a:lstStyle/>
          <a:p>
            <a:endParaRPr lang="zh-CN" altLang="en-US"/>
          </a:p>
        </p:txBody>
      </p:sp>
      <p:sp>
        <p:nvSpPr>
          <p:cNvPr id="365626" name="Rectangle 58"/>
          <p:cNvSpPr>
            <a:spLocks noChangeArrowheads="1"/>
          </p:cNvSpPr>
          <p:nvPr/>
        </p:nvSpPr>
        <p:spPr bwMode="auto">
          <a:xfrm>
            <a:off x="5141913" y="3846513"/>
            <a:ext cx="257175" cy="236537"/>
          </a:xfrm>
          <a:prstGeom prst="rect">
            <a:avLst/>
          </a:prstGeom>
          <a:solidFill>
            <a:schemeClr val="accent2"/>
          </a:solidFill>
          <a:ln w="9525">
            <a:solidFill>
              <a:schemeClr val="accent2"/>
            </a:solidFill>
            <a:miter lim="800000"/>
          </a:ln>
          <a:effectLst/>
        </p:spPr>
        <p:txBody>
          <a:bodyPr wrap="none" anchor="ctr"/>
          <a:lstStyle/>
          <a:p>
            <a:endParaRPr lang="zh-CN" altLang="en-US"/>
          </a:p>
        </p:txBody>
      </p:sp>
      <p:sp>
        <p:nvSpPr>
          <p:cNvPr id="365627" name="Rectangle 59"/>
          <p:cNvSpPr>
            <a:spLocks noChangeArrowheads="1"/>
          </p:cNvSpPr>
          <p:nvPr/>
        </p:nvSpPr>
        <p:spPr bwMode="auto">
          <a:xfrm>
            <a:off x="6211888" y="3775075"/>
            <a:ext cx="257175" cy="236538"/>
          </a:xfrm>
          <a:prstGeom prst="rect">
            <a:avLst/>
          </a:prstGeom>
          <a:solidFill>
            <a:schemeClr val="accent2"/>
          </a:solidFill>
          <a:ln w="9525">
            <a:solidFill>
              <a:schemeClr val="accent2"/>
            </a:solidFill>
            <a:miter lim="800000"/>
          </a:ln>
          <a:effectLst/>
        </p:spPr>
        <p:txBody>
          <a:bodyPr wrap="none" anchor="ctr"/>
          <a:lstStyle/>
          <a:p>
            <a:endParaRPr lang="zh-CN" altLang="en-US"/>
          </a:p>
        </p:txBody>
      </p:sp>
      <p:sp>
        <p:nvSpPr>
          <p:cNvPr id="365628" name="Rectangle 60"/>
          <p:cNvSpPr>
            <a:spLocks noChangeArrowheads="1"/>
          </p:cNvSpPr>
          <p:nvPr/>
        </p:nvSpPr>
        <p:spPr bwMode="auto">
          <a:xfrm>
            <a:off x="5492750" y="3521075"/>
            <a:ext cx="258763" cy="236538"/>
          </a:xfrm>
          <a:prstGeom prst="rect">
            <a:avLst/>
          </a:prstGeom>
          <a:solidFill>
            <a:schemeClr val="accent2"/>
          </a:solidFill>
          <a:ln w="9525">
            <a:solidFill>
              <a:schemeClr val="accent2"/>
            </a:solidFill>
            <a:miter lim="800000"/>
          </a:ln>
          <a:effectLst/>
        </p:spPr>
        <p:txBody>
          <a:bodyPr wrap="none" anchor="ctr"/>
          <a:lstStyle/>
          <a:p>
            <a:endParaRPr lang="zh-CN" altLang="en-US"/>
          </a:p>
        </p:txBody>
      </p:sp>
      <p:sp>
        <p:nvSpPr>
          <p:cNvPr id="365629" name="Rectangle 61"/>
          <p:cNvSpPr>
            <a:spLocks noChangeArrowheads="1"/>
          </p:cNvSpPr>
          <p:nvPr/>
        </p:nvSpPr>
        <p:spPr bwMode="auto">
          <a:xfrm>
            <a:off x="6589713" y="4308475"/>
            <a:ext cx="257175" cy="236538"/>
          </a:xfrm>
          <a:prstGeom prst="rect">
            <a:avLst/>
          </a:prstGeom>
          <a:solidFill>
            <a:schemeClr val="accent2"/>
          </a:solidFill>
          <a:ln w="9525">
            <a:solidFill>
              <a:schemeClr val="accent2"/>
            </a:solidFill>
            <a:miter lim="800000"/>
          </a:ln>
          <a:effectLst/>
        </p:spPr>
        <p:txBody>
          <a:bodyPr wrap="none" anchor="ctr"/>
          <a:lstStyle/>
          <a:p>
            <a:endParaRPr lang="zh-CN" altLang="en-US"/>
          </a:p>
        </p:txBody>
      </p:sp>
      <p:sp>
        <p:nvSpPr>
          <p:cNvPr id="365630" name="Rectangle 62"/>
          <p:cNvSpPr>
            <a:spLocks noChangeArrowheads="1"/>
          </p:cNvSpPr>
          <p:nvPr/>
        </p:nvSpPr>
        <p:spPr bwMode="auto">
          <a:xfrm>
            <a:off x="1477963" y="3435350"/>
            <a:ext cx="257175" cy="236538"/>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31" name="Rectangle 63"/>
          <p:cNvSpPr>
            <a:spLocks noChangeArrowheads="1"/>
          </p:cNvSpPr>
          <p:nvPr/>
        </p:nvSpPr>
        <p:spPr bwMode="auto">
          <a:xfrm>
            <a:off x="3086100" y="2633663"/>
            <a:ext cx="257175" cy="236537"/>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32" name="Rectangle 64"/>
          <p:cNvSpPr>
            <a:spLocks noChangeArrowheads="1"/>
          </p:cNvSpPr>
          <p:nvPr/>
        </p:nvSpPr>
        <p:spPr bwMode="auto">
          <a:xfrm>
            <a:off x="3968750" y="2116138"/>
            <a:ext cx="258763" cy="236537"/>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33" name="Rectangle 65"/>
          <p:cNvSpPr>
            <a:spLocks noChangeArrowheads="1"/>
          </p:cNvSpPr>
          <p:nvPr/>
        </p:nvSpPr>
        <p:spPr bwMode="auto">
          <a:xfrm>
            <a:off x="4483100" y="2305050"/>
            <a:ext cx="255588" cy="236538"/>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34" name="Rectangle 66"/>
          <p:cNvSpPr>
            <a:spLocks noChangeArrowheads="1"/>
          </p:cNvSpPr>
          <p:nvPr/>
        </p:nvSpPr>
        <p:spPr bwMode="auto">
          <a:xfrm>
            <a:off x="5510213" y="2703513"/>
            <a:ext cx="257175" cy="236537"/>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35" name="Rectangle 67"/>
          <p:cNvSpPr>
            <a:spLocks noChangeArrowheads="1"/>
          </p:cNvSpPr>
          <p:nvPr/>
        </p:nvSpPr>
        <p:spPr bwMode="auto">
          <a:xfrm>
            <a:off x="2811463" y="3176588"/>
            <a:ext cx="257175" cy="236537"/>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36" name="Rectangle 68"/>
          <p:cNvSpPr>
            <a:spLocks noChangeArrowheads="1"/>
          </p:cNvSpPr>
          <p:nvPr/>
        </p:nvSpPr>
        <p:spPr bwMode="auto">
          <a:xfrm>
            <a:off x="6665913" y="3600450"/>
            <a:ext cx="257175" cy="238125"/>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37" name="Rectangle 69"/>
          <p:cNvSpPr>
            <a:spLocks noChangeArrowheads="1"/>
          </p:cNvSpPr>
          <p:nvPr/>
        </p:nvSpPr>
        <p:spPr bwMode="auto">
          <a:xfrm>
            <a:off x="1862138" y="3435350"/>
            <a:ext cx="257175" cy="236538"/>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38" name="Rectangle 70"/>
          <p:cNvSpPr>
            <a:spLocks noChangeArrowheads="1"/>
          </p:cNvSpPr>
          <p:nvPr/>
        </p:nvSpPr>
        <p:spPr bwMode="auto">
          <a:xfrm>
            <a:off x="6948488" y="4025900"/>
            <a:ext cx="257175" cy="236538"/>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39" name="Rectangle 71"/>
          <p:cNvSpPr>
            <a:spLocks noChangeArrowheads="1"/>
          </p:cNvSpPr>
          <p:nvPr/>
        </p:nvSpPr>
        <p:spPr bwMode="auto">
          <a:xfrm>
            <a:off x="4953000" y="2471738"/>
            <a:ext cx="255588" cy="236537"/>
          </a:xfrm>
          <a:prstGeom prst="rect">
            <a:avLst/>
          </a:prstGeom>
          <a:solidFill>
            <a:srgbClr val="CC0000"/>
          </a:solidFill>
          <a:ln w="19050">
            <a:solidFill>
              <a:srgbClr val="CC0000"/>
            </a:solidFill>
            <a:miter lim="800000"/>
          </a:ln>
          <a:effectLst/>
        </p:spPr>
        <p:txBody>
          <a:bodyPr wrap="none" anchor="ctr"/>
          <a:lstStyle/>
          <a:p>
            <a:endParaRPr lang="zh-CN" altLang="en-US"/>
          </a:p>
        </p:txBody>
      </p:sp>
      <p:sp>
        <p:nvSpPr>
          <p:cNvPr id="365640" name="Text Box 72"/>
          <p:cNvSpPr txBox="1">
            <a:spLocks noChangeArrowheads="1"/>
          </p:cNvSpPr>
          <p:nvPr/>
        </p:nvSpPr>
        <p:spPr bwMode="auto">
          <a:xfrm>
            <a:off x="3457575" y="112713"/>
            <a:ext cx="2622550" cy="579437"/>
          </a:xfrm>
          <a:prstGeom prst="rect">
            <a:avLst/>
          </a:prstGeom>
          <a:noFill/>
          <a:ln w="9525">
            <a:noFill/>
            <a:miter lim="800000"/>
          </a:ln>
          <a:effectLst/>
        </p:spPr>
        <p:txBody>
          <a:bodyPr wrap="none">
            <a:spAutoFit/>
          </a:bodyPr>
          <a:lstStyle/>
          <a:p>
            <a:r>
              <a:rPr kumimoji="1" lang="zh-CN" altLang="en-US" sz="3200">
                <a:solidFill>
                  <a:schemeClr val="tx2"/>
                </a:solidFill>
                <a:ea typeface="黑体" panose="02010609060101010101" pitchFamily="49" charset="-122"/>
              </a:rPr>
              <a:t>网络核心部分</a:t>
            </a:r>
            <a:endParaRPr kumimoji="1" lang="zh-CN" altLang="en-US" sz="3200">
              <a:solidFill>
                <a:schemeClr val="tx2"/>
              </a:solidFill>
              <a:ea typeface="黑体" panose="02010609060101010101" pitchFamily="49" charset="-122"/>
            </a:endParaRPr>
          </a:p>
        </p:txBody>
      </p:sp>
      <p:sp>
        <p:nvSpPr>
          <p:cNvPr id="365641" name="Line 73"/>
          <p:cNvSpPr>
            <a:spLocks noChangeShapeType="1"/>
          </p:cNvSpPr>
          <p:nvPr/>
        </p:nvSpPr>
        <p:spPr bwMode="auto">
          <a:xfrm>
            <a:off x="4611688" y="696913"/>
            <a:ext cx="127000" cy="474662"/>
          </a:xfrm>
          <a:prstGeom prst="line">
            <a:avLst/>
          </a:prstGeom>
          <a:noFill/>
          <a:ln w="9525">
            <a:solidFill>
              <a:schemeClr val="tx1"/>
            </a:solidFill>
            <a:round/>
          </a:ln>
          <a:effectLst/>
        </p:spPr>
        <p:txBody>
          <a:bodyPr/>
          <a:lstStyle/>
          <a:p>
            <a:endParaRPr lang="zh-CN" altLang="en-US"/>
          </a:p>
        </p:txBody>
      </p:sp>
      <p:sp>
        <p:nvSpPr>
          <p:cNvPr id="365642" name="Text Box 74"/>
          <p:cNvSpPr txBox="1">
            <a:spLocks noChangeArrowheads="1"/>
          </p:cNvSpPr>
          <p:nvPr/>
        </p:nvSpPr>
        <p:spPr bwMode="auto">
          <a:xfrm>
            <a:off x="603250" y="2768600"/>
            <a:ext cx="996950" cy="579438"/>
          </a:xfrm>
          <a:prstGeom prst="rect">
            <a:avLst/>
          </a:prstGeom>
          <a:noFill/>
          <a:ln w="9525">
            <a:noFill/>
            <a:miter lim="800000"/>
          </a:ln>
          <a:effectLst/>
        </p:spPr>
        <p:txBody>
          <a:bodyPr wrap="none">
            <a:spAutoFit/>
          </a:bodyPr>
          <a:lstStyle/>
          <a:p>
            <a:r>
              <a:rPr kumimoji="1" lang="zh-CN" altLang="en-US" sz="3200">
                <a:solidFill>
                  <a:schemeClr val="tx2"/>
                </a:solidFill>
                <a:ea typeface="黑体" panose="02010609060101010101" pitchFamily="49" charset="-122"/>
              </a:rPr>
              <a:t>主机</a:t>
            </a:r>
            <a:endParaRPr kumimoji="1" lang="zh-CN" altLang="en-US" sz="3200">
              <a:solidFill>
                <a:schemeClr val="tx2"/>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灯片编号占位符 5"/>
          <p:cNvSpPr>
            <a:spLocks noGrp="1"/>
          </p:cNvSpPr>
          <p:nvPr>
            <p:ph type="sldNum" sz="quarter" idx="12"/>
          </p:nvPr>
        </p:nvSpPr>
        <p:spPr/>
        <p:txBody>
          <a:bodyPr/>
          <a:lstStyle/>
          <a:p>
            <a:fld id="{29AC8254-793B-450B-BC81-2A3AC15D5FE0}" type="slidenum">
              <a:rPr lang="en-US" altLang="zh-CN"/>
            </a:fld>
            <a:endParaRPr lang="en-US" altLang="zh-CN"/>
          </a:p>
        </p:txBody>
      </p:sp>
      <p:sp>
        <p:nvSpPr>
          <p:cNvPr id="61442" name="Rectangle 2"/>
          <p:cNvSpPr>
            <a:spLocks noGrp="1" noChangeArrowheads="1"/>
          </p:cNvSpPr>
          <p:nvPr>
            <p:ph type="title"/>
          </p:nvPr>
        </p:nvSpPr>
        <p:spPr/>
        <p:txBody>
          <a:bodyPr/>
          <a:lstStyle/>
          <a:p>
            <a:pPr algn="ctr"/>
            <a:r>
              <a:rPr lang="zh-CN" altLang="en-US"/>
              <a:t>分组交换网的示意图</a:t>
            </a:r>
            <a:endParaRPr lang="zh-CN" altLang="en-US"/>
          </a:p>
        </p:txBody>
      </p:sp>
      <p:grpSp>
        <p:nvGrpSpPr>
          <p:cNvPr id="2" name="Group 4"/>
          <p:cNvGrpSpPr/>
          <p:nvPr/>
        </p:nvGrpSpPr>
        <p:grpSpPr bwMode="auto">
          <a:xfrm>
            <a:off x="1528763" y="2536825"/>
            <a:ext cx="4090987" cy="3667125"/>
            <a:chOff x="2256" y="2386"/>
            <a:chExt cx="2147" cy="1919"/>
          </a:xfrm>
        </p:grpSpPr>
        <p:sp>
          <p:nvSpPr>
            <p:cNvPr id="61445"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1446"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1447"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1448" name="Oval 8"/>
            <p:cNvSpPr>
              <a:spLocks noChangeArrowheads="1"/>
            </p:cNvSpPr>
            <p:nvPr/>
          </p:nvSpPr>
          <p:spPr bwMode="auto">
            <a:xfrm rot="18365028">
              <a:off x="3754" y="3108"/>
              <a:ext cx="687" cy="610"/>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1449" name="Oval 9"/>
            <p:cNvSpPr>
              <a:spLocks noChangeArrowheads="1"/>
            </p:cNvSpPr>
            <p:nvPr/>
          </p:nvSpPr>
          <p:spPr bwMode="auto">
            <a:xfrm rot="-1674972">
              <a:off x="3052" y="3445"/>
              <a:ext cx="1110" cy="772"/>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1450"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1451"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1452" name="Oval 12"/>
            <p:cNvSpPr>
              <a:spLocks noChangeArrowheads="1"/>
            </p:cNvSpPr>
            <p:nvPr/>
          </p:nvSpPr>
          <p:spPr bwMode="auto">
            <a:xfrm rot="18065028">
              <a:off x="2160" y="3115"/>
              <a:ext cx="695" cy="504"/>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1453" name="Freeform 13"/>
            <p:cNvSpPr/>
            <p:nvPr/>
          </p:nvSpPr>
          <p:spPr bwMode="auto">
            <a:xfrm>
              <a:off x="2358" y="2506"/>
              <a:ext cx="1931" cy="1684"/>
            </a:xfrm>
            <a:custGeom>
              <a:avLst/>
              <a:gdLst/>
              <a:ahLst/>
              <a:cxnLst>
                <a:cxn ang="0">
                  <a:pos x="579" y="263"/>
                </a:cxn>
                <a:cxn ang="0">
                  <a:pos x="632" y="168"/>
                </a:cxn>
                <a:cxn ang="0">
                  <a:pos x="695" y="126"/>
                </a:cxn>
                <a:cxn ang="0">
                  <a:pos x="916" y="115"/>
                </a:cxn>
                <a:cxn ang="0">
                  <a:pos x="1095" y="52"/>
                </a:cxn>
                <a:cxn ang="0">
                  <a:pos x="1158" y="21"/>
                </a:cxn>
                <a:cxn ang="0">
                  <a:pos x="1221" y="0"/>
                </a:cxn>
                <a:cxn ang="0">
                  <a:pos x="1337" y="42"/>
                </a:cxn>
                <a:cxn ang="0">
                  <a:pos x="1400" y="84"/>
                </a:cxn>
                <a:cxn ang="0">
                  <a:pos x="1432" y="105"/>
                </a:cxn>
                <a:cxn ang="0">
                  <a:pos x="1505" y="158"/>
                </a:cxn>
                <a:cxn ang="0">
                  <a:pos x="1526" y="189"/>
                </a:cxn>
                <a:cxn ang="0">
                  <a:pos x="1558" y="210"/>
                </a:cxn>
                <a:cxn ang="0">
                  <a:pos x="1653" y="294"/>
                </a:cxn>
                <a:cxn ang="0">
                  <a:pos x="1737" y="368"/>
                </a:cxn>
                <a:cxn ang="0">
                  <a:pos x="1800" y="389"/>
                </a:cxn>
                <a:cxn ang="0">
                  <a:pos x="1832" y="410"/>
                </a:cxn>
                <a:cxn ang="0">
                  <a:pos x="1916" y="589"/>
                </a:cxn>
                <a:cxn ang="0">
                  <a:pos x="1842" y="1084"/>
                </a:cxn>
                <a:cxn ang="0">
                  <a:pos x="1769" y="1168"/>
                </a:cxn>
                <a:cxn ang="0">
                  <a:pos x="1653" y="1284"/>
                </a:cxn>
                <a:cxn ang="0">
                  <a:pos x="1590" y="1347"/>
                </a:cxn>
                <a:cxn ang="0">
                  <a:pos x="1558" y="1368"/>
                </a:cxn>
                <a:cxn ang="0">
                  <a:pos x="1474" y="1431"/>
                </a:cxn>
                <a:cxn ang="0">
                  <a:pos x="1411" y="1453"/>
                </a:cxn>
                <a:cxn ang="0">
                  <a:pos x="1253" y="1579"/>
                </a:cxn>
                <a:cxn ang="0">
                  <a:pos x="1190" y="1621"/>
                </a:cxn>
                <a:cxn ang="0">
                  <a:pos x="1000" y="1684"/>
                </a:cxn>
                <a:cxn ang="0">
                  <a:pos x="432" y="1653"/>
                </a:cxn>
                <a:cxn ang="0">
                  <a:pos x="337" y="1621"/>
                </a:cxn>
                <a:cxn ang="0">
                  <a:pos x="242" y="1558"/>
                </a:cxn>
                <a:cxn ang="0">
                  <a:pos x="168" y="1463"/>
                </a:cxn>
                <a:cxn ang="0">
                  <a:pos x="126" y="1400"/>
                </a:cxn>
                <a:cxn ang="0">
                  <a:pos x="105" y="1368"/>
                </a:cxn>
                <a:cxn ang="0">
                  <a:pos x="21" y="1242"/>
                </a:cxn>
                <a:cxn ang="0">
                  <a:pos x="32" y="1031"/>
                </a:cxn>
                <a:cxn ang="0">
                  <a:pos x="42" y="821"/>
                </a:cxn>
                <a:cxn ang="0">
                  <a:pos x="84" y="631"/>
                </a:cxn>
                <a:cxn ang="0">
                  <a:pos x="200" y="337"/>
                </a:cxn>
                <a:cxn ang="0">
                  <a:pos x="242" y="263"/>
                </a:cxn>
                <a:cxn ang="0">
                  <a:pos x="305" y="252"/>
                </a:cxn>
                <a:cxn ang="0">
                  <a:pos x="326" y="189"/>
                </a:cxn>
                <a:cxn ang="0">
                  <a:pos x="400" y="147"/>
                </a:cxn>
                <a:cxn ang="0">
                  <a:pos x="432" y="168"/>
                </a:cxn>
                <a:cxn ang="0">
                  <a:pos x="453" y="200"/>
                </a:cxn>
                <a:cxn ang="0">
                  <a:pos x="537" y="210"/>
                </a:cxn>
                <a:cxn ang="0">
                  <a:pos x="558" y="242"/>
                </a:cxn>
                <a:cxn ang="0">
                  <a:pos x="579" y="263"/>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ln>
            <a:effectLst/>
          </p:spPr>
          <p:txBody>
            <a:bodyPr wrap="none" anchor="ctr"/>
            <a:lstStyle/>
            <a:p>
              <a:endParaRPr lang="zh-CN" altLang="en-US"/>
            </a:p>
          </p:txBody>
        </p:sp>
      </p:grpSp>
      <p:sp>
        <p:nvSpPr>
          <p:cNvPr id="61454" name="Line 14"/>
          <p:cNvSpPr>
            <a:spLocks noChangeShapeType="1"/>
          </p:cNvSpPr>
          <p:nvPr/>
        </p:nvSpPr>
        <p:spPr bwMode="auto">
          <a:xfrm flipV="1">
            <a:off x="2660650" y="2771775"/>
            <a:ext cx="1281113" cy="555625"/>
          </a:xfrm>
          <a:prstGeom prst="line">
            <a:avLst/>
          </a:prstGeom>
          <a:noFill/>
          <a:ln w="28575">
            <a:solidFill>
              <a:schemeClr val="tx1"/>
            </a:solidFill>
            <a:round/>
          </a:ln>
          <a:effectLst/>
        </p:spPr>
        <p:txBody>
          <a:bodyPr wrap="none" anchor="ctr"/>
          <a:lstStyle/>
          <a:p>
            <a:endParaRPr lang="zh-CN" altLang="en-US"/>
          </a:p>
        </p:txBody>
      </p:sp>
      <p:sp>
        <p:nvSpPr>
          <p:cNvPr id="61455" name="Line 15"/>
          <p:cNvSpPr>
            <a:spLocks noChangeShapeType="1"/>
          </p:cNvSpPr>
          <p:nvPr/>
        </p:nvSpPr>
        <p:spPr bwMode="auto">
          <a:xfrm>
            <a:off x="4098925" y="2846388"/>
            <a:ext cx="757238" cy="1398587"/>
          </a:xfrm>
          <a:prstGeom prst="line">
            <a:avLst/>
          </a:prstGeom>
          <a:noFill/>
          <a:ln w="28575">
            <a:solidFill>
              <a:schemeClr val="tx1"/>
            </a:solidFill>
            <a:round/>
          </a:ln>
          <a:effectLst/>
        </p:spPr>
        <p:txBody>
          <a:bodyPr wrap="none" anchor="ctr"/>
          <a:lstStyle/>
          <a:p>
            <a:endParaRPr lang="zh-CN" altLang="en-US"/>
          </a:p>
        </p:txBody>
      </p:sp>
      <p:sp>
        <p:nvSpPr>
          <p:cNvPr id="61456" name="Line 16"/>
          <p:cNvSpPr>
            <a:spLocks noChangeShapeType="1"/>
          </p:cNvSpPr>
          <p:nvPr/>
        </p:nvSpPr>
        <p:spPr bwMode="auto">
          <a:xfrm flipH="1">
            <a:off x="1905000" y="3419475"/>
            <a:ext cx="665163" cy="1255713"/>
          </a:xfrm>
          <a:prstGeom prst="line">
            <a:avLst/>
          </a:prstGeom>
          <a:noFill/>
          <a:ln w="28575">
            <a:solidFill>
              <a:schemeClr val="tx1"/>
            </a:solidFill>
            <a:round/>
          </a:ln>
          <a:effectLst/>
        </p:spPr>
        <p:txBody>
          <a:bodyPr wrap="none" anchor="ctr"/>
          <a:lstStyle/>
          <a:p>
            <a:endParaRPr lang="zh-CN" altLang="en-US"/>
          </a:p>
        </p:txBody>
      </p:sp>
      <p:sp>
        <p:nvSpPr>
          <p:cNvPr id="61457" name="Line 17"/>
          <p:cNvSpPr>
            <a:spLocks noChangeShapeType="1"/>
          </p:cNvSpPr>
          <p:nvPr/>
        </p:nvSpPr>
        <p:spPr bwMode="auto">
          <a:xfrm>
            <a:off x="1946275" y="4852988"/>
            <a:ext cx="1520825" cy="882650"/>
          </a:xfrm>
          <a:prstGeom prst="line">
            <a:avLst/>
          </a:prstGeom>
          <a:noFill/>
          <a:ln w="28575">
            <a:solidFill>
              <a:schemeClr val="tx1"/>
            </a:solidFill>
            <a:round/>
          </a:ln>
          <a:effectLst/>
        </p:spPr>
        <p:txBody>
          <a:bodyPr wrap="none" anchor="ctr"/>
          <a:lstStyle/>
          <a:p>
            <a:endParaRPr lang="zh-CN" altLang="en-US"/>
          </a:p>
        </p:txBody>
      </p:sp>
      <p:sp>
        <p:nvSpPr>
          <p:cNvPr id="61458" name="Line 18"/>
          <p:cNvSpPr>
            <a:spLocks noChangeShapeType="1"/>
          </p:cNvSpPr>
          <p:nvPr/>
        </p:nvSpPr>
        <p:spPr bwMode="auto">
          <a:xfrm flipV="1">
            <a:off x="3530600" y="4521200"/>
            <a:ext cx="1325563" cy="1306513"/>
          </a:xfrm>
          <a:prstGeom prst="line">
            <a:avLst/>
          </a:prstGeom>
          <a:noFill/>
          <a:ln w="28575">
            <a:solidFill>
              <a:schemeClr val="tx1"/>
            </a:solidFill>
            <a:round/>
          </a:ln>
          <a:effectLst/>
        </p:spPr>
        <p:txBody>
          <a:bodyPr wrap="none" anchor="ctr"/>
          <a:lstStyle/>
          <a:p>
            <a:endParaRPr lang="zh-CN" altLang="en-US"/>
          </a:p>
        </p:txBody>
      </p:sp>
      <p:sp>
        <p:nvSpPr>
          <p:cNvPr id="61459" name="Line 19"/>
          <p:cNvSpPr>
            <a:spLocks noChangeShapeType="1"/>
          </p:cNvSpPr>
          <p:nvPr/>
        </p:nvSpPr>
        <p:spPr bwMode="auto">
          <a:xfrm>
            <a:off x="2713038" y="3425825"/>
            <a:ext cx="2125662" cy="946150"/>
          </a:xfrm>
          <a:prstGeom prst="line">
            <a:avLst/>
          </a:prstGeom>
          <a:noFill/>
          <a:ln w="28575">
            <a:solidFill>
              <a:schemeClr val="tx1"/>
            </a:solidFill>
            <a:round/>
          </a:ln>
          <a:effectLst/>
        </p:spPr>
        <p:txBody>
          <a:bodyPr wrap="none" anchor="ctr"/>
          <a:lstStyle/>
          <a:p>
            <a:endParaRPr lang="zh-CN" altLang="en-US"/>
          </a:p>
        </p:txBody>
      </p:sp>
      <p:sp>
        <p:nvSpPr>
          <p:cNvPr id="61460" name="Line 20"/>
          <p:cNvSpPr>
            <a:spLocks noChangeShapeType="1"/>
          </p:cNvSpPr>
          <p:nvPr/>
        </p:nvSpPr>
        <p:spPr bwMode="auto">
          <a:xfrm>
            <a:off x="2611438" y="3262313"/>
            <a:ext cx="1000125" cy="2471737"/>
          </a:xfrm>
          <a:prstGeom prst="line">
            <a:avLst/>
          </a:prstGeom>
          <a:noFill/>
          <a:ln w="28575">
            <a:solidFill>
              <a:schemeClr val="tx1"/>
            </a:solidFill>
            <a:round/>
          </a:ln>
          <a:effectLst/>
        </p:spPr>
        <p:txBody>
          <a:bodyPr wrap="none" anchor="ctr"/>
          <a:lstStyle/>
          <a:p>
            <a:endParaRPr lang="zh-CN" altLang="en-US"/>
          </a:p>
        </p:txBody>
      </p:sp>
      <p:sp>
        <p:nvSpPr>
          <p:cNvPr id="61461" name="Line 21"/>
          <p:cNvSpPr>
            <a:spLocks noChangeShapeType="1"/>
          </p:cNvSpPr>
          <p:nvPr/>
        </p:nvSpPr>
        <p:spPr bwMode="auto">
          <a:xfrm flipV="1">
            <a:off x="2935288" y="5805488"/>
            <a:ext cx="639762" cy="549275"/>
          </a:xfrm>
          <a:prstGeom prst="line">
            <a:avLst/>
          </a:prstGeom>
          <a:noFill/>
          <a:ln w="19050">
            <a:solidFill>
              <a:schemeClr val="tx1"/>
            </a:solidFill>
            <a:round/>
          </a:ln>
          <a:effectLst/>
        </p:spPr>
        <p:txBody>
          <a:bodyPr wrap="none" anchor="ctr"/>
          <a:lstStyle/>
          <a:p>
            <a:endParaRPr lang="zh-CN" altLang="en-US"/>
          </a:p>
        </p:txBody>
      </p:sp>
      <p:sp>
        <p:nvSpPr>
          <p:cNvPr id="61462" name="Line 22"/>
          <p:cNvSpPr>
            <a:spLocks noChangeShapeType="1"/>
          </p:cNvSpPr>
          <p:nvPr/>
        </p:nvSpPr>
        <p:spPr bwMode="auto">
          <a:xfrm rot="-5400000">
            <a:off x="3859213" y="2455863"/>
            <a:ext cx="336550" cy="0"/>
          </a:xfrm>
          <a:prstGeom prst="line">
            <a:avLst/>
          </a:prstGeom>
          <a:noFill/>
          <a:ln w="19050">
            <a:solidFill>
              <a:schemeClr val="tx1"/>
            </a:solidFill>
            <a:round/>
          </a:ln>
          <a:effectLst/>
        </p:spPr>
        <p:txBody>
          <a:bodyPr wrap="none" anchor="ctr"/>
          <a:lstStyle/>
          <a:p>
            <a:endParaRPr lang="zh-CN" altLang="en-US"/>
          </a:p>
        </p:txBody>
      </p:sp>
      <p:sp>
        <p:nvSpPr>
          <p:cNvPr id="61463" name="Line 23"/>
          <p:cNvSpPr>
            <a:spLocks noChangeShapeType="1"/>
          </p:cNvSpPr>
          <p:nvPr/>
        </p:nvSpPr>
        <p:spPr bwMode="auto">
          <a:xfrm>
            <a:off x="4948238" y="4521200"/>
            <a:ext cx="639762" cy="1008063"/>
          </a:xfrm>
          <a:prstGeom prst="line">
            <a:avLst/>
          </a:prstGeom>
          <a:noFill/>
          <a:ln w="19050">
            <a:solidFill>
              <a:schemeClr val="tx1"/>
            </a:solidFill>
            <a:round/>
          </a:ln>
          <a:effectLst/>
        </p:spPr>
        <p:txBody>
          <a:bodyPr wrap="none" anchor="ctr"/>
          <a:lstStyle/>
          <a:p>
            <a:endParaRPr lang="zh-CN" altLang="en-US"/>
          </a:p>
        </p:txBody>
      </p:sp>
      <p:sp>
        <p:nvSpPr>
          <p:cNvPr id="61464" name="Line 24"/>
          <p:cNvSpPr>
            <a:spLocks noChangeShapeType="1"/>
          </p:cNvSpPr>
          <p:nvPr/>
        </p:nvSpPr>
        <p:spPr bwMode="auto">
          <a:xfrm flipV="1">
            <a:off x="1027113" y="4778375"/>
            <a:ext cx="644525" cy="6350"/>
          </a:xfrm>
          <a:prstGeom prst="line">
            <a:avLst/>
          </a:prstGeom>
          <a:noFill/>
          <a:ln w="19050">
            <a:solidFill>
              <a:schemeClr val="tx1"/>
            </a:solidFill>
            <a:round/>
          </a:ln>
          <a:effectLst/>
        </p:spPr>
        <p:txBody>
          <a:bodyPr wrap="none" anchor="ctr"/>
          <a:lstStyle/>
          <a:p>
            <a:endParaRPr lang="zh-CN" altLang="en-US"/>
          </a:p>
        </p:txBody>
      </p:sp>
      <p:sp>
        <p:nvSpPr>
          <p:cNvPr id="61465" name="Line 25"/>
          <p:cNvSpPr>
            <a:spLocks noChangeShapeType="1"/>
          </p:cNvSpPr>
          <p:nvPr/>
        </p:nvSpPr>
        <p:spPr bwMode="auto">
          <a:xfrm rot="5400000" flipH="1">
            <a:off x="2184400" y="2887663"/>
            <a:ext cx="773113" cy="1587"/>
          </a:xfrm>
          <a:prstGeom prst="line">
            <a:avLst/>
          </a:prstGeom>
          <a:noFill/>
          <a:ln w="19050">
            <a:solidFill>
              <a:schemeClr val="tx1"/>
            </a:solidFill>
            <a:round/>
          </a:ln>
          <a:effectLst/>
        </p:spPr>
        <p:txBody>
          <a:bodyPr wrap="none" anchor="ctr"/>
          <a:lstStyle/>
          <a:p>
            <a:endParaRPr lang="zh-CN" altLang="en-US"/>
          </a:p>
        </p:txBody>
      </p:sp>
      <p:sp>
        <p:nvSpPr>
          <p:cNvPr id="61466" name="Text Box 26"/>
          <p:cNvSpPr txBox="1">
            <a:spLocks noChangeArrowheads="1"/>
          </p:cNvSpPr>
          <p:nvPr/>
        </p:nvSpPr>
        <p:spPr bwMode="auto">
          <a:xfrm>
            <a:off x="682625" y="4143375"/>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1</a:t>
            </a:r>
            <a:endParaRPr kumimoji="1" lang="en-US" altLang="zh-CN" sz="2000">
              <a:solidFill>
                <a:srgbClr val="333399"/>
              </a:solidFill>
            </a:endParaRPr>
          </a:p>
        </p:txBody>
      </p:sp>
      <p:sp>
        <p:nvSpPr>
          <p:cNvPr id="61471" name="Oval 31"/>
          <p:cNvSpPr>
            <a:spLocks noChangeArrowheads="1"/>
          </p:cNvSpPr>
          <p:nvPr/>
        </p:nvSpPr>
        <p:spPr bwMode="auto">
          <a:xfrm>
            <a:off x="1655763" y="4521200"/>
            <a:ext cx="457200" cy="458788"/>
          </a:xfrm>
          <a:prstGeom prst="ellipse">
            <a:avLst/>
          </a:prstGeom>
          <a:solidFill>
            <a:srgbClr val="66FF33"/>
          </a:solidFill>
          <a:ln w="19050">
            <a:solidFill>
              <a:schemeClr val="tx1"/>
            </a:solidFill>
            <a:round/>
          </a:ln>
          <a:effectLst/>
        </p:spPr>
        <p:txBody>
          <a:bodyPr wrap="none" anchor="ctr"/>
          <a:lstStyle/>
          <a:p>
            <a:pPr algn="ctr"/>
            <a:r>
              <a:rPr lang="en-US" altLang="zh-CN" sz="2000"/>
              <a:t>A</a:t>
            </a:r>
            <a:endParaRPr lang="en-US" altLang="zh-CN" sz="2000"/>
          </a:p>
        </p:txBody>
      </p:sp>
      <p:sp>
        <p:nvSpPr>
          <p:cNvPr id="61479" name="Line 39"/>
          <p:cNvSpPr>
            <a:spLocks noChangeShapeType="1"/>
          </p:cNvSpPr>
          <p:nvPr/>
        </p:nvSpPr>
        <p:spPr bwMode="auto">
          <a:xfrm flipV="1">
            <a:off x="4948238" y="3924300"/>
            <a:ext cx="806450" cy="412750"/>
          </a:xfrm>
          <a:prstGeom prst="line">
            <a:avLst/>
          </a:prstGeom>
          <a:noFill/>
          <a:ln w="19050">
            <a:solidFill>
              <a:schemeClr val="tx1"/>
            </a:solidFill>
            <a:round/>
          </a:ln>
          <a:effectLst/>
        </p:spPr>
        <p:txBody>
          <a:bodyPr wrap="none" anchor="ctr"/>
          <a:lstStyle/>
          <a:p>
            <a:endParaRPr lang="zh-CN" altLang="en-US"/>
          </a:p>
        </p:txBody>
      </p:sp>
      <p:sp>
        <p:nvSpPr>
          <p:cNvPr id="61483" name="AutoShape 43"/>
          <p:cNvSpPr>
            <a:spLocks noChangeArrowheads="1"/>
          </p:cNvSpPr>
          <p:nvPr/>
        </p:nvSpPr>
        <p:spPr bwMode="auto">
          <a:xfrm flipV="1">
            <a:off x="4500563" y="6262688"/>
            <a:ext cx="1150937" cy="334962"/>
          </a:xfrm>
          <a:prstGeom prst="wedgeRoundRectCallout">
            <a:avLst>
              <a:gd name="adj1" fmla="val -65315"/>
              <a:gd name="adj2" fmla="val 160426"/>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2400">
              <a:latin typeface="Times New Roman" panose="02020603050405020304" pitchFamily="18" charset="0"/>
            </a:endParaRPr>
          </a:p>
        </p:txBody>
      </p:sp>
      <p:sp>
        <p:nvSpPr>
          <p:cNvPr id="61484" name="Text Box 44"/>
          <p:cNvSpPr txBox="1">
            <a:spLocks noChangeArrowheads="1"/>
          </p:cNvSpPr>
          <p:nvPr/>
        </p:nvSpPr>
        <p:spPr bwMode="auto">
          <a:xfrm>
            <a:off x="4603750" y="6200775"/>
            <a:ext cx="946150" cy="396875"/>
          </a:xfrm>
          <a:prstGeom prst="rect">
            <a:avLst/>
          </a:prstGeom>
          <a:noFill/>
          <a:ln w="9525">
            <a:noFill/>
            <a:miter lim="800000"/>
          </a:ln>
          <a:effectLst/>
        </p:spPr>
        <p:txBody>
          <a:bodyPr wrap="none">
            <a:spAutoFit/>
          </a:bodyPr>
          <a:lstStyle/>
          <a:p>
            <a:r>
              <a:rPr kumimoji="1" lang="zh-CN" altLang="en-US" sz="2000">
                <a:solidFill>
                  <a:srgbClr val="333399"/>
                </a:solidFill>
                <a:latin typeface="Times New Roman" panose="02020603050405020304" pitchFamily="18" charset="0"/>
                <a:ea typeface="黑体" panose="02010609060101010101" pitchFamily="49" charset="-122"/>
              </a:rPr>
              <a:t>互联网</a:t>
            </a:r>
            <a:endParaRPr kumimoji="1" lang="zh-CN" altLang="en-US" sz="2000">
              <a:solidFill>
                <a:srgbClr val="333399"/>
              </a:solidFill>
              <a:latin typeface="Times New Roman" panose="02020603050405020304" pitchFamily="18" charset="0"/>
              <a:ea typeface="黑体" panose="02010609060101010101" pitchFamily="49" charset="-122"/>
            </a:endParaRPr>
          </a:p>
        </p:txBody>
      </p:sp>
      <p:pic>
        <p:nvPicPr>
          <p:cNvPr id="61512" name="Picture 72"/>
          <p:cNvPicPr>
            <a:picLocks noChangeArrowheads="1"/>
          </p:cNvPicPr>
          <p:nvPr/>
        </p:nvPicPr>
        <p:blipFill>
          <a:blip r:embed="rId1" cstate="print"/>
          <a:srcRect/>
          <a:stretch>
            <a:fillRect/>
          </a:stretch>
        </p:blipFill>
        <p:spPr bwMode="auto">
          <a:xfrm>
            <a:off x="3713163" y="1844675"/>
            <a:ext cx="585787" cy="593725"/>
          </a:xfrm>
          <a:prstGeom prst="rect">
            <a:avLst/>
          </a:prstGeom>
          <a:noFill/>
          <a:ln w="9525">
            <a:noFill/>
            <a:miter lim="800000"/>
            <a:headEnd/>
            <a:tailEnd/>
          </a:ln>
          <a:effectLst/>
        </p:spPr>
      </p:pic>
      <p:pic>
        <p:nvPicPr>
          <p:cNvPr id="61513" name="Picture 73"/>
          <p:cNvPicPr>
            <a:picLocks noChangeArrowheads="1"/>
          </p:cNvPicPr>
          <p:nvPr/>
        </p:nvPicPr>
        <p:blipFill>
          <a:blip r:embed="rId1" cstate="print"/>
          <a:srcRect/>
          <a:stretch>
            <a:fillRect/>
          </a:stretch>
        </p:blipFill>
        <p:spPr bwMode="auto">
          <a:xfrm>
            <a:off x="5640388" y="3559175"/>
            <a:ext cx="587375" cy="593725"/>
          </a:xfrm>
          <a:prstGeom prst="rect">
            <a:avLst/>
          </a:prstGeom>
          <a:noFill/>
          <a:ln w="9525">
            <a:noFill/>
            <a:miter lim="800000"/>
            <a:headEnd/>
            <a:tailEnd/>
          </a:ln>
          <a:effectLst/>
        </p:spPr>
      </p:pic>
      <p:pic>
        <p:nvPicPr>
          <p:cNvPr id="61515" name="Picture 75"/>
          <p:cNvPicPr>
            <a:picLocks noChangeArrowheads="1"/>
          </p:cNvPicPr>
          <p:nvPr/>
        </p:nvPicPr>
        <p:blipFill>
          <a:blip r:embed="rId1" cstate="print"/>
          <a:srcRect/>
          <a:stretch>
            <a:fillRect/>
          </a:stretch>
        </p:blipFill>
        <p:spPr bwMode="auto">
          <a:xfrm>
            <a:off x="2570163" y="6264275"/>
            <a:ext cx="585787" cy="593725"/>
          </a:xfrm>
          <a:prstGeom prst="rect">
            <a:avLst/>
          </a:prstGeom>
          <a:noFill/>
          <a:ln w="9525">
            <a:noFill/>
            <a:miter lim="800000"/>
            <a:headEnd/>
            <a:tailEnd/>
          </a:ln>
          <a:effectLst/>
        </p:spPr>
      </p:pic>
      <p:pic>
        <p:nvPicPr>
          <p:cNvPr id="61516" name="Picture 76"/>
          <p:cNvPicPr>
            <a:picLocks noChangeArrowheads="1"/>
          </p:cNvPicPr>
          <p:nvPr/>
        </p:nvPicPr>
        <p:blipFill>
          <a:blip r:embed="rId1" cstate="print"/>
          <a:srcRect/>
          <a:stretch>
            <a:fillRect/>
          </a:stretch>
        </p:blipFill>
        <p:spPr bwMode="auto">
          <a:xfrm>
            <a:off x="5405438" y="5346700"/>
            <a:ext cx="585787" cy="593725"/>
          </a:xfrm>
          <a:prstGeom prst="rect">
            <a:avLst/>
          </a:prstGeom>
          <a:noFill/>
          <a:ln w="9525">
            <a:noFill/>
            <a:miter lim="800000"/>
            <a:headEnd/>
            <a:tailEnd/>
          </a:ln>
          <a:effectLst/>
        </p:spPr>
      </p:pic>
      <p:pic>
        <p:nvPicPr>
          <p:cNvPr id="61517" name="Picture 77"/>
          <p:cNvPicPr>
            <a:picLocks noChangeArrowheads="1"/>
          </p:cNvPicPr>
          <p:nvPr/>
        </p:nvPicPr>
        <p:blipFill>
          <a:blip r:embed="rId1" cstate="print"/>
          <a:srcRect/>
          <a:stretch>
            <a:fillRect/>
          </a:stretch>
        </p:blipFill>
        <p:spPr bwMode="auto">
          <a:xfrm>
            <a:off x="2295525" y="2043113"/>
            <a:ext cx="587375" cy="595312"/>
          </a:xfrm>
          <a:prstGeom prst="rect">
            <a:avLst/>
          </a:prstGeom>
          <a:noFill/>
          <a:ln w="9525">
            <a:noFill/>
            <a:miter lim="800000"/>
            <a:headEnd/>
            <a:tailEnd/>
          </a:ln>
          <a:effectLst/>
        </p:spPr>
      </p:pic>
      <p:sp>
        <p:nvSpPr>
          <p:cNvPr id="61520" name="Oval 80"/>
          <p:cNvSpPr>
            <a:spLocks noChangeArrowheads="1"/>
          </p:cNvSpPr>
          <p:nvPr/>
        </p:nvSpPr>
        <p:spPr bwMode="auto">
          <a:xfrm>
            <a:off x="2379663" y="3154363"/>
            <a:ext cx="457200" cy="458787"/>
          </a:xfrm>
          <a:prstGeom prst="ellipse">
            <a:avLst/>
          </a:prstGeom>
          <a:solidFill>
            <a:srgbClr val="66FF33"/>
          </a:solidFill>
          <a:ln w="19050">
            <a:solidFill>
              <a:schemeClr val="tx1"/>
            </a:solidFill>
            <a:round/>
          </a:ln>
          <a:effectLst/>
        </p:spPr>
        <p:txBody>
          <a:bodyPr wrap="none" anchor="ctr"/>
          <a:lstStyle/>
          <a:p>
            <a:pPr algn="ctr"/>
            <a:r>
              <a:rPr lang="en-US" altLang="zh-CN" sz="2000"/>
              <a:t>B</a:t>
            </a:r>
            <a:endParaRPr lang="en-US" altLang="zh-CN" sz="2000"/>
          </a:p>
        </p:txBody>
      </p:sp>
      <p:sp>
        <p:nvSpPr>
          <p:cNvPr id="61521" name="Oval 81"/>
          <p:cNvSpPr>
            <a:spLocks noChangeArrowheads="1"/>
          </p:cNvSpPr>
          <p:nvPr/>
        </p:nvSpPr>
        <p:spPr bwMode="auto">
          <a:xfrm>
            <a:off x="3800475" y="2543175"/>
            <a:ext cx="457200" cy="458788"/>
          </a:xfrm>
          <a:prstGeom prst="ellipse">
            <a:avLst/>
          </a:prstGeom>
          <a:solidFill>
            <a:srgbClr val="66FF33"/>
          </a:solidFill>
          <a:ln w="19050">
            <a:solidFill>
              <a:schemeClr val="tx1"/>
            </a:solidFill>
            <a:round/>
          </a:ln>
          <a:effectLst/>
        </p:spPr>
        <p:txBody>
          <a:bodyPr wrap="none" anchor="ctr"/>
          <a:lstStyle/>
          <a:p>
            <a:pPr algn="ctr"/>
            <a:r>
              <a:rPr lang="en-US" altLang="zh-CN" sz="2000"/>
              <a:t>D</a:t>
            </a:r>
            <a:endParaRPr lang="en-US" altLang="zh-CN" sz="2000"/>
          </a:p>
        </p:txBody>
      </p:sp>
      <p:sp>
        <p:nvSpPr>
          <p:cNvPr id="61522" name="Oval 82"/>
          <p:cNvSpPr>
            <a:spLocks noChangeArrowheads="1"/>
          </p:cNvSpPr>
          <p:nvPr/>
        </p:nvSpPr>
        <p:spPr bwMode="auto">
          <a:xfrm>
            <a:off x="4654550" y="4171950"/>
            <a:ext cx="457200" cy="458788"/>
          </a:xfrm>
          <a:prstGeom prst="ellipse">
            <a:avLst/>
          </a:prstGeom>
          <a:solidFill>
            <a:srgbClr val="66FF33"/>
          </a:solidFill>
          <a:ln w="19050">
            <a:solidFill>
              <a:schemeClr val="tx1"/>
            </a:solidFill>
            <a:round/>
          </a:ln>
          <a:effectLst/>
        </p:spPr>
        <p:txBody>
          <a:bodyPr wrap="none" anchor="ctr"/>
          <a:lstStyle/>
          <a:p>
            <a:pPr algn="ctr"/>
            <a:r>
              <a:rPr lang="en-US" altLang="zh-CN" sz="2000"/>
              <a:t>E</a:t>
            </a:r>
            <a:endParaRPr lang="en-US" altLang="zh-CN" sz="2000"/>
          </a:p>
        </p:txBody>
      </p:sp>
      <p:sp>
        <p:nvSpPr>
          <p:cNvPr id="61523" name="Oval 83"/>
          <p:cNvSpPr>
            <a:spLocks noChangeArrowheads="1"/>
          </p:cNvSpPr>
          <p:nvPr/>
        </p:nvSpPr>
        <p:spPr bwMode="auto">
          <a:xfrm>
            <a:off x="3346450" y="5491163"/>
            <a:ext cx="457200" cy="458787"/>
          </a:xfrm>
          <a:prstGeom prst="ellipse">
            <a:avLst/>
          </a:prstGeom>
          <a:solidFill>
            <a:srgbClr val="66FF33"/>
          </a:solidFill>
          <a:ln w="19050">
            <a:solidFill>
              <a:schemeClr val="tx1"/>
            </a:solidFill>
            <a:round/>
          </a:ln>
          <a:effectLst/>
        </p:spPr>
        <p:txBody>
          <a:bodyPr wrap="none" anchor="ctr"/>
          <a:lstStyle/>
          <a:p>
            <a:pPr algn="ctr"/>
            <a:r>
              <a:rPr lang="en-US" altLang="zh-CN" sz="2000"/>
              <a:t>C</a:t>
            </a:r>
            <a:endParaRPr lang="en-US" altLang="zh-CN" sz="2000"/>
          </a:p>
        </p:txBody>
      </p:sp>
      <p:sp>
        <p:nvSpPr>
          <p:cNvPr id="61524" name="Text Box 84"/>
          <p:cNvSpPr txBox="1">
            <a:spLocks noChangeArrowheads="1"/>
          </p:cNvSpPr>
          <p:nvPr/>
        </p:nvSpPr>
        <p:spPr bwMode="auto">
          <a:xfrm>
            <a:off x="5076825" y="5300663"/>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5</a:t>
            </a:r>
            <a:endParaRPr kumimoji="1" lang="en-US" altLang="zh-CN" sz="2000">
              <a:solidFill>
                <a:srgbClr val="333399"/>
              </a:solidFill>
            </a:endParaRPr>
          </a:p>
        </p:txBody>
      </p:sp>
      <p:sp>
        <p:nvSpPr>
          <p:cNvPr id="61525" name="Text Box 85"/>
          <p:cNvSpPr txBox="1">
            <a:spLocks noChangeArrowheads="1"/>
          </p:cNvSpPr>
          <p:nvPr/>
        </p:nvSpPr>
        <p:spPr bwMode="auto">
          <a:xfrm>
            <a:off x="6084888" y="3500438"/>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6</a:t>
            </a:r>
            <a:endParaRPr kumimoji="1" lang="en-US" altLang="zh-CN" sz="2000">
              <a:solidFill>
                <a:srgbClr val="333399"/>
              </a:solidFill>
            </a:endParaRPr>
          </a:p>
        </p:txBody>
      </p:sp>
      <p:sp>
        <p:nvSpPr>
          <p:cNvPr id="61526" name="Text Box 86"/>
          <p:cNvSpPr txBox="1">
            <a:spLocks noChangeArrowheads="1"/>
          </p:cNvSpPr>
          <p:nvPr/>
        </p:nvSpPr>
        <p:spPr bwMode="auto">
          <a:xfrm>
            <a:off x="3348038" y="1844675"/>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4</a:t>
            </a:r>
            <a:endParaRPr kumimoji="1" lang="en-US" altLang="zh-CN" sz="2000">
              <a:solidFill>
                <a:srgbClr val="333399"/>
              </a:solidFill>
            </a:endParaRPr>
          </a:p>
        </p:txBody>
      </p:sp>
      <p:sp>
        <p:nvSpPr>
          <p:cNvPr id="61527" name="Text Box 87"/>
          <p:cNvSpPr txBox="1">
            <a:spLocks noChangeArrowheads="1"/>
          </p:cNvSpPr>
          <p:nvPr/>
        </p:nvSpPr>
        <p:spPr bwMode="auto">
          <a:xfrm>
            <a:off x="1979613" y="1989138"/>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2</a:t>
            </a:r>
            <a:endParaRPr kumimoji="1" lang="en-US" altLang="zh-CN" sz="2000">
              <a:solidFill>
                <a:srgbClr val="333399"/>
              </a:solidFill>
            </a:endParaRPr>
          </a:p>
        </p:txBody>
      </p:sp>
      <p:sp>
        <p:nvSpPr>
          <p:cNvPr id="61528" name="Text Box 88"/>
          <p:cNvSpPr txBox="1">
            <a:spLocks noChangeArrowheads="1"/>
          </p:cNvSpPr>
          <p:nvPr/>
        </p:nvSpPr>
        <p:spPr bwMode="auto">
          <a:xfrm>
            <a:off x="2195513" y="6237288"/>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3</a:t>
            </a:r>
            <a:endParaRPr kumimoji="1" lang="en-US" altLang="zh-CN" sz="2000">
              <a:solidFill>
                <a:srgbClr val="333399"/>
              </a:solidFill>
            </a:endParaRPr>
          </a:p>
        </p:txBody>
      </p:sp>
      <p:sp>
        <p:nvSpPr>
          <p:cNvPr id="61535" name="Rectangle 95"/>
          <p:cNvSpPr>
            <a:spLocks noChangeArrowheads="1"/>
          </p:cNvSpPr>
          <p:nvPr/>
        </p:nvSpPr>
        <p:spPr bwMode="auto">
          <a:xfrm>
            <a:off x="2484438" y="2205038"/>
            <a:ext cx="217487" cy="217487"/>
          </a:xfrm>
          <a:prstGeom prst="rect">
            <a:avLst/>
          </a:prstGeom>
          <a:solidFill>
            <a:srgbClr val="333399"/>
          </a:solidFill>
          <a:ln w="9525">
            <a:solidFill>
              <a:srgbClr val="333399"/>
            </a:solidFill>
            <a:miter lim="800000"/>
          </a:ln>
          <a:effectLst/>
        </p:spPr>
        <p:txBody>
          <a:bodyPr wrap="none" anchor="ctr"/>
          <a:lstStyle/>
          <a:p>
            <a:endParaRPr lang="zh-CN" altLang="en-US"/>
          </a:p>
        </p:txBody>
      </p:sp>
      <p:pic>
        <p:nvPicPr>
          <p:cNvPr id="61514" name="Picture 74"/>
          <p:cNvPicPr>
            <a:picLocks noChangeArrowheads="1"/>
          </p:cNvPicPr>
          <p:nvPr/>
        </p:nvPicPr>
        <p:blipFill>
          <a:blip r:embed="rId1" cstate="print"/>
          <a:srcRect/>
          <a:stretch>
            <a:fillRect/>
          </a:stretch>
        </p:blipFill>
        <p:spPr bwMode="auto">
          <a:xfrm>
            <a:off x="611188" y="4521200"/>
            <a:ext cx="587375" cy="593725"/>
          </a:xfrm>
          <a:prstGeom prst="rect">
            <a:avLst/>
          </a:prstGeom>
          <a:noFill/>
          <a:ln w="9525">
            <a:noFill/>
            <a:miter lim="800000"/>
            <a:headEnd/>
            <a:tailEnd/>
          </a:ln>
          <a:effectLst/>
        </p:spPr>
      </p:pic>
      <p:sp>
        <p:nvSpPr>
          <p:cNvPr id="61532" name="Rectangle 92"/>
          <p:cNvSpPr>
            <a:spLocks noChangeArrowheads="1"/>
          </p:cNvSpPr>
          <p:nvPr/>
        </p:nvSpPr>
        <p:spPr bwMode="auto">
          <a:xfrm>
            <a:off x="827088" y="4652963"/>
            <a:ext cx="217487" cy="217487"/>
          </a:xfrm>
          <a:prstGeom prst="rect">
            <a:avLst/>
          </a:prstGeom>
          <a:solidFill>
            <a:schemeClr val="hlink"/>
          </a:solidFill>
          <a:ln w="9525">
            <a:solidFill>
              <a:schemeClr val="hlink"/>
            </a:solidFill>
            <a:miter lim="800000"/>
          </a:ln>
          <a:effectLst/>
        </p:spPr>
        <p:txBody>
          <a:bodyPr wrap="none" anchor="ctr"/>
          <a:lstStyle/>
          <a:p>
            <a:endParaRPr lang="zh-CN" altLang="en-US"/>
          </a:p>
        </p:txBody>
      </p:sp>
      <p:sp>
        <p:nvSpPr>
          <p:cNvPr id="61534" name="Rectangle 94"/>
          <p:cNvSpPr>
            <a:spLocks noChangeArrowheads="1"/>
          </p:cNvSpPr>
          <p:nvPr/>
        </p:nvSpPr>
        <p:spPr bwMode="auto">
          <a:xfrm>
            <a:off x="827088" y="4652963"/>
            <a:ext cx="217487" cy="217487"/>
          </a:xfrm>
          <a:prstGeom prst="rect">
            <a:avLst/>
          </a:prstGeom>
          <a:solidFill>
            <a:schemeClr val="hlink"/>
          </a:solidFill>
          <a:ln w="9525">
            <a:solidFill>
              <a:schemeClr val="hlink"/>
            </a:solidFill>
            <a:miter lim="800000"/>
          </a:ln>
          <a:effectLst/>
        </p:spPr>
        <p:txBody>
          <a:bodyPr wrap="none" anchor="ctr"/>
          <a:lstStyle/>
          <a:p>
            <a:endParaRPr lang="zh-CN" altLang="en-US"/>
          </a:p>
        </p:txBody>
      </p:sp>
      <p:sp>
        <p:nvSpPr>
          <p:cNvPr id="61538" name="Text Box 98"/>
          <p:cNvSpPr txBox="1">
            <a:spLocks noChangeArrowheads="1"/>
          </p:cNvSpPr>
          <p:nvPr/>
        </p:nvSpPr>
        <p:spPr bwMode="auto">
          <a:xfrm>
            <a:off x="6227763" y="5157788"/>
            <a:ext cx="2609850" cy="466725"/>
          </a:xfrm>
          <a:prstGeom prst="rect">
            <a:avLst/>
          </a:prstGeom>
          <a:noFill/>
          <a:ln w="9525">
            <a:solidFill>
              <a:schemeClr val="hlink"/>
            </a:solidFill>
            <a:miter lim="800000"/>
          </a:ln>
          <a:effectLst/>
        </p:spPr>
        <p:txBody>
          <a:bodyPr wrap="none">
            <a:spAutoFit/>
          </a:bodyPr>
          <a:lstStyle/>
          <a:p>
            <a:r>
              <a:rPr kumimoji="1" lang="en-US" altLang="zh-CN" sz="2400">
                <a:solidFill>
                  <a:schemeClr val="hlink"/>
                </a:solidFill>
              </a:rPr>
              <a:t>H</a:t>
            </a:r>
            <a:r>
              <a:rPr kumimoji="1" lang="en-US" altLang="zh-CN" sz="2400" baseline="-25000">
                <a:solidFill>
                  <a:schemeClr val="hlink"/>
                </a:solidFill>
              </a:rPr>
              <a:t>1 </a:t>
            </a:r>
            <a:r>
              <a:rPr kumimoji="1" lang="zh-CN" altLang="en-US" sz="2400">
                <a:solidFill>
                  <a:schemeClr val="hlink"/>
                </a:solidFill>
                <a:ea typeface="黑体" panose="02010609060101010101" pitchFamily="49" charset="-122"/>
              </a:rPr>
              <a:t>向 </a:t>
            </a:r>
            <a:r>
              <a:rPr kumimoji="1" lang="en-US" altLang="zh-CN" sz="2400">
                <a:solidFill>
                  <a:schemeClr val="hlink"/>
                </a:solidFill>
                <a:ea typeface="黑体" panose="02010609060101010101" pitchFamily="49" charset="-122"/>
              </a:rPr>
              <a:t>H</a:t>
            </a:r>
            <a:r>
              <a:rPr kumimoji="1" lang="en-US" altLang="zh-CN" sz="2400" baseline="-25000">
                <a:solidFill>
                  <a:schemeClr val="hlink"/>
                </a:solidFill>
                <a:ea typeface="黑体" panose="02010609060101010101" pitchFamily="49" charset="-122"/>
              </a:rPr>
              <a:t>5</a:t>
            </a:r>
            <a:r>
              <a:rPr kumimoji="1" lang="en-US" altLang="zh-CN" sz="2400">
                <a:solidFill>
                  <a:schemeClr val="hlink"/>
                </a:solidFill>
                <a:ea typeface="黑体" panose="02010609060101010101" pitchFamily="49" charset="-122"/>
              </a:rPr>
              <a:t> </a:t>
            </a:r>
            <a:r>
              <a:rPr kumimoji="1" lang="zh-CN" altLang="en-US" sz="2400">
                <a:solidFill>
                  <a:schemeClr val="hlink"/>
                </a:solidFill>
                <a:ea typeface="黑体" panose="02010609060101010101" pitchFamily="49" charset="-122"/>
              </a:rPr>
              <a:t>发送分组</a:t>
            </a:r>
            <a:endParaRPr kumimoji="1" lang="zh-CN" altLang="en-US" sz="2400">
              <a:solidFill>
                <a:schemeClr val="hlink"/>
              </a:solidFill>
              <a:ea typeface="黑体" panose="02010609060101010101" pitchFamily="49" charset="-122"/>
            </a:endParaRPr>
          </a:p>
        </p:txBody>
      </p:sp>
      <p:sp>
        <p:nvSpPr>
          <p:cNvPr id="61539" name="Text Box 99"/>
          <p:cNvSpPr txBox="1">
            <a:spLocks noChangeArrowheads="1"/>
          </p:cNvSpPr>
          <p:nvPr/>
        </p:nvSpPr>
        <p:spPr bwMode="auto">
          <a:xfrm>
            <a:off x="6227763" y="4292600"/>
            <a:ext cx="2609850" cy="466725"/>
          </a:xfrm>
          <a:prstGeom prst="rect">
            <a:avLst/>
          </a:prstGeom>
          <a:noFill/>
          <a:ln w="9525">
            <a:solidFill>
              <a:srgbClr val="333399"/>
            </a:solidFill>
            <a:miter lim="800000"/>
          </a:ln>
          <a:effectLst/>
        </p:spPr>
        <p:txBody>
          <a:bodyPr wrap="none">
            <a:spAutoFit/>
          </a:bodyPr>
          <a:lstStyle/>
          <a:p>
            <a:r>
              <a:rPr kumimoji="1" lang="en-US" altLang="zh-CN" sz="2400">
                <a:solidFill>
                  <a:srgbClr val="333399"/>
                </a:solidFill>
              </a:rPr>
              <a:t>H</a:t>
            </a:r>
            <a:r>
              <a:rPr kumimoji="1" lang="en-US" altLang="zh-CN" sz="2400" baseline="-25000">
                <a:solidFill>
                  <a:srgbClr val="333399"/>
                </a:solidFill>
              </a:rPr>
              <a:t>2 </a:t>
            </a:r>
            <a:r>
              <a:rPr kumimoji="1" lang="zh-CN" altLang="en-US" sz="2400">
                <a:solidFill>
                  <a:srgbClr val="333399"/>
                </a:solidFill>
                <a:ea typeface="黑体" panose="02010609060101010101" pitchFamily="49" charset="-122"/>
              </a:rPr>
              <a:t>向 </a:t>
            </a:r>
            <a:r>
              <a:rPr kumimoji="1" lang="en-US" altLang="zh-CN" sz="2400">
                <a:solidFill>
                  <a:srgbClr val="333399"/>
                </a:solidFill>
                <a:ea typeface="黑体" panose="02010609060101010101" pitchFamily="49" charset="-122"/>
              </a:rPr>
              <a:t>H</a:t>
            </a:r>
            <a:r>
              <a:rPr kumimoji="1" lang="en-US" altLang="zh-CN" sz="2400" baseline="-25000">
                <a:solidFill>
                  <a:srgbClr val="333399"/>
                </a:solidFill>
                <a:ea typeface="黑体" panose="02010609060101010101" pitchFamily="49" charset="-122"/>
              </a:rPr>
              <a:t>6</a:t>
            </a:r>
            <a:r>
              <a:rPr kumimoji="1" lang="en-US" altLang="zh-CN" sz="2400">
                <a:solidFill>
                  <a:srgbClr val="333399"/>
                </a:solidFill>
                <a:ea typeface="黑体" panose="02010609060101010101" pitchFamily="49" charset="-122"/>
              </a:rPr>
              <a:t> </a:t>
            </a:r>
            <a:r>
              <a:rPr kumimoji="1" lang="zh-CN" altLang="en-US" sz="2400">
                <a:solidFill>
                  <a:srgbClr val="333399"/>
                </a:solidFill>
                <a:ea typeface="黑体" panose="02010609060101010101" pitchFamily="49" charset="-122"/>
              </a:rPr>
              <a:t>发送分组</a:t>
            </a:r>
            <a:endParaRPr kumimoji="1" lang="zh-CN" altLang="en-US" sz="2400">
              <a:solidFill>
                <a:srgbClr val="333399"/>
              </a:solidFill>
              <a:ea typeface="黑体" panose="02010609060101010101" pitchFamily="49" charset="-122"/>
            </a:endParaRPr>
          </a:p>
        </p:txBody>
      </p:sp>
      <p:sp>
        <p:nvSpPr>
          <p:cNvPr id="61540" name="Rectangle 100"/>
          <p:cNvSpPr>
            <a:spLocks noChangeArrowheads="1"/>
          </p:cNvSpPr>
          <p:nvPr/>
        </p:nvSpPr>
        <p:spPr bwMode="auto">
          <a:xfrm>
            <a:off x="827088" y="4652963"/>
            <a:ext cx="217487" cy="217487"/>
          </a:xfrm>
          <a:prstGeom prst="rect">
            <a:avLst/>
          </a:prstGeom>
          <a:solidFill>
            <a:schemeClr val="hlink"/>
          </a:solidFill>
          <a:ln w="9525">
            <a:solidFill>
              <a:schemeClr val="hlink"/>
            </a:solidFill>
            <a:miter lim="800000"/>
          </a:ln>
          <a:effectLst/>
        </p:spPr>
        <p:txBody>
          <a:bodyPr wrap="none" anchor="ctr"/>
          <a:lstStyle/>
          <a:p>
            <a:endParaRPr lang="zh-CN" altLang="en-US"/>
          </a:p>
        </p:txBody>
      </p:sp>
      <p:sp>
        <p:nvSpPr>
          <p:cNvPr id="61541" name="Rectangle 101"/>
          <p:cNvSpPr>
            <a:spLocks noChangeArrowheads="1"/>
          </p:cNvSpPr>
          <p:nvPr/>
        </p:nvSpPr>
        <p:spPr bwMode="auto">
          <a:xfrm>
            <a:off x="2484438" y="2205038"/>
            <a:ext cx="217487" cy="217487"/>
          </a:xfrm>
          <a:prstGeom prst="rect">
            <a:avLst/>
          </a:prstGeom>
          <a:solidFill>
            <a:srgbClr val="333399"/>
          </a:solidFill>
          <a:ln w="9525">
            <a:solidFill>
              <a:srgbClr val="333399"/>
            </a:solidFill>
            <a:miter lim="800000"/>
          </a:ln>
          <a:effectLst/>
        </p:spPr>
        <p:txBody>
          <a:bodyPr wrap="none" anchor="ctr"/>
          <a:lstStyle/>
          <a:p>
            <a:endParaRPr lang="zh-CN" altLang="en-US"/>
          </a:p>
        </p:txBody>
      </p:sp>
      <p:sp>
        <p:nvSpPr>
          <p:cNvPr id="61537" name="Rectangle 97"/>
          <p:cNvSpPr>
            <a:spLocks noChangeArrowheads="1"/>
          </p:cNvSpPr>
          <p:nvPr/>
        </p:nvSpPr>
        <p:spPr bwMode="auto">
          <a:xfrm>
            <a:off x="827088" y="4652963"/>
            <a:ext cx="217487" cy="217487"/>
          </a:xfrm>
          <a:prstGeom prst="rect">
            <a:avLst/>
          </a:prstGeom>
          <a:solidFill>
            <a:schemeClr val="hlink"/>
          </a:solidFill>
          <a:ln w="9525">
            <a:solidFill>
              <a:srgbClr val="333399"/>
            </a:solidFill>
            <a:miter lim="800000"/>
          </a:ln>
          <a:effectLst/>
        </p:spPr>
        <p:txBody>
          <a:bodyPr wrap="none" anchor="ctr"/>
          <a:lstStyle/>
          <a:p>
            <a:endParaRPr lang="zh-CN" altLang="en-US"/>
          </a:p>
        </p:txBody>
      </p:sp>
      <p:sp>
        <p:nvSpPr>
          <p:cNvPr id="61536" name="Rectangle 96"/>
          <p:cNvSpPr>
            <a:spLocks noChangeArrowheads="1"/>
          </p:cNvSpPr>
          <p:nvPr/>
        </p:nvSpPr>
        <p:spPr bwMode="auto">
          <a:xfrm>
            <a:off x="2484438" y="2205038"/>
            <a:ext cx="217487" cy="217487"/>
          </a:xfrm>
          <a:prstGeom prst="rect">
            <a:avLst/>
          </a:prstGeom>
          <a:solidFill>
            <a:srgbClr val="333399"/>
          </a:solidFill>
          <a:ln w="9525">
            <a:solidFill>
              <a:srgbClr val="333399"/>
            </a:solidFill>
            <a:miter lim="800000"/>
          </a:ln>
          <a:effectLst/>
        </p:spPr>
        <p:txBody>
          <a:bodyPr wrap="none" anchor="ctr"/>
          <a:lstStyle/>
          <a:p>
            <a:endParaRPr lang="zh-CN" altLang="en-US"/>
          </a:p>
        </p:txBody>
      </p:sp>
      <p:sp>
        <p:nvSpPr>
          <p:cNvPr id="61542" name="Text Box 102"/>
          <p:cNvSpPr txBox="1">
            <a:spLocks noChangeArrowheads="1"/>
          </p:cNvSpPr>
          <p:nvPr/>
        </p:nvSpPr>
        <p:spPr bwMode="auto">
          <a:xfrm>
            <a:off x="5076825" y="2257425"/>
            <a:ext cx="3816350" cy="595313"/>
          </a:xfrm>
          <a:prstGeom prst="rect">
            <a:avLst/>
          </a:prstGeom>
          <a:solidFill>
            <a:srgbClr val="FFFFCC"/>
          </a:solidFill>
          <a:ln w="76200" cmpd="tri">
            <a:solidFill>
              <a:srgbClr val="333399"/>
            </a:solidFill>
            <a:miter lim="800000"/>
          </a:ln>
          <a:effectLst/>
        </p:spPr>
        <p:txBody>
          <a:bodyPr wrap="none">
            <a:spAutoFit/>
          </a:bodyPr>
          <a:lstStyle/>
          <a:p>
            <a:r>
              <a:rPr kumimoji="1" lang="zh-CN" altLang="en-US" sz="2800">
                <a:solidFill>
                  <a:srgbClr val="333399"/>
                </a:solidFill>
                <a:latin typeface="黑体" panose="02010609060101010101" pitchFamily="49" charset="-122"/>
                <a:ea typeface="黑体" panose="02010609060101010101" pitchFamily="49" charset="-122"/>
              </a:rPr>
              <a:t>注意分组路径的变化！</a:t>
            </a:r>
            <a:endParaRPr kumimoji="1" lang="zh-CN" altLang="en-US" sz="2800">
              <a:solidFill>
                <a:srgbClr val="333399"/>
              </a:solidFill>
              <a:latin typeface="黑体" panose="02010609060101010101" pitchFamily="49" charset="-122"/>
              <a:ea typeface="黑体" panose="02010609060101010101" pitchFamily="49" charset="-122"/>
            </a:endParaRPr>
          </a:p>
        </p:txBody>
      </p:sp>
      <p:sp>
        <p:nvSpPr>
          <p:cNvPr id="61543" name="Text Box 103"/>
          <p:cNvSpPr txBox="1">
            <a:spLocks noChangeArrowheads="1"/>
          </p:cNvSpPr>
          <p:nvPr/>
        </p:nvSpPr>
        <p:spPr bwMode="auto">
          <a:xfrm>
            <a:off x="746125" y="2781300"/>
            <a:ext cx="946150" cy="396875"/>
          </a:xfrm>
          <a:prstGeom prst="rect">
            <a:avLst/>
          </a:prstGeom>
          <a:noFill/>
          <a:ln w="9525">
            <a:noFill/>
            <a:miter lim="800000"/>
          </a:ln>
          <a:effectLst/>
        </p:spPr>
        <p:txBody>
          <a:bodyPr wrap="none">
            <a:spAutoFit/>
          </a:bodyPr>
          <a:lstStyle/>
          <a:p>
            <a:r>
              <a:rPr kumimoji="1" lang="zh-CN" altLang="en-US" sz="2000">
                <a:solidFill>
                  <a:srgbClr val="333399"/>
                </a:solidFill>
                <a:latin typeface="Times New Roman" panose="02020603050405020304" pitchFamily="18" charset="0"/>
                <a:ea typeface="黑体" panose="02010609060101010101" pitchFamily="49" charset="-122"/>
              </a:rPr>
              <a:t>路由器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61545" name="Text Box 105"/>
          <p:cNvSpPr txBox="1">
            <a:spLocks noChangeArrowheads="1"/>
          </p:cNvSpPr>
          <p:nvPr/>
        </p:nvSpPr>
        <p:spPr bwMode="auto">
          <a:xfrm>
            <a:off x="0" y="3644900"/>
            <a:ext cx="692150" cy="396875"/>
          </a:xfrm>
          <a:prstGeom prst="rect">
            <a:avLst/>
          </a:prstGeom>
          <a:noFill/>
          <a:ln w="9525">
            <a:noFill/>
            <a:miter lim="800000"/>
          </a:ln>
          <a:effectLst/>
        </p:spPr>
        <p:txBody>
          <a:bodyPr wrap="none">
            <a:spAutoFit/>
          </a:bodyPr>
          <a:lstStyle/>
          <a:p>
            <a:r>
              <a:rPr kumimoji="1" lang="zh-CN" altLang="en-US" sz="2000">
                <a:solidFill>
                  <a:srgbClr val="333399"/>
                </a:solidFill>
                <a:latin typeface="Times New Roman" panose="02020603050405020304" pitchFamily="18" charset="0"/>
                <a:ea typeface="黑体" panose="02010609060101010101" pitchFamily="49" charset="-122"/>
              </a:rPr>
              <a:t>主机</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61546" name="Line 106"/>
          <p:cNvSpPr>
            <a:spLocks noChangeShapeType="1"/>
          </p:cNvSpPr>
          <p:nvPr/>
        </p:nvSpPr>
        <p:spPr bwMode="auto">
          <a:xfrm>
            <a:off x="1619250" y="3068638"/>
            <a:ext cx="792163" cy="215900"/>
          </a:xfrm>
          <a:prstGeom prst="line">
            <a:avLst/>
          </a:prstGeom>
          <a:noFill/>
          <a:ln w="28575">
            <a:solidFill>
              <a:srgbClr val="333399"/>
            </a:solidFill>
            <a:round/>
            <a:tailEnd type="triangle" w="med" len="lg"/>
          </a:ln>
          <a:effectLst/>
        </p:spPr>
        <p:txBody>
          <a:bodyPr/>
          <a:lstStyle/>
          <a:p>
            <a:endParaRPr lang="zh-CN" altLang="en-US"/>
          </a:p>
        </p:txBody>
      </p:sp>
      <p:sp>
        <p:nvSpPr>
          <p:cNvPr id="61547" name="Line 107"/>
          <p:cNvSpPr>
            <a:spLocks noChangeShapeType="1"/>
          </p:cNvSpPr>
          <p:nvPr/>
        </p:nvSpPr>
        <p:spPr bwMode="auto">
          <a:xfrm>
            <a:off x="395288" y="4005263"/>
            <a:ext cx="360362" cy="576262"/>
          </a:xfrm>
          <a:prstGeom prst="line">
            <a:avLst/>
          </a:prstGeom>
          <a:noFill/>
          <a:ln w="28575">
            <a:solidFill>
              <a:srgbClr val="333399"/>
            </a:solidFill>
            <a:round/>
            <a:tailEnd type="triangle" w="med" len="lg"/>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61532"/>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15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534"/>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9" dur="2000" fill="hold"/>
                                        <p:tgtEl>
                                          <p:spTgt spid="61534"/>
                                        </p:tgtEl>
                                        <p:attrNameLst>
                                          <p:attrName>ppt_x</p:attrName>
                                          <p:attrName>ppt_y</p:attrName>
                                        </p:attrNameLst>
                                      </p:cBhvr>
                                    </p:animMotion>
                                  </p:childTnLst>
                                </p:cTn>
                              </p:par>
                            </p:childTnLst>
                          </p:cTn>
                        </p:par>
                        <p:par>
                          <p:cTn id="20" fill="hold">
                            <p:stCondLst>
                              <p:cond delay="2000"/>
                            </p:stCondLst>
                            <p:childTnLst>
                              <p:par>
                                <p:cTn id="21" presetID="1" presetClass="exit" presetSubtype="0" fill="hold" grpId="2" nodeType="afterEffect">
                                  <p:stCondLst>
                                    <p:cond delay="0"/>
                                  </p:stCondLst>
                                  <p:childTnLst>
                                    <p:set>
                                      <p:cBhvr>
                                        <p:cTn id="22" dur="1" fill="hold">
                                          <p:stCondLst>
                                            <p:cond delay="0"/>
                                          </p:stCondLst>
                                        </p:cTn>
                                        <p:tgtEl>
                                          <p:spTgt spid="61534"/>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61539"/>
                                        </p:tgtEl>
                                        <p:attrNameLst>
                                          <p:attrName>style.visibility</p:attrName>
                                        </p:attrNameLst>
                                      </p:cBhvr>
                                      <p:to>
                                        <p:strVal val="visible"/>
                                      </p:to>
                                    </p:set>
                                  </p:childTnLst>
                                </p:cTn>
                              </p:par>
                            </p:childTnLst>
                          </p:cTn>
                        </p:par>
                        <p:par>
                          <p:cTn id="26" fill="hold">
                            <p:stCondLst>
                              <p:cond delay="2000"/>
                            </p:stCondLst>
                            <p:childTnLst>
                              <p:par>
                                <p:cTn id="27" presetID="35" presetClass="emph" presetSubtype="0" repeatCount="3000" fill="hold" grpId="1" nodeType="afterEffect">
                                  <p:stCondLst>
                                    <p:cond delay="0"/>
                                  </p:stCondLst>
                                  <p:childTnLst>
                                    <p:anim calcmode="discrete" valueType="str">
                                      <p:cBhvr>
                                        <p:cTn id="28" dur="1000" fill="hold"/>
                                        <p:tgtEl>
                                          <p:spTgt spid="61539"/>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535"/>
                                        </p:tgtEl>
                                        <p:attrNameLst>
                                          <p:attrName>style.visibility</p:attrName>
                                        </p:attrNameLst>
                                      </p:cBhvr>
                                      <p:to>
                                        <p:strVal val="visible"/>
                                      </p:to>
                                    </p:set>
                                  </p:childTnLst>
                                </p:cTn>
                              </p:par>
                            </p:childTnLst>
                          </p:cTn>
                        </p:par>
                        <p:par>
                          <p:cTn id="33" fill="hold">
                            <p:stCondLst>
                              <p:cond delay="0"/>
                            </p:stCondLst>
                            <p:childTnLst>
                              <p:par>
                                <p:cTn id="34"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5" dur="2000" fill="hold"/>
                                        <p:tgtEl>
                                          <p:spTgt spid="61535"/>
                                        </p:tgtEl>
                                        <p:attrNameLst>
                                          <p:attrName>ppt_x</p:attrName>
                                          <p:attrName>ppt_y</p:attrName>
                                        </p:attrNameLst>
                                      </p:cBhvr>
                                    </p:animMotion>
                                  </p:childTnLst>
                                </p:cTn>
                              </p:par>
                            </p:childTnLst>
                          </p:cTn>
                        </p:par>
                        <p:par>
                          <p:cTn id="36" fill="hold">
                            <p:stCondLst>
                              <p:cond delay="2000"/>
                            </p:stCondLst>
                            <p:childTnLst>
                              <p:par>
                                <p:cTn id="37" presetID="1" presetClass="exit" presetSubtype="0" fill="hold" grpId="2" nodeType="afterEffect">
                                  <p:stCondLst>
                                    <p:cond delay="0"/>
                                  </p:stCondLst>
                                  <p:childTnLst>
                                    <p:set>
                                      <p:cBhvr>
                                        <p:cTn id="38" dur="1" fill="hold">
                                          <p:stCondLst>
                                            <p:cond delay="0"/>
                                          </p:stCondLst>
                                        </p:cTn>
                                        <p:tgtEl>
                                          <p:spTgt spid="61535"/>
                                        </p:tgtEl>
                                        <p:attrNameLst>
                                          <p:attrName>style.visibility</p:attrName>
                                        </p:attrNameLst>
                                      </p:cBhvr>
                                      <p:to>
                                        <p:strVal val="hidden"/>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61542"/>
                                        </p:tgtEl>
                                        <p:attrNameLst>
                                          <p:attrName>style.visibility</p:attrName>
                                        </p:attrNameLst>
                                      </p:cBhvr>
                                      <p:to>
                                        <p:strVal val="visible"/>
                                      </p:to>
                                    </p:set>
                                  </p:childTnLst>
                                </p:cTn>
                              </p:par>
                            </p:childTnLst>
                          </p:cTn>
                        </p:par>
                        <p:par>
                          <p:cTn id="42" fill="hold">
                            <p:stCondLst>
                              <p:cond delay="2000"/>
                            </p:stCondLst>
                            <p:childTnLst>
                              <p:par>
                                <p:cTn id="43" presetID="35" presetClass="emph" presetSubtype="0" repeatCount="2000" fill="hold" grpId="1" nodeType="afterEffect">
                                  <p:stCondLst>
                                    <p:cond delay="0"/>
                                  </p:stCondLst>
                                  <p:childTnLst>
                                    <p:anim calcmode="discrete" valueType="str">
                                      <p:cBhvr>
                                        <p:cTn id="44" dur="1000" fill="hold"/>
                                        <p:tgtEl>
                                          <p:spTgt spid="61542"/>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1540"/>
                                        </p:tgtEl>
                                        <p:attrNameLst>
                                          <p:attrName>style.visibility</p:attrName>
                                        </p:attrNameLst>
                                      </p:cBhvr>
                                      <p:to>
                                        <p:strVal val="visible"/>
                                      </p:to>
                                    </p:set>
                                  </p:childTnLst>
                                </p:cTn>
                              </p:par>
                            </p:childTnLst>
                          </p:cTn>
                        </p:par>
                        <p:par>
                          <p:cTn id="49" fill="hold">
                            <p:stCondLst>
                              <p:cond delay="0"/>
                            </p:stCondLst>
                            <p:childTnLst>
                              <p:par>
                                <p:cTn id="50"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51" dur="2000" fill="hold"/>
                                        <p:tgtEl>
                                          <p:spTgt spid="61540"/>
                                        </p:tgtEl>
                                        <p:attrNameLst>
                                          <p:attrName>ppt_x</p:attrName>
                                          <p:attrName>ppt_y</p:attrName>
                                        </p:attrNameLst>
                                      </p:cBhvr>
                                    </p:animMotion>
                                  </p:childTnLst>
                                </p:cTn>
                              </p:par>
                            </p:childTnLst>
                          </p:cTn>
                        </p:par>
                        <p:par>
                          <p:cTn id="52" fill="hold">
                            <p:stCondLst>
                              <p:cond delay="2000"/>
                            </p:stCondLst>
                            <p:childTnLst>
                              <p:par>
                                <p:cTn id="53" presetID="1" presetClass="exit" presetSubtype="0" fill="hold" grpId="2" nodeType="afterEffect">
                                  <p:stCondLst>
                                    <p:cond delay="0"/>
                                  </p:stCondLst>
                                  <p:childTnLst>
                                    <p:set>
                                      <p:cBhvr>
                                        <p:cTn id="54" dur="1" fill="hold">
                                          <p:stCondLst>
                                            <p:cond delay="0"/>
                                          </p:stCondLst>
                                        </p:cTn>
                                        <p:tgtEl>
                                          <p:spTgt spid="6154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541"/>
                                        </p:tgtEl>
                                        <p:attrNameLst>
                                          <p:attrName>style.visibility</p:attrName>
                                        </p:attrNameLst>
                                      </p:cBhvr>
                                      <p:to>
                                        <p:strVal val="visible"/>
                                      </p:to>
                                    </p:set>
                                  </p:childTnLst>
                                </p:cTn>
                              </p:par>
                            </p:childTnLst>
                          </p:cTn>
                        </p:par>
                        <p:par>
                          <p:cTn id="59" fill="hold">
                            <p:stCondLst>
                              <p:cond delay="0"/>
                            </p:stCondLst>
                            <p:childTnLst>
                              <p:par>
                                <p:cTn id="60"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61" dur="2000" fill="hold"/>
                                        <p:tgtEl>
                                          <p:spTgt spid="61541"/>
                                        </p:tgtEl>
                                        <p:attrNameLst>
                                          <p:attrName>ppt_x</p:attrName>
                                          <p:attrName>ppt_y</p:attrName>
                                        </p:attrNameLst>
                                      </p:cBhvr>
                                    </p:animMotion>
                                  </p:childTnLst>
                                </p:cTn>
                              </p:par>
                            </p:childTnLst>
                          </p:cTn>
                        </p:par>
                        <p:par>
                          <p:cTn id="62" fill="hold">
                            <p:stCondLst>
                              <p:cond delay="2000"/>
                            </p:stCondLst>
                            <p:childTnLst>
                              <p:par>
                                <p:cTn id="63" presetID="1" presetClass="exit" presetSubtype="0" fill="hold" grpId="2" nodeType="afterEffect">
                                  <p:stCondLst>
                                    <p:cond delay="0"/>
                                  </p:stCondLst>
                                  <p:childTnLst>
                                    <p:set>
                                      <p:cBhvr>
                                        <p:cTn id="64" dur="1" fill="hold">
                                          <p:stCondLst>
                                            <p:cond delay="0"/>
                                          </p:stCondLst>
                                        </p:cTn>
                                        <p:tgtEl>
                                          <p:spTgt spid="6154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1537"/>
                                        </p:tgtEl>
                                        <p:attrNameLst>
                                          <p:attrName>style.visibility</p:attrName>
                                        </p:attrNameLst>
                                      </p:cBhvr>
                                      <p:to>
                                        <p:strVal val="visible"/>
                                      </p:to>
                                    </p:set>
                                  </p:childTnLst>
                                </p:cTn>
                              </p:par>
                            </p:childTnLst>
                          </p:cTn>
                        </p:par>
                        <p:par>
                          <p:cTn id="69" fill="hold">
                            <p:stCondLst>
                              <p:cond delay="0"/>
                            </p:stCondLst>
                            <p:childTnLst>
                              <p:par>
                                <p:cTn id="70"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71" dur="2000" fill="hold"/>
                                        <p:tgtEl>
                                          <p:spTgt spid="61537"/>
                                        </p:tgtEl>
                                        <p:attrNameLst>
                                          <p:attrName>ppt_x</p:attrName>
                                          <p:attrName>ppt_y</p:attrName>
                                        </p:attrNameLst>
                                      </p:cBhvr>
                                    </p:animMotion>
                                  </p:childTnLst>
                                </p:cTn>
                              </p:par>
                            </p:childTnLst>
                          </p:cTn>
                        </p:par>
                        <p:par>
                          <p:cTn id="72" fill="hold">
                            <p:stCondLst>
                              <p:cond delay="2000"/>
                            </p:stCondLst>
                            <p:childTnLst>
                              <p:par>
                                <p:cTn id="73" presetID="1" presetClass="exit" presetSubtype="0" fill="hold" grpId="2" nodeType="afterEffect">
                                  <p:stCondLst>
                                    <p:cond delay="0"/>
                                  </p:stCondLst>
                                  <p:childTnLst>
                                    <p:set>
                                      <p:cBhvr>
                                        <p:cTn id="74" dur="1" fill="hold">
                                          <p:stCondLst>
                                            <p:cond delay="0"/>
                                          </p:stCondLst>
                                        </p:cTn>
                                        <p:tgtEl>
                                          <p:spTgt spid="61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1536"/>
                                        </p:tgtEl>
                                        <p:attrNameLst>
                                          <p:attrName>style.visibility</p:attrName>
                                        </p:attrNameLst>
                                      </p:cBhvr>
                                      <p:to>
                                        <p:strVal val="visible"/>
                                      </p:to>
                                    </p:set>
                                  </p:childTnLst>
                                </p:cTn>
                              </p:par>
                            </p:childTnLst>
                          </p:cTn>
                        </p:par>
                        <p:par>
                          <p:cTn id="79" fill="hold">
                            <p:stCondLst>
                              <p:cond delay="0"/>
                            </p:stCondLst>
                            <p:childTnLst>
                              <p:par>
                                <p:cTn id="80"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81" dur="2000" fill="hold"/>
                                        <p:tgtEl>
                                          <p:spTgt spid="61536"/>
                                        </p:tgtEl>
                                        <p:attrNameLst>
                                          <p:attrName>ppt_x</p:attrName>
                                          <p:attrName>ppt_y</p:attrName>
                                        </p:attrNameLst>
                                      </p:cBhvr>
                                    </p:animMotion>
                                  </p:childTnLst>
                                </p:cTn>
                              </p:par>
                            </p:childTnLst>
                          </p:cTn>
                        </p:par>
                        <p:par>
                          <p:cTn id="82" fill="hold">
                            <p:stCondLst>
                              <p:cond delay="2000"/>
                            </p:stCondLst>
                            <p:childTnLst>
                              <p:par>
                                <p:cTn id="83" presetID="1" presetClass="exit" presetSubtype="0" fill="hold" grpId="2" nodeType="afterEffect">
                                  <p:stCondLst>
                                    <p:cond delay="0"/>
                                  </p:stCondLst>
                                  <p:childTnLst>
                                    <p:set>
                                      <p:cBhvr>
                                        <p:cTn id="84" dur="1" fill="hold">
                                          <p:stCondLst>
                                            <p:cond delay="0"/>
                                          </p:stCondLst>
                                        </p:cTn>
                                        <p:tgtEl>
                                          <p:spTgt spid="6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5" grpId="0" animBg="1"/>
      <p:bldP spid="61535" grpId="1" animBg="1"/>
      <p:bldP spid="61535" grpId="2" animBg="1"/>
      <p:bldP spid="61532" grpId="0" animBg="1"/>
      <p:bldP spid="61532" grpId="1" animBg="1"/>
      <p:bldP spid="61532" grpId="2" animBg="1"/>
      <p:bldP spid="61534" grpId="0" animBg="1"/>
      <p:bldP spid="61534" grpId="1" animBg="1"/>
      <p:bldP spid="61534" grpId="2" animBg="1"/>
      <p:bldP spid="61539" grpId="0" animBg="1"/>
      <p:bldP spid="61539" grpId="1" animBg="1"/>
      <p:bldP spid="61540" grpId="0" animBg="1"/>
      <p:bldP spid="61540" grpId="1" animBg="1"/>
      <p:bldP spid="61540" grpId="2" animBg="1"/>
      <p:bldP spid="61541" grpId="0" animBg="1"/>
      <p:bldP spid="61541" grpId="1" animBg="1"/>
      <p:bldP spid="61541" grpId="2" animBg="1"/>
      <p:bldP spid="61537" grpId="0" animBg="1"/>
      <p:bldP spid="61537" grpId="1" animBg="1"/>
      <p:bldP spid="61537" grpId="2" animBg="1"/>
      <p:bldP spid="61536" grpId="0" animBg="1"/>
      <p:bldP spid="61536" grpId="1" animBg="1"/>
      <p:bldP spid="61536" grpId="2" animBg="1"/>
      <p:bldP spid="61542" grpId="0" animBg="1"/>
      <p:bldP spid="6154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灯片编号占位符 5"/>
          <p:cNvSpPr>
            <a:spLocks noGrp="1"/>
          </p:cNvSpPr>
          <p:nvPr>
            <p:ph type="sldNum" sz="quarter" idx="12"/>
          </p:nvPr>
        </p:nvSpPr>
        <p:spPr/>
        <p:txBody>
          <a:bodyPr/>
          <a:lstStyle/>
          <a:p>
            <a:fld id="{0489C5ED-4419-4678-933B-DC1572DAFB7A}" type="slidenum">
              <a:rPr lang="en-US" altLang="zh-CN"/>
            </a:fld>
            <a:endParaRPr lang="en-US" altLang="zh-CN"/>
          </a:p>
        </p:txBody>
      </p:sp>
      <p:sp>
        <p:nvSpPr>
          <p:cNvPr id="65538" name="Rectangle 2"/>
          <p:cNvSpPr>
            <a:spLocks noGrp="1" noChangeArrowheads="1"/>
          </p:cNvSpPr>
          <p:nvPr>
            <p:ph type="title"/>
          </p:nvPr>
        </p:nvSpPr>
        <p:spPr/>
        <p:txBody>
          <a:bodyPr/>
          <a:lstStyle/>
          <a:p>
            <a:pPr algn="ctr"/>
            <a:r>
              <a:rPr lang="zh-CN" altLang="en-US"/>
              <a:t>注意分组的</a:t>
            </a:r>
            <a:r>
              <a:rPr lang="zh-CN" altLang="en-US">
                <a:solidFill>
                  <a:schemeClr val="hlink"/>
                </a:solidFill>
              </a:rPr>
              <a:t>存储转发</a:t>
            </a:r>
            <a:r>
              <a:rPr lang="zh-CN" altLang="en-US"/>
              <a:t>过程</a:t>
            </a:r>
            <a:endParaRPr lang="zh-CN" altLang="en-US"/>
          </a:p>
        </p:txBody>
      </p:sp>
      <p:grpSp>
        <p:nvGrpSpPr>
          <p:cNvPr id="2" name="Group 3"/>
          <p:cNvGrpSpPr/>
          <p:nvPr/>
        </p:nvGrpSpPr>
        <p:grpSpPr bwMode="auto">
          <a:xfrm>
            <a:off x="1528763" y="2536825"/>
            <a:ext cx="4090987" cy="3667125"/>
            <a:chOff x="2256" y="2386"/>
            <a:chExt cx="2147" cy="1919"/>
          </a:xfrm>
        </p:grpSpPr>
        <p:sp>
          <p:nvSpPr>
            <p:cNvPr id="65540" name="Oval 4"/>
            <p:cNvSpPr>
              <a:spLocks noChangeArrowheads="1"/>
            </p:cNvSpPr>
            <p:nvPr/>
          </p:nvSpPr>
          <p:spPr bwMode="auto">
            <a:xfrm rot="-1674972">
              <a:off x="2346" y="2526"/>
              <a:ext cx="1015" cy="692"/>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5541" name="Oval 5"/>
            <p:cNvSpPr>
              <a:spLocks noChangeArrowheads="1"/>
            </p:cNvSpPr>
            <p:nvPr/>
          </p:nvSpPr>
          <p:spPr bwMode="auto">
            <a:xfrm rot="-774972">
              <a:off x="3025" y="2386"/>
              <a:ext cx="887" cy="642"/>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5542" name="Oval 6"/>
            <p:cNvSpPr>
              <a:spLocks noChangeArrowheads="1"/>
            </p:cNvSpPr>
            <p:nvPr/>
          </p:nvSpPr>
          <p:spPr bwMode="auto">
            <a:xfrm rot="-174972">
              <a:off x="3673" y="2621"/>
              <a:ext cx="655" cy="832"/>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5543" name="Oval 7"/>
            <p:cNvSpPr>
              <a:spLocks noChangeArrowheads="1"/>
            </p:cNvSpPr>
            <p:nvPr/>
          </p:nvSpPr>
          <p:spPr bwMode="auto">
            <a:xfrm rot="18365028">
              <a:off x="3754" y="3108"/>
              <a:ext cx="687" cy="610"/>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5544" name="Oval 8"/>
            <p:cNvSpPr>
              <a:spLocks noChangeArrowheads="1"/>
            </p:cNvSpPr>
            <p:nvPr/>
          </p:nvSpPr>
          <p:spPr bwMode="auto">
            <a:xfrm rot="-1674972">
              <a:off x="3052" y="3445"/>
              <a:ext cx="1110" cy="772"/>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5545" name="Oval 9"/>
            <p:cNvSpPr>
              <a:spLocks noChangeArrowheads="1"/>
            </p:cNvSpPr>
            <p:nvPr/>
          </p:nvSpPr>
          <p:spPr bwMode="auto">
            <a:xfrm rot="-594972">
              <a:off x="2616" y="3772"/>
              <a:ext cx="793" cy="533"/>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5546" name="Oval 10"/>
            <p:cNvSpPr>
              <a:spLocks noChangeArrowheads="1"/>
            </p:cNvSpPr>
            <p:nvPr/>
          </p:nvSpPr>
          <p:spPr bwMode="auto">
            <a:xfrm rot="-1674972">
              <a:off x="2311" y="3539"/>
              <a:ext cx="503" cy="631"/>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5547" name="Oval 11"/>
            <p:cNvSpPr>
              <a:spLocks noChangeArrowheads="1"/>
            </p:cNvSpPr>
            <p:nvPr/>
          </p:nvSpPr>
          <p:spPr bwMode="auto">
            <a:xfrm rot="18065028">
              <a:off x="2160" y="3115"/>
              <a:ext cx="695" cy="504"/>
            </a:xfrm>
            <a:prstGeom prst="ellipse">
              <a:avLst/>
            </a:prstGeom>
            <a:solidFill>
              <a:srgbClr val="FFFF99"/>
            </a:solidFill>
            <a:ln w="12700">
              <a:solidFill>
                <a:schemeClr val="tx1"/>
              </a:solidFill>
              <a:round/>
            </a:ln>
            <a:effectLst/>
          </p:spPr>
          <p:txBody>
            <a:bodyPr wrap="none" anchor="ctr"/>
            <a:lstStyle/>
            <a:p>
              <a:endParaRPr lang="zh-CN" altLang="en-US"/>
            </a:p>
          </p:txBody>
        </p:sp>
        <p:sp>
          <p:nvSpPr>
            <p:cNvPr id="65548" name="Freeform 12"/>
            <p:cNvSpPr/>
            <p:nvPr/>
          </p:nvSpPr>
          <p:spPr bwMode="auto">
            <a:xfrm>
              <a:off x="2358" y="2506"/>
              <a:ext cx="1931" cy="1684"/>
            </a:xfrm>
            <a:custGeom>
              <a:avLst/>
              <a:gdLst/>
              <a:ahLst/>
              <a:cxnLst>
                <a:cxn ang="0">
                  <a:pos x="579" y="263"/>
                </a:cxn>
                <a:cxn ang="0">
                  <a:pos x="632" y="168"/>
                </a:cxn>
                <a:cxn ang="0">
                  <a:pos x="695" y="126"/>
                </a:cxn>
                <a:cxn ang="0">
                  <a:pos x="916" y="115"/>
                </a:cxn>
                <a:cxn ang="0">
                  <a:pos x="1095" y="52"/>
                </a:cxn>
                <a:cxn ang="0">
                  <a:pos x="1158" y="21"/>
                </a:cxn>
                <a:cxn ang="0">
                  <a:pos x="1221" y="0"/>
                </a:cxn>
                <a:cxn ang="0">
                  <a:pos x="1337" y="42"/>
                </a:cxn>
                <a:cxn ang="0">
                  <a:pos x="1400" y="84"/>
                </a:cxn>
                <a:cxn ang="0">
                  <a:pos x="1432" y="105"/>
                </a:cxn>
                <a:cxn ang="0">
                  <a:pos x="1505" y="158"/>
                </a:cxn>
                <a:cxn ang="0">
                  <a:pos x="1526" y="189"/>
                </a:cxn>
                <a:cxn ang="0">
                  <a:pos x="1558" y="210"/>
                </a:cxn>
                <a:cxn ang="0">
                  <a:pos x="1653" y="294"/>
                </a:cxn>
                <a:cxn ang="0">
                  <a:pos x="1737" y="368"/>
                </a:cxn>
                <a:cxn ang="0">
                  <a:pos x="1800" y="389"/>
                </a:cxn>
                <a:cxn ang="0">
                  <a:pos x="1832" y="410"/>
                </a:cxn>
                <a:cxn ang="0">
                  <a:pos x="1916" y="589"/>
                </a:cxn>
                <a:cxn ang="0">
                  <a:pos x="1842" y="1084"/>
                </a:cxn>
                <a:cxn ang="0">
                  <a:pos x="1769" y="1168"/>
                </a:cxn>
                <a:cxn ang="0">
                  <a:pos x="1653" y="1284"/>
                </a:cxn>
                <a:cxn ang="0">
                  <a:pos x="1590" y="1347"/>
                </a:cxn>
                <a:cxn ang="0">
                  <a:pos x="1558" y="1368"/>
                </a:cxn>
                <a:cxn ang="0">
                  <a:pos x="1474" y="1431"/>
                </a:cxn>
                <a:cxn ang="0">
                  <a:pos x="1411" y="1453"/>
                </a:cxn>
                <a:cxn ang="0">
                  <a:pos x="1253" y="1579"/>
                </a:cxn>
                <a:cxn ang="0">
                  <a:pos x="1190" y="1621"/>
                </a:cxn>
                <a:cxn ang="0">
                  <a:pos x="1000" y="1684"/>
                </a:cxn>
                <a:cxn ang="0">
                  <a:pos x="432" y="1653"/>
                </a:cxn>
                <a:cxn ang="0">
                  <a:pos x="337" y="1621"/>
                </a:cxn>
                <a:cxn ang="0">
                  <a:pos x="242" y="1558"/>
                </a:cxn>
                <a:cxn ang="0">
                  <a:pos x="168" y="1463"/>
                </a:cxn>
                <a:cxn ang="0">
                  <a:pos x="126" y="1400"/>
                </a:cxn>
                <a:cxn ang="0">
                  <a:pos x="105" y="1368"/>
                </a:cxn>
                <a:cxn ang="0">
                  <a:pos x="21" y="1242"/>
                </a:cxn>
                <a:cxn ang="0">
                  <a:pos x="32" y="1031"/>
                </a:cxn>
                <a:cxn ang="0">
                  <a:pos x="42" y="821"/>
                </a:cxn>
                <a:cxn ang="0">
                  <a:pos x="84" y="631"/>
                </a:cxn>
                <a:cxn ang="0">
                  <a:pos x="200" y="337"/>
                </a:cxn>
                <a:cxn ang="0">
                  <a:pos x="242" y="263"/>
                </a:cxn>
                <a:cxn ang="0">
                  <a:pos x="305" y="252"/>
                </a:cxn>
                <a:cxn ang="0">
                  <a:pos x="326" y="189"/>
                </a:cxn>
                <a:cxn ang="0">
                  <a:pos x="400" y="147"/>
                </a:cxn>
                <a:cxn ang="0">
                  <a:pos x="432" y="168"/>
                </a:cxn>
                <a:cxn ang="0">
                  <a:pos x="453" y="200"/>
                </a:cxn>
                <a:cxn ang="0">
                  <a:pos x="537" y="210"/>
                </a:cxn>
                <a:cxn ang="0">
                  <a:pos x="558" y="242"/>
                </a:cxn>
                <a:cxn ang="0">
                  <a:pos x="579" y="263"/>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ln>
            <a:effectLst/>
          </p:spPr>
          <p:txBody>
            <a:bodyPr wrap="none" anchor="ctr"/>
            <a:lstStyle/>
            <a:p>
              <a:endParaRPr lang="zh-CN" altLang="en-US"/>
            </a:p>
          </p:txBody>
        </p:sp>
      </p:grpSp>
      <p:sp>
        <p:nvSpPr>
          <p:cNvPr id="65549" name="Line 13"/>
          <p:cNvSpPr>
            <a:spLocks noChangeShapeType="1"/>
          </p:cNvSpPr>
          <p:nvPr/>
        </p:nvSpPr>
        <p:spPr bwMode="auto">
          <a:xfrm flipV="1">
            <a:off x="2660650" y="2771775"/>
            <a:ext cx="1281113" cy="555625"/>
          </a:xfrm>
          <a:prstGeom prst="line">
            <a:avLst/>
          </a:prstGeom>
          <a:noFill/>
          <a:ln w="28575">
            <a:solidFill>
              <a:schemeClr val="tx1"/>
            </a:solidFill>
            <a:round/>
          </a:ln>
          <a:effectLst/>
        </p:spPr>
        <p:txBody>
          <a:bodyPr wrap="none" anchor="ctr"/>
          <a:lstStyle/>
          <a:p>
            <a:endParaRPr lang="zh-CN" altLang="en-US"/>
          </a:p>
        </p:txBody>
      </p:sp>
      <p:sp>
        <p:nvSpPr>
          <p:cNvPr id="65550" name="Line 14"/>
          <p:cNvSpPr>
            <a:spLocks noChangeShapeType="1"/>
          </p:cNvSpPr>
          <p:nvPr/>
        </p:nvSpPr>
        <p:spPr bwMode="auto">
          <a:xfrm>
            <a:off x="4098925" y="2846388"/>
            <a:ext cx="757238" cy="1398587"/>
          </a:xfrm>
          <a:prstGeom prst="line">
            <a:avLst/>
          </a:prstGeom>
          <a:noFill/>
          <a:ln w="28575">
            <a:solidFill>
              <a:schemeClr val="tx1"/>
            </a:solidFill>
            <a:round/>
          </a:ln>
          <a:effectLst/>
        </p:spPr>
        <p:txBody>
          <a:bodyPr wrap="none" anchor="ctr"/>
          <a:lstStyle/>
          <a:p>
            <a:endParaRPr lang="zh-CN" altLang="en-US"/>
          </a:p>
        </p:txBody>
      </p:sp>
      <p:sp>
        <p:nvSpPr>
          <p:cNvPr id="65551" name="Line 15"/>
          <p:cNvSpPr>
            <a:spLocks noChangeShapeType="1"/>
          </p:cNvSpPr>
          <p:nvPr/>
        </p:nvSpPr>
        <p:spPr bwMode="auto">
          <a:xfrm flipH="1">
            <a:off x="1905000" y="3419475"/>
            <a:ext cx="665163" cy="1255713"/>
          </a:xfrm>
          <a:prstGeom prst="line">
            <a:avLst/>
          </a:prstGeom>
          <a:noFill/>
          <a:ln w="28575">
            <a:solidFill>
              <a:schemeClr val="tx1"/>
            </a:solidFill>
            <a:round/>
          </a:ln>
          <a:effectLst/>
        </p:spPr>
        <p:txBody>
          <a:bodyPr wrap="none" anchor="ctr"/>
          <a:lstStyle/>
          <a:p>
            <a:endParaRPr lang="zh-CN" altLang="en-US"/>
          </a:p>
        </p:txBody>
      </p:sp>
      <p:sp>
        <p:nvSpPr>
          <p:cNvPr id="65552" name="Line 16"/>
          <p:cNvSpPr>
            <a:spLocks noChangeShapeType="1"/>
          </p:cNvSpPr>
          <p:nvPr/>
        </p:nvSpPr>
        <p:spPr bwMode="auto">
          <a:xfrm>
            <a:off x="1946275" y="4852988"/>
            <a:ext cx="1520825" cy="882650"/>
          </a:xfrm>
          <a:prstGeom prst="line">
            <a:avLst/>
          </a:prstGeom>
          <a:noFill/>
          <a:ln w="28575">
            <a:solidFill>
              <a:schemeClr val="tx1"/>
            </a:solidFill>
            <a:round/>
          </a:ln>
          <a:effectLst/>
        </p:spPr>
        <p:txBody>
          <a:bodyPr wrap="none" anchor="ctr"/>
          <a:lstStyle/>
          <a:p>
            <a:endParaRPr lang="zh-CN" altLang="en-US"/>
          </a:p>
        </p:txBody>
      </p:sp>
      <p:sp>
        <p:nvSpPr>
          <p:cNvPr id="65553" name="Line 17"/>
          <p:cNvSpPr>
            <a:spLocks noChangeShapeType="1"/>
          </p:cNvSpPr>
          <p:nvPr/>
        </p:nvSpPr>
        <p:spPr bwMode="auto">
          <a:xfrm flipV="1">
            <a:off x="3530600" y="4521200"/>
            <a:ext cx="1325563" cy="1306513"/>
          </a:xfrm>
          <a:prstGeom prst="line">
            <a:avLst/>
          </a:prstGeom>
          <a:noFill/>
          <a:ln w="28575">
            <a:solidFill>
              <a:schemeClr val="tx1"/>
            </a:solidFill>
            <a:round/>
          </a:ln>
          <a:effectLst/>
        </p:spPr>
        <p:txBody>
          <a:bodyPr wrap="none" anchor="ctr"/>
          <a:lstStyle/>
          <a:p>
            <a:endParaRPr lang="zh-CN" altLang="en-US"/>
          </a:p>
        </p:txBody>
      </p:sp>
      <p:sp>
        <p:nvSpPr>
          <p:cNvPr id="65554" name="Line 18"/>
          <p:cNvSpPr>
            <a:spLocks noChangeShapeType="1"/>
          </p:cNvSpPr>
          <p:nvPr/>
        </p:nvSpPr>
        <p:spPr bwMode="auto">
          <a:xfrm>
            <a:off x="2713038" y="3425825"/>
            <a:ext cx="2125662" cy="946150"/>
          </a:xfrm>
          <a:prstGeom prst="line">
            <a:avLst/>
          </a:prstGeom>
          <a:noFill/>
          <a:ln w="28575">
            <a:solidFill>
              <a:schemeClr val="tx1"/>
            </a:solidFill>
            <a:round/>
          </a:ln>
          <a:effectLst/>
        </p:spPr>
        <p:txBody>
          <a:bodyPr wrap="none" anchor="ctr"/>
          <a:lstStyle/>
          <a:p>
            <a:endParaRPr lang="zh-CN" altLang="en-US"/>
          </a:p>
        </p:txBody>
      </p:sp>
      <p:sp>
        <p:nvSpPr>
          <p:cNvPr id="65555" name="Line 19"/>
          <p:cNvSpPr>
            <a:spLocks noChangeShapeType="1"/>
          </p:cNvSpPr>
          <p:nvPr/>
        </p:nvSpPr>
        <p:spPr bwMode="auto">
          <a:xfrm>
            <a:off x="2611438" y="3262313"/>
            <a:ext cx="1000125" cy="2471737"/>
          </a:xfrm>
          <a:prstGeom prst="line">
            <a:avLst/>
          </a:prstGeom>
          <a:noFill/>
          <a:ln w="28575">
            <a:solidFill>
              <a:schemeClr val="tx1"/>
            </a:solidFill>
            <a:round/>
          </a:ln>
          <a:effectLst/>
        </p:spPr>
        <p:txBody>
          <a:bodyPr wrap="none" anchor="ctr"/>
          <a:lstStyle/>
          <a:p>
            <a:endParaRPr lang="zh-CN" altLang="en-US"/>
          </a:p>
        </p:txBody>
      </p:sp>
      <p:sp>
        <p:nvSpPr>
          <p:cNvPr id="65556" name="Line 20"/>
          <p:cNvSpPr>
            <a:spLocks noChangeShapeType="1"/>
          </p:cNvSpPr>
          <p:nvPr/>
        </p:nvSpPr>
        <p:spPr bwMode="auto">
          <a:xfrm flipV="1">
            <a:off x="2935288" y="5805488"/>
            <a:ext cx="639762" cy="549275"/>
          </a:xfrm>
          <a:prstGeom prst="line">
            <a:avLst/>
          </a:prstGeom>
          <a:noFill/>
          <a:ln w="19050">
            <a:solidFill>
              <a:schemeClr val="tx1"/>
            </a:solidFill>
            <a:round/>
          </a:ln>
          <a:effectLst/>
        </p:spPr>
        <p:txBody>
          <a:bodyPr wrap="none" anchor="ctr"/>
          <a:lstStyle/>
          <a:p>
            <a:endParaRPr lang="zh-CN" altLang="en-US"/>
          </a:p>
        </p:txBody>
      </p:sp>
      <p:sp>
        <p:nvSpPr>
          <p:cNvPr id="65557" name="Line 21"/>
          <p:cNvSpPr>
            <a:spLocks noChangeShapeType="1"/>
          </p:cNvSpPr>
          <p:nvPr/>
        </p:nvSpPr>
        <p:spPr bwMode="auto">
          <a:xfrm rot="-5400000">
            <a:off x="3859213" y="2455863"/>
            <a:ext cx="336550" cy="0"/>
          </a:xfrm>
          <a:prstGeom prst="line">
            <a:avLst/>
          </a:prstGeom>
          <a:noFill/>
          <a:ln w="19050">
            <a:solidFill>
              <a:schemeClr val="tx1"/>
            </a:solidFill>
            <a:round/>
          </a:ln>
          <a:effectLst/>
        </p:spPr>
        <p:txBody>
          <a:bodyPr wrap="none" anchor="ctr"/>
          <a:lstStyle/>
          <a:p>
            <a:endParaRPr lang="zh-CN" altLang="en-US"/>
          </a:p>
        </p:txBody>
      </p:sp>
      <p:sp>
        <p:nvSpPr>
          <p:cNvPr id="65558" name="Line 22"/>
          <p:cNvSpPr>
            <a:spLocks noChangeShapeType="1"/>
          </p:cNvSpPr>
          <p:nvPr/>
        </p:nvSpPr>
        <p:spPr bwMode="auto">
          <a:xfrm>
            <a:off x="4948238" y="4521200"/>
            <a:ext cx="639762" cy="1008063"/>
          </a:xfrm>
          <a:prstGeom prst="line">
            <a:avLst/>
          </a:prstGeom>
          <a:noFill/>
          <a:ln w="19050">
            <a:solidFill>
              <a:schemeClr val="tx1"/>
            </a:solidFill>
            <a:round/>
          </a:ln>
          <a:effectLst/>
        </p:spPr>
        <p:txBody>
          <a:bodyPr wrap="none" anchor="ctr"/>
          <a:lstStyle/>
          <a:p>
            <a:endParaRPr lang="zh-CN" altLang="en-US"/>
          </a:p>
        </p:txBody>
      </p:sp>
      <p:sp>
        <p:nvSpPr>
          <p:cNvPr id="65559" name="Line 23"/>
          <p:cNvSpPr>
            <a:spLocks noChangeShapeType="1"/>
          </p:cNvSpPr>
          <p:nvPr/>
        </p:nvSpPr>
        <p:spPr bwMode="auto">
          <a:xfrm flipV="1">
            <a:off x="1027113" y="4778375"/>
            <a:ext cx="644525" cy="6350"/>
          </a:xfrm>
          <a:prstGeom prst="line">
            <a:avLst/>
          </a:prstGeom>
          <a:noFill/>
          <a:ln w="19050">
            <a:solidFill>
              <a:schemeClr val="tx1"/>
            </a:solidFill>
            <a:round/>
          </a:ln>
          <a:effectLst/>
        </p:spPr>
        <p:txBody>
          <a:bodyPr wrap="none" anchor="ctr"/>
          <a:lstStyle/>
          <a:p>
            <a:endParaRPr lang="zh-CN" altLang="en-US"/>
          </a:p>
        </p:txBody>
      </p:sp>
      <p:sp>
        <p:nvSpPr>
          <p:cNvPr id="65560" name="Line 24"/>
          <p:cNvSpPr>
            <a:spLocks noChangeShapeType="1"/>
          </p:cNvSpPr>
          <p:nvPr/>
        </p:nvSpPr>
        <p:spPr bwMode="auto">
          <a:xfrm rot="5400000" flipH="1">
            <a:off x="2184400" y="2887663"/>
            <a:ext cx="773113" cy="1587"/>
          </a:xfrm>
          <a:prstGeom prst="line">
            <a:avLst/>
          </a:prstGeom>
          <a:noFill/>
          <a:ln w="19050">
            <a:solidFill>
              <a:schemeClr val="tx1"/>
            </a:solidFill>
            <a:round/>
          </a:ln>
          <a:effectLst/>
        </p:spPr>
        <p:txBody>
          <a:bodyPr wrap="none" anchor="ctr"/>
          <a:lstStyle/>
          <a:p>
            <a:endParaRPr lang="zh-CN" altLang="en-US"/>
          </a:p>
        </p:txBody>
      </p:sp>
      <p:sp>
        <p:nvSpPr>
          <p:cNvPr id="65561" name="Text Box 25"/>
          <p:cNvSpPr txBox="1">
            <a:spLocks noChangeArrowheads="1"/>
          </p:cNvSpPr>
          <p:nvPr/>
        </p:nvSpPr>
        <p:spPr bwMode="auto">
          <a:xfrm>
            <a:off x="682625" y="4143375"/>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1</a:t>
            </a:r>
            <a:endParaRPr kumimoji="1" lang="en-US" altLang="zh-CN" sz="2000">
              <a:solidFill>
                <a:srgbClr val="333399"/>
              </a:solidFill>
            </a:endParaRPr>
          </a:p>
        </p:txBody>
      </p:sp>
      <p:sp>
        <p:nvSpPr>
          <p:cNvPr id="65562" name="Oval 26"/>
          <p:cNvSpPr>
            <a:spLocks noChangeArrowheads="1"/>
          </p:cNvSpPr>
          <p:nvPr/>
        </p:nvSpPr>
        <p:spPr bwMode="auto">
          <a:xfrm>
            <a:off x="1655763" y="4521200"/>
            <a:ext cx="560387" cy="561975"/>
          </a:xfrm>
          <a:prstGeom prst="ellipse">
            <a:avLst/>
          </a:prstGeom>
          <a:solidFill>
            <a:srgbClr val="66FF33"/>
          </a:solidFill>
          <a:ln w="19050">
            <a:solidFill>
              <a:schemeClr val="tx1"/>
            </a:solidFill>
            <a:round/>
          </a:ln>
          <a:effectLst/>
        </p:spPr>
        <p:txBody>
          <a:bodyPr wrap="none" anchor="ctr"/>
          <a:lstStyle/>
          <a:p>
            <a:pPr algn="ctr"/>
            <a:r>
              <a:rPr lang="en-US" altLang="zh-CN" sz="2000"/>
              <a:t>A</a:t>
            </a:r>
            <a:endParaRPr lang="en-US" altLang="zh-CN" sz="2000"/>
          </a:p>
        </p:txBody>
      </p:sp>
      <p:sp>
        <p:nvSpPr>
          <p:cNvPr id="65563" name="Line 27"/>
          <p:cNvSpPr>
            <a:spLocks noChangeShapeType="1"/>
          </p:cNvSpPr>
          <p:nvPr/>
        </p:nvSpPr>
        <p:spPr bwMode="auto">
          <a:xfrm flipV="1">
            <a:off x="4948238" y="3924300"/>
            <a:ext cx="806450" cy="412750"/>
          </a:xfrm>
          <a:prstGeom prst="line">
            <a:avLst/>
          </a:prstGeom>
          <a:noFill/>
          <a:ln w="19050">
            <a:solidFill>
              <a:schemeClr val="tx1"/>
            </a:solidFill>
            <a:round/>
          </a:ln>
          <a:effectLst/>
        </p:spPr>
        <p:txBody>
          <a:bodyPr wrap="none" anchor="ctr"/>
          <a:lstStyle/>
          <a:p>
            <a:endParaRPr lang="zh-CN" altLang="en-US"/>
          </a:p>
        </p:txBody>
      </p:sp>
      <p:sp>
        <p:nvSpPr>
          <p:cNvPr id="65564" name="AutoShape 28"/>
          <p:cNvSpPr>
            <a:spLocks noChangeArrowheads="1"/>
          </p:cNvSpPr>
          <p:nvPr/>
        </p:nvSpPr>
        <p:spPr bwMode="auto">
          <a:xfrm flipV="1">
            <a:off x="4500563" y="6210300"/>
            <a:ext cx="1079500" cy="387350"/>
          </a:xfrm>
          <a:prstGeom prst="wedgeRoundRectCallout">
            <a:avLst>
              <a:gd name="adj1" fmla="val -66181"/>
              <a:gd name="adj2" fmla="val 131963"/>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2400">
              <a:latin typeface="Times New Roman" panose="02020603050405020304" pitchFamily="18" charset="0"/>
            </a:endParaRPr>
          </a:p>
        </p:txBody>
      </p:sp>
      <p:sp>
        <p:nvSpPr>
          <p:cNvPr id="65565" name="Text Box 29"/>
          <p:cNvSpPr txBox="1">
            <a:spLocks noChangeArrowheads="1"/>
          </p:cNvSpPr>
          <p:nvPr/>
        </p:nvSpPr>
        <p:spPr bwMode="auto">
          <a:xfrm>
            <a:off x="4603750" y="6200775"/>
            <a:ext cx="946150" cy="396875"/>
          </a:xfrm>
          <a:prstGeom prst="rect">
            <a:avLst/>
          </a:prstGeom>
          <a:noFill/>
          <a:ln w="9525">
            <a:noFill/>
            <a:miter lim="800000"/>
          </a:ln>
          <a:effectLst/>
        </p:spPr>
        <p:txBody>
          <a:bodyPr wrap="none">
            <a:spAutoFit/>
          </a:bodyPr>
          <a:lstStyle/>
          <a:p>
            <a:r>
              <a:rPr kumimoji="1" lang="zh-CN" altLang="en-US" sz="2000">
                <a:solidFill>
                  <a:srgbClr val="333399"/>
                </a:solidFill>
                <a:latin typeface="Times New Roman" panose="02020603050405020304" pitchFamily="18" charset="0"/>
                <a:ea typeface="黑体" panose="02010609060101010101" pitchFamily="49" charset="-122"/>
              </a:rPr>
              <a:t>互联网</a:t>
            </a:r>
            <a:endParaRPr kumimoji="1" lang="zh-CN" altLang="en-US" sz="2000">
              <a:solidFill>
                <a:srgbClr val="333399"/>
              </a:solidFill>
              <a:latin typeface="Times New Roman" panose="02020603050405020304" pitchFamily="18" charset="0"/>
              <a:ea typeface="黑体" panose="02010609060101010101" pitchFamily="49" charset="-122"/>
            </a:endParaRPr>
          </a:p>
        </p:txBody>
      </p:sp>
      <p:pic>
        <p:nvPicPr>
          <p:cNvPr id="65566" name="Picture 30"/>
          <p:cNvPicPr>
            <a:picLocks noChangeArrowheads="1"/>
          </p:cNvPicPr>
          <p:nvPr/>
        </p:nvPicPr>
        <p:blipFill>
          <a:blip r:embed="rId1" cstate="print"/>
          <a:srcRect/>
          <a:stretch>
            <a:fillRect/>
          </a:stretch>
        </p:blipFill>
        <p:spPr bwMode="auto">
          <a:xfrm>
            <a:off x="3713163" y="1844675"/>
            <a:ext cx="585787" cy="593725"/>
          </a:xfrm>
          <a:prstGeom prst="rect">
            <a:avLst/>
          </a:prstGeom>
          <a:noFill/>
          <a:ln w="9525">
            <a:noFill/>
            <a:miter lim="800000"/>
            <a:headEnd/>
            <a:tailEnd/>
          </a:ln>
          <a:effectLst/>
        </p:spPr>
      </p:pic>
      <p:pic>
        <p:nvPicPr>
          <p:cNvPr id="65567" name="Picture 31"/>
          <p:cNvPicPr>
            <a:picLocks noChangeArrowheads="1"/>
          </p:cNvPicPr>
          <p:nvPr/>
        </p:nvPicPr>
        <p:blipFill>
          <a:blip r:embed="rId1" cstate="print"/>
          <a:srcRect/>
          <a:stretch>
            <a:fillRect/>
          </a:stretch>
        </p:blipFill>
        <p:spPr bwMode="auto">
          <a:xfrm>
            <a:off x="5640388" y="3559175"/>
            <a:ext cx="587375" cy="593725"/>
          </a:xfrm>
          <a:prstGeom prst="rect">
            <a:avLst/>
          </a:prstGeom>
          <a:noFill/>
          <a:ln w="9525">
            <a:noFill/>
            <a:miter lim="800000"/>
            <a:headEnd/>
            <a:tailEnd/>
          </a:ln>
          <a:effectLst/>
        </p:spPr>
      </p:pic>
      <p:pic>
        <p:nvPicPr>
          <p:cNvPr id="65568" name="Picture 32"/>
          <p:cNvPicPr>
            <a:picLocks noChangeArrowheads="1"/>
          </p:cNvPicPr>
          <p:nvPr/>
        </p:nvPicPr>
        <p:blipFill>
          <a:blip r:embed="rId1" cstate="print"/>
          <a:srcRect/>
          <a:stretch>
            <a:fillRect/>
          </a:stretch>
        </p:blipFill>
        <p:spPr bwMode="auto">
          <a:xfrm>
            <a:off x="2570163" y="6264275"/>
            <a:ext cx="585787" cy="593725"/>
          </a:xfrm>
          <a:prstGeom prst="rect">
            <a:avLst/>
          </a:prstGeom>
          <a:noFill/>
          <a:ln w="9525">
            <a:noFill/>
            <a:miter lim="800000"/>
            <a:headEnd/>
            <a:tailEnd/>
          </a:ln>
          <a:effectLst/>
        </p:spPr>
      </p:pic>
      <p:pic>
        <p:nvPicPr>
          <p:cNvPr id="65569" name="Picture 33"/>
          <p:cNvPicPr>
            <a:picLocks noChangeArrowheads="1"/>
          </p:cNvPicPr>
          <p:nvPr/>
        </p:nvPicPr>
        <p:blipFill>
          <a:blip r:embed="rId1" cstate="print"/>
          <a:srcRect/>
          <a:stretch>
            <a:fillRect/>
          </a:stretch>
        </p:blipFill>
        <p:spPr bwMode="auto">
          <a:xfrm>
            <a:off x="5405438" y="5346700"/>
            <a:ext cx="585787" cy="593725"/>
          </a:xfrm>
          <a:prstGeom prst="rect">
            <a:avLst/>
          </a:prstGeom>
          <a:noFill/>
          <a:ln w="9525">
            <a:noFill/>
            <a:miter lim="800000"/>
            <a:headEnd/>
            <a:tailEnd/>
          </a:ln>
          <a:effectLst/>
        </p:spPr>
      </p:pic>
      <p:pic>
        <p:nvPicPr>
          <p:cNvPr id="65570" name="Picture 34"/>
          <p:cNvPicPr>
            <a:picLocks noChangeArrowheads="1"/>
          </p:cNvPicPr>
          <p:nvPr/>
        </p:nvPicPr>
        <p:blipFill>
          <a:blip r:embed="rId1" cstate="print"/>
          <a:srcRect/>
          <a:stretch>
            <a:fillRect/>
          </a:stretch>
        </p:blipFill>
        <p:spPr bwMode="auto">
          <a:xfrm>
            <a:off x="2295525" y="2043113"/>
            <a:ext cx="587375" cy="595312"/>
          </a:xfrm>
          <a:prstGeom prst="rect">
            <a:avLst/>
          </a:prstGeom>
          <a:noFill/>
          <a:ln w="9525">
            <a:noFill/>
            <a:miter lim="800000"/>
            <a:headEnd/>
            <a:tailEnd/>
          </a:ln>
          <a:effectLst/>
        </p:spPr>
      </p:pic>
      <p:sp>
        <p:nvSpPr>
          <p:cNvPr id="65571" name="Oval 35"/>
          <p:cNvSpPr>
            <a:spLocks noChangeArrowheads="1"/>
          </p:cNvSpPr>
          <p:nvPr/>
        </p:nvSpPr>
        <p:spPr bwMode="auto">
          <a:xfrm>
            <a:off x="2379663" y="3154363"/>
            <a:ext cx="528637" cy="530225"/>
          </a:xfrm>
          <a:prstGeom prst="ellipse">
            <a:avLst/>
          </a:prstGeom>
          <a:solidFill>
            <a:srgbClr val="66FF33"/>
          </a:solidFill>
          <a:ln w="19050">
            <a:solidFill>
              <a:schemeClr val="tx1"/>
            </a:solidFill>
            <a:round/>
          </a:ln>
          <a:effectLst/>
        </p:spPr>
        <p:txBody>
          <a:bodyPr wrap="none" anchor="ctr"/>
          <a:lstStyle/>
          <a:p>
            <a:pPr algn="ctr"/>
            <a:r>
              <a:rPr lang="en-US" altLang="zh-CN" sz="2000"/>
              <a:t>B</a:t>
            </a:r>
            <a:endParaRPr lang="en-US" altLang="zh-CN" sz="2000"/>
          </a:p>
        </p:txBody>
      </p:sp>
      <p:sp>
        <p:nvSpPr>
          <p:cNvPr id="65572" name="Oval 36"/>
          <p:cNvSpPr>
            <a:spLocks noChangeArrowheads="1"/>
          </p:cNvSpPr>
          <p:nvPr/>
        </p:nvSpPr>
        <p:spPr bwMode="auto">
          <a:xfrm>
            <a:off x="3800475" y="2543175"/>
            <a:ext cx="515938" cy="517525"/>
          </a:xfrm>
          <a:prstGeom prst="ellipse">
            <a:avLst/>
          </a:prstGeom>
          <a:solidFill>
            <a:srgbClr val="66FF33"/>
          </a:solidFill>
          <a:ln w="19050">
            <a:solidFill>
              <a:schemeClr val="tx1"/>
            </a:solidFill>
            <a:round/>
          </a:ln>
          <a:effectLst/>
        </p:spPr>
        <p:txBody>
          <a:bodyPr wrap="none" anchor="ctr"/>
          <a:lstStyle/>
          <a:p>
            <a:pPr algn="ctr"/>
            <a:r>
              <a:rPr lang="en-US" altLang="zh-CN" sz="2000"/>
              <a:t>D</a:t>
            </a:r>
            <a:endParaRPr lang="en-US" altLang="zh-CN" sz="2000"/>
          </a:p>
        </p:txBody>
      </p:sp>
      <p:sp>
        <p:nvSpPr>
          <p:cNvPr id="65573" name="Oval 37"/>
          <p:cNvSpPr>
            <a:spLocks noChangeArrowheads="1"/>
          </p:cNvSpPr>
          <p:nvPr/>
        </p:nvSpPr>
        <p:spPr bwMode="auto">
          <a:xfrm>
            <a:off x="4625975" y="4143375"/>
            <a:ext cx="574675" cy="576263"/>
          </a:xfrm>
          <a:prstGeom prst="ellipse">
            <a:avLst/>
          </a:prstGeom>
          <a:solidFill>
            <a:srgbClr val="66FF33"/>
          </a:solidFill>
          <a:ln w="19050">
            <a:solidFill>
              <a:schemeClr val="tx1"/>
            </a:solidFill>
            <a:round/>
          </a:ln>
          <a:effectLst/>
        </p:spPr>
        <p:txBody>
          <a:bodyPr wrap="none" anchor="ctr"/>
          <a:lstStyle/>
          <a:p>
            <a:pPr algn="ctr"/>
            <a:r>
              <a:rPr lang="en-US" altLang="zh-CN" sz="2000"/>
              <a:t>E</a:t>
            </a:r>
            <a:endParaRPr lang="en-US" altLang="zh-CN" sz="2000"/>
          </a:p>
        </p:txBody>
      </p:sp>
      <p:sp>
        <p:nvSpPr>
          <p:cNvPr id="65574" name="Oval 38"/>
          <p:cNvSpPr>
            <a:spLocks noChangeArrowheads="1"/>
          </p:cNvSpPr>
          <p:nvPr/>
        </p:nvSpPr>
        <p:spPr bwMode="auto">
          <a:xfrm>
            <a:off x="3346450" y="5491163"/>
            <a:ext cx="546100" cy="547687"/>
          </a:xfrm>
          <a:prstGeom prst="ellipse">
            <a:avLst/>
          </a:prstGeom>
          <a:solidFill>
            <a:srgbClr val="66FF33"/>
          </a:solidFill>
          <a:ln w="19050">
            <a:solidFill>
              <a:schemeClr val="tx1"/>
            </a:solidFill>
            <a:round/>
          </a:ln>
          <a:effectLst/>
        </p:spPr>
        <p:txBody>
          <a:bodyPr wrap="none" anchor="ctr"/>
          <a:lstStyle/>
          <a:p>
            <a:pPr algn="ctr"/>
            <a:r>
              <a:rPr lang="en-US" altLang="zh-CN" sz="2000"/>
              <a:t>C</a:t>
            </a:r>
            <a:endParaRPr lang="en-US" altLang="zh-CN" sz="2000"/>
          </a:p>
        </p:txBody>
      </p:sp>
      <p:sp>
        <p:nvSpPr>
          <p:cNvPr id="65575" name="Text Box 39"/>
          <p:cNvSpPr txBox="1">
            <a:spLocks noChangeArrowheads="1"/>
          </p:cNvSpPr>
          <p:nvPr/>
        </p:nvSpPr>
        <p:spPr bwMode="auto">
          <a:xfrm>
            <a:off x="5076825" y="5300663"/>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5</a:t>
            </a:r>
            <a:endParaRPr kumimoji="1" lang="en-US" altLang="zh-CN" sz="2000">
              <a:solidFill>
                <a:srgbClr val="333399"/>
              </a:solidFill>
            </a:endParaRPr>
          </a:p>
        </p:txBody>
      </p:sp>
      <p:sp>
        <p:nvSpPr>
          <p:cNvPr id="65576" name="Text Box 40"/>
          <p:cNvSpPr txBox="1">
            <a:spLocks noChangeArrowheads="1"/>
          </p:cNvSpPr>
          <p:nvPr/>
        </p:nvSpPr>
        <p:spPr bwMode="auto">
          <a:xfrm>
            <a:off x="6084888" y="3500438"/>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6</a:t>
            </a:r>
            <a:endParaRPr kumimoji="1" lang="en-US" altLang="zh-CN" sz="2000">
              <a:solidFill>
                <a:srgbClr val="333399"/>
              </a:solidFill>
            </a:endParaRPr>
          </a:p>
        </p:txBody>
      </p:sp>
      <p:sp>
        <p:nvSpPr>
          <p:cNvPr id="65577" name="Text Box 41"/>
          <p:cNvSpPr txBox="1">
            <a:spLocks noChangeArrowheads="1"/>
          </p:cNvSpPr>
          <p:nvPr/>
        </p:nvSpPr>
        <p:spPr bwMode="auto">
          <a:xfrm>
            <a:off x="3348038" y="1844675"/>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4</a:t>
            </a:r>
            <a:endParaRPr kumimoji="1" lang="en-US" altLang="zh-CN" sz="2000">
              <a:solidFill>
                <a:srgbClr val="333399"/>
              </a:solidFill>
            </a:endParaRPr>
          </a:p>
        </p:txBody>
      </p:sp>
      <p:sp>
        <p:nvSpPr>
          <p:cNvPr id="65578" name="Text Box 42"/>
          <p:cNvSpPr txBox="1">
            <a:spLocks noChangeArrowheads="1"/>
          </p:cNvSpPr>
          <p:nvPr/>
        </p:nvSpPr>
        <p:spPr bwMode="auto">
          <a:xfrm>
            <a:off x="1979613" y="1989138"/>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2</a:t>
            </a:r>
            <a:endParaRPr kumimoji="1" lang="en-US" altLang="zh-CN" sz="2000">
              <a:solidFill>
                <a:srgbClr val="333399"/>
              </a:solidFill>
            </a:endParaRPr>
          </a:p>
        </p:txBody>
      </p:sp>
      <p:sp>
        <p:nvSpPr>
          <p:cNvPr id="65579" name="Text Box 43"/>
          <p:cNvSpPr txBox="1">
            <a:spLocks noChangeArrowheads="1"/>
          </p:cNvSpPr>
          <p:nvPr/>
        </p:nvSpPr>
        <p:spPr bwMode="auto">
          <a:xfrm>
            <a:off x="2195513" y="6237288"/>
            <a:ext cx="460375" cy="396875"/>
          </a:xfrm>
          <a:prstGeom prst="rect">
            <a:avLst/>
          </a:prstGeom>
          <a:noFill/>
          <a:ln w="9525">
            <a:noFill/>
            <a:miter lim="800000"/>
          </a:ln>
          <a:effectLst/>
        </p:spPr>
        <p:txBody>
          <a:bodyPr wrap="none">
            <a:spAutoFit/>
          </a:bodyPr>
          <a:lstStyle/>
          <a:p>
            <a:r>
              <a:rPr kumimoji="1" lang="en-US" altLang="zh-CN" sz="2000">
                <a:solidFill>
                  <a:srgbClr val="333399"/>
                </a:solidFill>
              </a:rPr>
              <a:t>H</a:t>
            </a:r>
            <a:r>
              <a:rPr kumimoji="1" lang="en-US" altLang="zh-CN" sz="2000" baseline="-25000">
                <a:solidFill>
                  <a:srgbClr val="333399"/>
                </a:solidFill>
              </a:rPr>
              <a:t>3</a:t>
            </a:r>
            <a:endParaRPr kumimoji="1" lang="en-US" altLang="zh-CN" sz="2000">
              <a:solidFill>
                <a:srgbClr val="333399"/>
              </a:solidFill>
            </a:endParaRPr>
          </a:p>
        </p:txBody>
      </p:sp>
      <p:pic>
        <p:nvPicPr>
          <p:cNvPr id="65581" name="Picture 45"/>
          <p:cNvPicPr>
            <a:picLocks noChangeArrowheads="1"/>
          </p:cNvPicPr>
          <p:nvPr/>
        </p:nvPicPr>
        <p:blipFill>
          <a:blip r:embed="rId1" cstate="print"/>
          <a:srcRect/>
          <a:stretch>
            <a:fillRect/>
          </a:stretch>
        </p:blipFill>
        <p:spPr bwMode="auto">
          <a:xfrm>
            <a:off x="611188" y="4521200"/>
            <a:ext cx="587375" cy="593725"/>
          </a:xfrm>
          <a:prstGeom prst="rect">
            <a:avLst/>
          </a:prstGeom>
          <a:noFill/>
          <a:ln w="9525">
            <a:noFill/>
            <a:miter lim="800000"/>
            <a:headEnd/>
            <a:tailEnd/>
          </a:ln>
          <a:effectLst/>
        </p:spPr>
      </p:pic>
      <p:sp>
        <p:nvSpPr>
          <p:cNvPr id="65582" name="Rectangle 46"/>
          <p:cNvSpPr>
            <a:spLocks noChangeArrowheads="1"/>
          </p:cNvSpPr>
          <p:nvPr/>
        </p:nvSpPr>
        <p:spPr bwMode="auto">
          <a:xfrm>
            <a:off x="827088" y="4652963"/>
            <a:ext cx="158750" cy="158750"/>
          </a:xfrm>
          <a:prstGeom prst="rect">
            <a:avLst/>
          </a:prstGeom>
          <a:solidFill>
            <a:schemeClr val="hlink"/>
          </a:solidFill>
          <a:ln w="9525">
            <a:solidFill>
              <a:schemeClr val="hlink"/>
            </a:solidFill>
            <a:miter lim="800000"/>
          </a:ln>
          <a:effectLst/>
        </p:spPr>
        <p:txBody>
          <a:bodyPr wrap="none" anchor="ctr"/>
          <a:lstStyle/>
          <a:p>
            <a:endParaRPr lang="zh-CN" altLang="en-US"/>
          </a:p>
        </p:txBody>
      </p:sp>
      <p:sp>
        <p:nvSpPr>
          <p:cNvPr id="65584" name="Text Box 48"/>
          <p:cNvSpPr txBox="1">
            <a:spLocks noChangeArrowheads="1"/>
          </p:cNvSpPr>
          <p:nvPr/>
        </p:nvSpPr>
        <p:spPr bwMode="auto">
          <a:xfrm>
            <a:off x="5707063" y="3017838"/>
            <a:ext cx="2936875" cy="557212"/>
          </a:xfrm>
          <a:prstGeom prst="rect">
            <a:avLst/>
          </a:prstGeom>
          <a:noFill/>
          <a:ln w="38100">
            <a:solidFill>
              <a:schemeClr val="hlink"/>
            </a:solidFill>
            <a:miter lim="800000"/>
          </a:ln>
          <a:effectLst/>
        </p:spPr>
        <p:txBody>
          <a:bodyPr wrap="none">
            <a:spAutoFit/>
          </a:bodyPr>
          <a:lstStyle/>
          <a:p>
            <a:r>
              <a:rPr kumimoji="1" lang="en-US" altLang="zh-CN" sz="2800">
                <a:solidFill>
                  <a:schemeClr val="hlink"/>
                </a:solidFill>
              </a:rPr>
              <a:t>H</a:t>
            </a:r>
            <a:r>
              <a:rPr kumimoji="1" lang="en-US" altLang="zh-CN" sz="2800" baseline="-25000">
                <a:solidFill>
                  <a:schemeClr val="hlink"/>
                </a:solidFill>
              </a:rPr>
              <a:t>1</a:t>
            </a:r>
            <a:r>
              <a:rPr kumimoji="1" lang="en-US" altLang="zh-CN" sz="1600" baseline="-25000">
                <a:solidFill>
                  <a:schemeClr val="hlink"/>
                </a:solidFill>
              </a:rPr>
              <a:t> </a:t>
            </a:r>
            <a:r>
              <a:rPr kumimoji="1" lang="zh-CN" altLang="en-US" sz="2800">
                <a:solidFill>
                  <a:schemeClr val="hlink"/>
                </a:solidFill>
                <a:ea typeface="黑体" panose="02010609060101010101" pitchFamily="49" charset="-122"/>
              </a:rPr>
              <a:t>向</a:t>
            </a:r>
            <a:r>
              <a:rPr kumimoji="1" lang="zh-CN" altLang="en-US" sz="1600">
                <a:solidFill>
                  <a:schemeClr val="hlink"/>
                </a:solidFill>
                <a:ea typeface="黑体" panose="02010609060101010101" pitchFamily="49" charset="-122"/>
              </a:rPr>
              <a:t> </a:t>
            </a:r>
            <a:r>
              <a:rPr kumimoji="1" lang="en-US" altLang="zh-CN" sz="2800">
                <a:solidFill>
                  <a:schemeClr val="hlink"/>
                </a:solidFill>
                <a:ea typeface="黑体" panose="02010609060101010101" pitchFamily="49" charset="-122"/>
              </a:rPr>
              <a:t>H</a:t>
            </a:r>
            <a:r>
              <a:rPr kumimoji="1" lang="en-US" altLang="zh-CN" sz="2800" baseline="-25000">
                <a:solidFill>
                  <a:schemeClr val="hlink"/>
                </a:solidFill>
                <a:ea typeface="黑体" panose="02010609060101010101" pitchFamily="49" charset="-122"/>
              </a:rPr>
              <a:t>5</a:t>
            </a:r>
            <a:r>
              <a:rPr kumimoji="1" lang="en-US" altLang="zh-CN" sz="1600">
                <a:solidFill>
                  <a:schemeClr val="hlink"/>
                </a:solidFill>
                <a:ea typeface="黑体" panose="02010609060101010101" pitchFamily="49" charset="-122"/>
              </a:rPr>
              <a:t> </a:t>
            </a:r>
            <a:r>
              <a:rPr kumimoji="1" lang="zh-CN" altLang="en-US" sz="2800">
                <a:solidFill>
                  <a:schemeClr val="hlink"/>
                </a:solidFill>
                <a:ea typeface="黑体" panose="02010609060101010101" pitchFamily="49" charset="-122"/>
              </a:rPr>
              <a:t>发送分组</a:t>
            </a:r>
            <a:endParaRPr kumimoji="1" lang="zh-CN" altLang="en-US" sz="2800">
              <a:solidFill>
                <a:schemeClr val="hlink"/>
              </a:solidFill>
              <a:ea typeface="黑体" panose="02010609060101010101" pitchFamily="49" charset="-122"/>
            </a:endParaRPr>
          </a:p>
        </p:txBody>
      </p:sp>
      <p:sp>
        <p:nvSpPr>
          <p:cNvPr id="65591" name="Text Box 55"/>
          <p:cNvSpPr txBox="1">
            <a:spLocks noChangeArrowheads="1"/>
          </p:cNvSpPr>
          <p:nvPr/>
        </p:nvSpPr>
        <p:spPr bwMode="auto">
          <a:xfrm>
            <a:off x="746125" y="2852738"/>
            <a:ext cx="946150" cy="396875"/>
          </a:xfrm>
          <a:prstGeom prst="rect">
            <a:avLst/>
          </a:prstGeom>
          <a:noFill/>
          <a:ln w="9525">
            <a:noFill/>
            <a:miter lim="800000"/>
          </a:ln>
          <a:effectLst/>
        </p:spPr>
        <p:txBody>
          <a:bodyPr wrap="none">
            <a:spAutoFit/>
          </a:bodyPr>
          <a:lstStyle/>
          <a:p>
            <a:r>
              <a:rPr kumimoji="1" lang="zh-CN" altLang="en-US" sz="2000">
                <a:solidFill>
                  <a:srgbClr val="333399"/>
                </a:solidFill>
                <a:latin typeface="Times New Roman" panose="02020603050405020304" pitchFamily="18" charset="0"/>
                <a:ea typeface="黑体" panose="02010609060101010101" pitchFamily="49" charset="-122"/>
              </a:rPr>
              <a:t>路由器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65592" name="Text Box 56"/>
          <p:cNvSpPr txBox="1">
            <a:spLocks noChangeArrowheads="1"/>
          </p:cNvSpPr>
          <p:nvPr/>
        </p:nvSpPr>
        <p:spPr bwMode="auto">
          <a:xfrm>
            <a:off x="0" y="3644900"/>
            <a:ext cx="692150" cy="396875"/>
          </a:xfrm>
          <a:prstGeom prst="rect">
            <a:avLst/>
          </a:prstGeom>
          <a:noFill/>
          <a:ln w="9525">
            <a:noFill/>
            <a:miter lim="800000"/>
          </a:ln>
          <a:effectLst/>
        </p:spPr>
        <p:txBody>
          <a:bodyPr wrap="none">
            <a:spAutoFit/>
          </a:bodyPr>
          <a:lstStyle/>
          <a:p>
            <a:r>
              <a:rPr kumimoji="1" lang="zh-CN" altLang="en-US" sz="2000">
                <a:solidFill>
                  <a:srgbClr val="333399"/>
                </a:solidFill>
                <a:latin typeface="Times New Roman" panose="02020603050405020304" pitchFamily="18" charset="0"/>
                <a:ea typeface="黑体" panose="02010609060101010101" pitchFamily="49" charset="-122"/>
              </a:rPr>
              <a:t>主机</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65593" name="Line 57"/>
          <p:cNvSpPr>
            <a:spLocks noChangeShapeType="1"/>
          </p:cNvSpPr>
          <p:nvPr/>
        </p:nvSpPr>
        <p:spPr bwMode="auto">
          <a:xfrm>
            <a:off x="1619250" y="3068638"/>
            <a:ext cx="792163" cy="215900"/>
          </a:xfrm>
          <a:prstGeom prst="line">
            <a:avLst/>
          </a:prstGeom>
          <a:noFill/>
          <a:ln w="28575">
            <a:solidFill>
              <a:srgbClr val="333399"/>
            </a:solidFill>
            <a:round/>
            <a:tailEnd type="triangle" w="med" len="lg"/>
          </a:ln>
          <a:effectLst/>
        </p:spPr>
        <p:txBody>
          <a:bodyPr/>
          <a:lstStyle/>
          <a:p>
            <a:endParaRPr lang="zh-CN" altLang="en-US"/>
          </a:p>
        </p:txBody>
      </p:sp>
      <p:sp>
        <p:nvSpPr>
          <p:cNvPr id="65594" name="Line 58"/>
          <p:cNvSpPr>
            <a:spLocks noChangeShapeType="1"/>
          </p:cNvSpPr>
          <p:nvPr/>
        </p:nvSpPr>
        <p:spPr bwMode="auto">
          <a:xfrm>
            <a:off x="395288" y="4005263"/>
            <a:ext cx="360362" cy="576262"/>
          </a:xfrm>
          <a:prstGeom prst="line">
            <a:avLst/>
          </a:prstGeom>
          <a:noFill/>
          <a:ln w="28575">
            <a:solidFill>
              <a:srgbClr val="333399"/>
            </a:solidFill>
            <a:round/>
            <a:tailEnd type="triangle" w="med" len="lg"/>
          </a:ln>
          <a:effectLst/>
        </p:spPr>
        <p:txBody>
          <a:bodyPr/>
          <a:lstStyle/>
          <a:p>
            <a:endParaRPr lang="zh-CN" altLang="en-US"/>
          </a:p>
        </p:txBody>
      </p:sp>
      <p:sp>
        <p:nvSpPr>
          <p:cNvPr id="65595" name="Rectangle 59"/>
          <p:cNvSpPr>
            <a:spLocks noChangeArrowheads="1"/>
          </p:cNvSpPr>
          <p:nvPr/>
        </p:nvSpPr>
        <p:spPr bwMode="auto">
          <a:xfrm>
            <a:off x="1690688" y="4652963"/>
            <a:ext cx="158750" cy="158750"/>
          </a:xfrm>
          <a:prstGeom prst="rect">
            <a:avLst/>
          </a:prstGeom>
          <a:solidFill>
            <a:schemeClr val="hlink"/>
          </a:solidFill>
          <a:ln w="9525">
            <a:solidFill>
              <a:schemeClr val="hlink"/>
            </a:solidFill>
            <a:miter lim="800000"/>
          </a:ln>
          <a:effectLst/>
        </p:spPr>
        <p:txBody>
          <a:bodyPr wrap="none" anchor="ctr"/>
          <a:lstStyle/>
          <a:p>
            <a:endParaRPr lang="zh-CN" altLang="en-US"/>
          </a:p>
        </p:txBody>
      </p:sp>
      <p:sp>
        <p:nvSpPr>
          <p:cNvPr id="65597" name="Rectangle 61"/>
          <p:cNvSpPr>
            <a:spLocks noChangeArrowheads="1"/>
          </p:cNvSpPr>
          <p:nvPr/>
        </p:nvSpPr>
        <p:spPr bwMode="auto">
          <a:xfrm>
            <a:off x="3492500" y="5661025"/>
            <a:ext cx="144463" cy="144463"/>
          </a:xfrm>
          <a:prstGeom prst="rect">
            <a:avLst/>
          </a:prstGeom>
          <a:solidFill>
            <a:schemeClr val="hlink"/>
          </a:solidFill>
          <a:ln w="9525">
            <a:solidFill>
              <a:schemeClr val="hlink"/>
            </a:solidFill>
            <a:miter lim="800000"/>
          </a:ln>
          <a:effectLst/>
        </p:spPr>
        <p:txBody>
          <a:bodyPr wrap="none" anchor="ctr"/>
          <a:lstStyle/>
          <a:p>
            <a:endParaRPr lang="zh-CN" altLang="en-US"/>
          </a:p>
        </p:txBody>
      </p:sp>
      <p:sp>
        <p:nvSpPr>
          <p:cNvPr id="65598" name="Text Box 62"/>
          <p:cNvSpPr txBox="1">
            <a:spLocks noChangeArrowheads="1"/>
          </p:cNvSpPr>
          <p:nvPr/>
        </p:nvSpPr>
        <p:spPr bwMode="auto">
          <a:xfrm>
            <a:off x="1619250" y="2205038"/>
            <a:ext cx="3671888" cy="1449387"/>
          </a:xfrm>
          <a:prstGeom prst="rect">
            <a:avLst/>
          </a:prstGeom>
          <a:solidFill>
            <a:srgbClr val="FFCCFF"/>
          </a:solidFill>
          <a:ln w="76200" cmpd="tri">
            <a:solidFill>
              <a:srgbClr val="333399"/>
            </a:solidFill>
            <a:miter lim="800000"/>
          </a:ln>
          <a:effectLst/>
        </p:spPr>
        <p:txBody>
          <a:bodyPr>
            <a:spAutoFit/>
          </a:bodyPr>
          <a:lstStyle/>
          <a:p>
            <a:pPr algn="ctr"/>
            <a:r>
              <a:rPr kumimoji="1" lang="zh-CN" altLang="en-US" sz="2800">
                <a:solidFill>
                  <a:srgbClr val="333399"/>
                </a:solidFill>
                <a:latin typeface="黑体" panose="02010609060101010101" pitchFamily="49" charset="-122"/>
                <a:ea typeface="黑体" panose="02010609060101010101" pitchFamily="49" charset="-122"/>
              </a:rPr>
              <a:t>在路由器</a:t>
            </a:r>
            <a:r>
              <a:rPr kumimoji="1" lang="zh-CN" altLang="en-US" sz="1000">
                <a:solidFill>
                  <a:srgbClr val="333399"/>
                </a:solidFill>
                <a:latin typeface="黑体" panose="02010609060101010101" pitchFamily="49" charset="-122"/>
                <a:ea typeface="黑体" panose="02010609060101010101" pitchFamily="49" charset="-122"/>
              </a:rPr>
              <a:t> </a:t>
            </a:r>
            <a:r>
              <a:rPr kumimoji="1" lang="en-US" altLang="zh-CN" sz="2800">
                <a:solidFill>
                  <a:srgbClr val="333399"/>
                </a:solidFill>
                <a:ea typeface="黑体" panose="02010609060101010101" pitchFamily="49" charset="-122"/>
              </a:rPr>
              <a:t>E</a:t>
            </a:r>
            <a:r>
              <a:rPr kumimoji="1" lang="en-US" altLang="zh-CN" sz="1000">
                <a:solidFill>
                  <a:srgbClr val="333399"/>
                </a:solidFill>
                <a:latin typeface="黑体" panose="02010609060101010101" pitchFamily="49" charset="-122"/>
                <a:ea typeface="黑体" panose="02010609060101010101" pitchFamily="49" charset="-122"/>
              </a:rPr>
              <a:t> </a:t>
            </a:r>
            <a:r>
              <a:rPr kumimoji="1" lang="zh-CN" altLang="en-US" sz="2800">
                <a:solidFill>
                  <a:srgbClr val="333399"/>
                </a:solidFill>
                <a:latin typeface="黑体" panose="02010609060101010101" pitchFamily="49" charset="-122"/>
                <a:ea typeface="黑体" panose="02010609060101010101" pitchFamily="49" charset="-122"/>
              </a:rPr>
              <a:t>暂存</a:t>
            </a:r>
            <a:endParaRPr kumimoji="1" lang="zh-CN" altLang="en-US" sz="2800">
              <a:solidFill>
                <a:srgbClr val="333399"/>
              </a:solidFill>
              <a:latin typeface="黑体" panose="02010609060101010101" pitchFamily="49" charset="-122"/>
              <a:ea typeface="黑体" panose="02010609060101010101" pitchFamily="49" charset="-122"/>
            </a:endParaRPr>
          </a:p>
          <a:p>
            <a:pPr algn="ctr"/>
            <a:r>
              <a:rPr kumimoji="1" lang="zh-CN" altLang="en-US" sz="2800">
                <a:solidFill>
                  <a:srgbClr val="333399"/>
                </a:solidFill>
                <a:latin typeface="黑体" panose="02010609060101010101" pitchFamily="49" charset="-122"/>
                <a:ea typeface="黑体" panose="02010609060101010101" pitchFamily="49" charset="-122"/>
              </a:rPr>
              <a:t>查找转发表</a:t>
            </a:r>
            <a:endParaRPr kumimoji="1" lang="zh-CN" altLang="en-US" sz="2800">
              <a:solidFill>
                <a:srgbClr val="333399"/>
              </a:solidFill>
              <a:latin typeface="黑体" panose="02010609060101010101" pitchFamily="49" charset="-122"/>
              <a:ea typeface="黑体" panose="02010609060101010101" pitchFamily="49" charset="-122"/>
            </a:endParaRPr>
          </a:p>
          <a:p>
            <a:pPr algn="ctr"/>
            <a:r>
              <a:rPr kumimoji="1" lang="zh-CN" altLang="en-US" sz="2800">
                <a:solidFill>
                  <a:srgbClr val="333399"/>
                </a:solidFill>
                <a:latin typeface="黑体" panose="02010609060101010101" pitchFamily="49" charset="-122"/>
                <a:ea typeface="黑体" panose="02010609060101010101" pitchFamily="49" charset="-122"/>
              </a:rPr>
              <a:t>找到转发的端口</a:t>
            </a:r>
            <a:endParaRPr kumimoji="1" lang="zh-CN" altLang="en-US" sz="2800">
              <a:solidFill>
                <a:srgbClr val="333399"/>
              </a:solidFill>
              <a:latin typeface="黑体" panose="02010609060101010101" pitchFamily="49" charset="-122"/>
              <a:ea typeface="黑体" panose="02010609060101010101" pitchFamily="49" charset="-122"/>
            </a:endParaRPr>
          </a:p>
        </p:txBody>
      </p:sp>
      <p:sp>
        <p:nvSpPr>
          <p:cNvPr id="65599" name="Rectangle 63"/>
          <p:cNvSpPr>
            <a:spLocks noChangeArrowheads="1"/>
          </p:cNvSpPr>
          <p:nvPr/>
        </p:nvSpPr>
        <p:spPr bwMode="auto">
          <a:xfrm>
            <a:off x="4787900" y="4508500"/>
            <a:ext cx="144463" cy="144463"/>
          </a:xfrm>
          <a:prstGeom prst="rect">
            <a:avLst/>
          </a:prstGeom>
          <a:solidFill>
            <a:schemeClr val="hlink"/>
          </a:solidFill>
          <a:ln w="9525">
            <a:solidFill>
              <a:schemeClr val="hlink"/>
            </a:solidFill>
            <a:miter lim="800000"/>
          </a:ln>
          <a:effectLst/>
        </p:spPr>
        <p:txBody>
          <a:bodyPr wrap="none" anchor="ctr"/>
          <a:lstStyle/>
          <a:p>
            <a:endParaRPr lang="zh-CN" altLang="en-US"/>
          </a:p>
        </p:txBody>
      </p:sp>
      <p:sp>
        <p:nvSpPr>
          <p:cNvPr id="65600" name="Text Box 64"/>
          <p:cNvSpPr txBox="1">
            <a:spLocks noChangeArrowheads="1"/>
          </p:cNvSpPr>
          <p:nvPr/>
        </p:nvSpPr>
        <p:spPr bwMode="auto">
          <a:xfrm>
            <a:off x="1835150" y="2205038"/>
            <a:ext cx="3816350" cy="595312"/>
          </a:xfrm>
          <a:prstGeom prst="rect">
            <a:avLst/>
          </a:prstGeom>
          <a:solidFill>
            <a:srgbClr val="FFCCFF"/>
          </a:solidFill>
          <a:ln w="76200" cmpd="tri">
            <a:solidFill>
              <a:srgbClr val="333399"/>
            </a:solidFill>
            <a:miter lim="800000"/>
          </a:ln>
          <a:effectLst/>
        </p:spPr>
        <p:txBody>
          <a:bodyPr>
            <a:spAutoFit/>
          </a:bodyPr>
          <a:lstStyle/>
          <a:p>
            <a:pPr algn="ctr"/>
            <a:r>
              <a:rPr kumimoji="1" lang="zh-CN" altLang="en-US" sz="2800">
                <a:solidFill>
                  <a:srgbClr val="333399"/>
                </a:solidFill>
                <a:latin typeface="黑体" panose="02010609060101010101" pitchFamily="49" charset="-122"/>
                <a:ea typeface="黑体" panose="02010609060101010101" pitchFamily="49" charset="-122"/>
              </a:rPr>
              <a:t>最后到达目的主机</a:t>
            </a:r>
            <a:r>
              <a:rPr kumimoji="1" lang="zh-CN" altLang="en-US" sz="800">
                <a:solidFill>
                  <a:srgbClr val="333399"/>
                </a:solidFill>
                <a:latin typeface="黑体" panose="02010609060101010101" pitchFamily="49" charset="-122"/>
                <a:ea typeface="黑体" panose="02010609060101010101" pitchFamily="49" charset="-122"/>
              </a:rPr>
              <a:t> </a:t>
            </a:r>
            <a:r>
              <a:rPr kumimoji="1" lang="en-US" altLang="zh-CN" sz="2800">
                <a:solidFill>
                  <a:srgbClr val="333399"/>
                </a:solidFill>
                <a:ea typeface="黑体" panose="02010609060101010101" pitchFamily="49" charset="-122"/>
              </a:rPr>
              <a:t>H</a:t>
            </a:r>
            <a:r>
              <a:rPr kumimoji="1" lang="en-US" altLang="zh-CN" sz="2800" baseline="-25000">
                <a:solidFill>
                  <a:srgbClr val="333399"/>
                </a:solidFill>
                <a:ea typeface="黑体" panose="02010609060101010101" pitchFamily="49" charset="-122"/>
              </a:rPr>
              <a:t>5</a:t>
            </a:r>
            <a:endParaRPr kumimoji="1" lang="en-US" altLang="zh-CN" sz="2800" baseline="-25000">
              <a:solidFill>
                <a:srgbClr val="333399"/>
              </a:solidFill>
              <a:ea typeface="黑体" panose="02010609060101010101" pitchFamily="49" charset="-122"/>
            </a:endParaRPr>
          </a:p>
        </p:txBody>
      </p:sp>
      <p:sp>
        <p:nvSpPr>
          <p:cNvPr id="65596" name="Text Box 60"/>
          <p:cNvSpPr txBox="1">
            <a:spLocks noChangeArrowheads="1"/>
          </p:cNvSpPr>
          <p:nvPr/>
        </p:nvSpPr>
        <p:spPr bwMode="auto">
          <a:xfrm flipH="1">
            <a:off x="1331913" y="2205038"/>
            <a:ext cx="3671887" cy="1449387"/>
          </a:xfrm>
          <a:prstGeom prst="rect">
            <a:avLst/>
          </a:prstGeom>
          <a:solidFill>
            <a:srgbClr val="FFCCFF"/>
          </a:solidFill>
          <a:ln w="76200" cmpd="tri">
            <a:solidFill>
              <a:srgbClr val="333399"/>
            </a:solidFill>
            <a:miter lim="800000"/>
          </a:ln>
          <a:effectLst/>
        </p:spPr>
        <p:txBody>
          <a:bodyPr>
            <a:spAutoFit/>
          </a:bodyPr>
          <a:lstStyle/>
          <a:p>
            <a:pPr algn="ctr"/>
            <a:r>
              <a:rPr kumimoji="1" lang="zh-CN" altLang="en-US" sz="2800">
                <a:solidFill>
                  <a:srgbClr val="333399"/>
                </a:solidFill>
                <a:latin typeface="黑体" panose="02010609060101010101" pitchFamily="49" charset="-122"/>
                <a:ea typeface="黑体" panose="02010609060101010101" pitchFamily="49" charset="-122"/>
              </a:rPr>
              <a:t>在路由器</a:t>
            </a:r>
            <a:r>
              <a:rPr kumimoji="1" lang="zh-CN" altLang="en-US" sz="1000">
                <a:solidFill>
                  <a:srgbClr val="333399"/>
                </a:solidFill>
                <a:latin typeface="黑体" panose="02010609060101010101" pitchFamily="49" charset="-122"/>
                <a:ea typeface="黑体" panose="02010609060101010101" pitchFamily="49" charset="-122"/>
              </a:rPr>
              <a:t> </a:t>
            </a:r>
            <a:r>
              <a:rPr kumimoji="1" lang="en-US" altLang="zh-CN" sz="2800">
                <a:solidFill>
                  <a:srgbClr val="333399"/>
                </a:solidFill>
                <a:ea typeface="黑体" panose="02010609060101010101" pitchFamily="49" charset="-122"/>
              </a:rPr>
              <a:t>C</a:t>
            </a:r>
            <a:r>
              <a:rPr kumimoji="1" lang="en-US" altLang="zh-CN" sz="1000">
                <a:solidFill>
                  <a:srgbClr val="333399"/>
                </a:solidFill>
                <a:latin typeface="黑体" panose="02010609060101010101" pitchFamily="49" charset="-122"/>
                <a:ea typeface="黑体" panose="02010609060101010101" pitchFamily="49" charset="-122"/>
              </a:rPr>
              <a:t> </a:t>
            </a:r>
            <a:r>
              <a:rPr kumimoji="1" lang="zh-CN" altLang="en-US" sz="2800">
                <a:solidFill>
                  <a:srgbClr val="333399"/>
                </a:solidFill>
                <a:latin typeface="黑体" panose="02010609060101010101" pitchFamily="49" charset="-122"/>
                <a:ea typeface="黑体" panose="02010609060101010101" pitchFamily="49" charset="-122"/>
              </a:rPr>
              <a:t>暂存</a:t>
            </a:r>
            <a:endParaRPr kumimoji="1" lang="zh-CN" altLang="en-US" sz="2800">
              <a:solidFill>
                <a:srgbClr val="333399"/>
              </a:solidFill>
              <a:latin typeface="黑体" panose="02010609060101010101" pitchFamily="49" charset="-122"/>
              <a:ea typeface="黑体" panose="02010609060101010101" pitchFamily="49" charset="-122"/>
            </a:endParaRPr>
          </a:p>
          <a:p>
            <a:pPr algn="ctr"/>
            <a:r>
              <a:rPr kumimoji="1" lang="zh-CN" altLang="en-US" sz="2800">
                <a:solidFill>
                  <a:srgbClr val="333399"/>
                </a:solidFill>
                <a:latin typeface="黑体" panose="02010609060101010101" pitchFamily="49" charset="-122"/>
                <a:ea typeface="黑体" panose="02010609060101010101" pitchFamily="49" charset="-122"/>
              </a:rPr>
              <a:t>查找转发表</a:t>
            </a:r>
            <a:endParaRPr kumimoji="1" lang="zh-CN" altLang="en-US" sz="2800">
              <a:solidFill>
                <a:srgbClr val="333399"/>
              </a:solidFill>
              <a:latin typeface="黑体" panose="02010609060101010101" pitchFamily="49" charset="-122"/>
              <a:ea typeface="黑体" panose="02010609060101010101" pitchFamily="49" charset="-122"/>
            </a:endParaRPr>
          </a:p>
          <a:p>
            <a:pPr algn="ctr"/>
            <a:r>
              <a:rPr kumimoji="1" lang="zh-CN" altLang="en-US" sz="2800">
                <a:solidFill>
                  <a:srgbClr val="333399"/>
                </a:solidFill>
                <a:latin typeface="黑体" panose="02010609060101010101" pitchFamily="49" charset="-122"/>
                <a:ea typeface="黑体" panose="02010609060101010101" pitchFamily="49" charset="-122"/>
              </a:rPr>
              <a:t>找到转发的端口</a:t>
            </a:r>
            <a:endParaRPr kumimoji="1" lang="zh-CN" altLang="en-US" sz="2800">
              <a:solidFill>
                <a:srgbClr val="333399"/>
              </a:solidFill>
              <a:latin typeface="黑体" panose="02010609060101010101" pitchFamily="49" charset="-122"/>
              <a:ea typeface="黑体" panose="02010609060101010101" pitchFamily="49" charset="-122"/>
            </a:endParaRPr>
          </a:p>
        </p:txBody>
      </p:sp>
      <p:sp>
        <p:nvSpPr>
          <p:cNvPr id="65590" name="Text Box 54"/>
          <p:cNvSpPr txBox="1">
            <a:spLocks noChangeArrowheads="1"/>
          </p:cNvSpPr>
          <p:nvPr/>
        </p:nvSpPr>
        <p:spPr bwMode="auto">
          <a:xfrm>
            <a:off x="1116013" y="2205038"/>
            <a:ext cx="3671887" cy="1449387"/>
          </a:xfrm>
          <a:prstGeom prst="rect">
            <a:avLst/>
          </a:prstGeom>
          <a:solidFill>
            <a:srgbClr val="FFCCFF"/>
          </a:solidFill>
          <a:ln w="76200" cmpd="tri">
            <a:solidFill>
              <a:srgbClr val="333399"/>
            </a:solidFill>
            <a:miter lim="800000"/>
          </a:ln>
          <a:effectLst/>
        </p:spPr>
        <p:txBody>
          <a:bodyPr>
            <a:spAutoFit/>
          </a:bodyPr>
          <a:lstStyle/>
          <a:p>
            <a:pPr algn="ctr"/>
            <a:r>
              <a:rPr kumimoji="1" lang="zh-CN" altLang="en-US" sz="2800">
                <a:solidFill>
                  <a:srgbClr val="333399"/>
                </a:solidFill>
                <a:latin typeface="黑体" panose="02010609060101010101" pitchFamily="49" charset="-122"/>
                <a:ea typeface="黑体" panose="02010609060101010101" pitchFamily="49" charset="-122"/>
              </a:rPr>
              <a:t>在路由器</a:t>
            </a:r>
            <a:r>
              <a:rPr kumimoji="1" lang="zh-CN" altLang="en-US" sz="1000">
                <a:solidFill>
                  <a:srgbClr val="333399"/>
                </a:solidFill>
                <a:latin typeface="黑体" panose="02010609060101010101" pitchFamily="49" charset="-122"/>
                <a:ea typeface="黑体" panose="02010609060101010101" pitchFamily="49" charset="-122"/>
              </a:rPr>
              <a:t> </a:t>
            </a:r>
            <a:r>
              <a:rPr kumimoji="1" lang="en-US" altLang="zh-CN" sz="2800">
                <a:solidFill>
                  <a:srgbClr val="333399"/>
                </a:solidFill>
                <a:ea typeface="黑体" panose="02010609060101010101" pitchFamily="49" charset="-122"/>
              </a:rPr>
              <a:t>A</a:t>
            </a:r>
            <a:r>
              <a:rPr kumimoji="1" lang="en-US" altLang="zh-CN" sz="1000">
                <a:solidFill>
                  <a:srgbClr val="333399"/>
                </a:solidFill>
                <a:latin typeface="黑体" panose="02010609060101010101" pitchFamily="49" charset="-122"/>
                <a:ea typeface="黑体" panose="02010609060101010101" pitchFamily="49" charset="-122"/>
              </a:rPr>
              <a:t> </a:t>
            </a:r>
            <a:r>
              <a:rPr kumimoji="1" lang="zh-CN" altLang="en-US" sz="2800">
                <a:solidFill>
                  <a:srgbClr val="333399"/>
                </a:solidFill>
                <a:latin typeface="黑体" panose="02010609060101010101" pitchFamily="49" charset="-122"/>
                <a:ea typeface="黑体" panose="02010609060101010101" pitchFamily="49" charset="-122"/>
              </a:rPr>
              <a:t>暂存</a:t>
            </a:r>
            <a:endParaRPr kumimoji="1" lang="zh-CN" altLang="en-US" sz="2800">
              <a:solidFill>
                <a:srgbClr val="333399"/>
              </a:solidFill>
              <a:latin typeface="黑体" panose="02010609060101010101" pitchFamily="49" charset="-122"/>
              <a:ea typeface="黑体" panose="02010609060101010101" pitchFamily="49" charset="-122"/>
            </a:endParaRPr>
          </a:p>
          <a:p>
            <a:pPr algn="ctr"/>
            <a:r>
              <a:rPr kumimoji="1" lang="zh-CN" altLang="en-US" sz="2800">
                <a:solidFill>
                  <a:srgbClr val="333399"/>
                </a:solidFill>
                <a:latin typeface="黑体" panose="02010609060101010101" pitchFamily="49" charset="-122"/>
                <a:ea typeface="黑体" panose="02010609060101010101" pitchFamily="49" charset="-122"/>
              </a:rPr>
              <a:t>查找转发表</a:t>
            </a:r>
            <a:endParaRPr kumimoji="1" lang="zh-CN" altLang="en-US" sz="2800">
              <a:solidFill>
                <a:srgbClr val="333399"/>
              </a:solidFill>
              <a:latin typeface="黑体" panose="02010609060101010101" pitchFamily="49" charset="-122"/>
              <a:ea typeface="黑体" panose="02010609060101010101" pitchFamily="49" charset="-122"/>
            </a:endParaRPr>
          </a:p>
          <a:p>
            <a:pPr algn="ctr"/>
            <a:r>
              <a:rPr kumimoji="1" lang="zh-CN" altLang="en-US" sz="2800">
                <a:solidFill>
                  <a:srgbClr val="333399"/>
                </a:solidFill>
                <a:latin typeface="黑体" panose="02010609060101010101" pitchFamily="49" charset="-122"/>
                <a:ea typeface="黑体" panose="02010609060101010101" pitchFamily="49" charset="-122"/>
              </a:rPr>
              <a:t>找到转发的端口</a:t>
            </a:r>
            <a:endParaRPr kumimoji="1" lang="zh-CN" altLang="en-US" sz="2800">
              <a:solidFill>
                <a:srgbClr val="333399"/>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8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365 -0.0074 L 0.09445 7.51445E-7 " pathEditMode="relative" rAng="0" ptsTypes="AA">
                                      <p:cBhvr>
                                        <p:cTn id="9" dur="2000" fill="hold"/>
                                        <p:tgtEl>
                                          <p:spTgt spid="65582"/>
                                        </p:tgtEl>
                                        <p:attrNameLst>
                                          <p:attrName>ppt_x</p:attrName>
                                          <p:attrName>ppt_y</p:attrName>
                                        </p:attrNameLst>
                                      </p:cBhvr>
                                      <p:rCtr x="45" y="4"/>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5590"/>
                                        </p:tgtEl>
                                        <p:attrNameLst>
                                          <p:attrName>style.visibility</p:attrName>
                                        </p:attrNameLst>
                                      </p:cBhvr>
                                      <p:to>
                                        <p:strVal val="visible"/>
                                      </p:to>
                                    </p:set>
                                  </p:childTnLst>
                                </p:cTn>
                              </p:par>
                            </p:childTnLst>
                          </p:cTn>
                        </p:par>
                        <p:par>
                          <p:cTn id="13" fill="hold">
                            <p:stCondLst>
                              <p:cond delay="2000"/>
                            </p:stCondLst>
                            <p:childTnLst>
                              <p:par>
                                <p:cTn id="14" presetID="6" presetClass="emph" presetSubtype="0" fill="hold" grpId="1" nodeType="afterEffect">
                                  <p:stCondLst>
                                    <p:cond delay="300"/>
                                  </p:stCondLst>
                                  <p:childTnLst>
                                    <p:animScale>
                                      <p:cBhvr>
                                        <p:cTn id="15" dur="1000" fill="hold"/>
                                        <p:tgtEl>
                                          <p:spTgt spid="65590"/>
                                        </p:tgtEl>
                                      </p:cBhvr>
                                      <p:by x="150000" y="150000"/>
                                    </p:animScale>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2" nodeType="clickEffect">
                                  <p:stCondLst>
                                    <p:cond delay="0"/>
                                  </p:stCondLst>
                                  <p:childTnLst>
                                    <p:set>
                                      <p:cBhvr>
                                        <p:cTn id="19" dur="1" fill="hold">
                                          <p:stCondLst>
                                            <p:cond delay="0"/>
                                          </p:stCondLst>
                                        </p:cTn>
                                        <p:tgtEl>
                                          <p:spTgt spid="65590"/>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2" nodeType="afterEffect">
                                  <p:stCondLst>
                                    <p:cond delay="0"/>
                                  </p:stCondLst>
                                  <p:childTnLst>
                                    <p:set>
                                      <p:cBhvr>
                                        <p:cTn id="22" dur="1" fill="hold">
                                          <p:stCondLst>
                                            <p:cond delay="0"/>
                                          </p:stCondLst>
                                        </p:cTn>
                                        <p:tgtEl>
                                          <p:spTgt spid="65582"/>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65595"/>
                                        </p:tgtEl>
                                        <p:attrNameLst>
                                          <p:attrName>style.visibility</p:attrName>
                                        </p:attrNameLst>
                                      </p:cBhvr>
                                      <p:to>
                                        <p:strVal val="visible"/>
                                      </p:to>
                                    </p:set>
                                  </p:childTnLst>
                                </p:cTn>
                              </p:par>
                            </p:childTnLst>
                          </p:cTn>
                        </p:par>
                        <p:par>
                          <p:cTn id="26" fill="hold">
                            <p:stCondLst>
                              <p:cond delay="0"/>
                            </p:stCondLst>
                            <p:childTnLst>
                              <p:par>
                                <p:cTn id="27" presetID="63" presetClass="path" presetSubtype="0" accel="50000" decel="50000" fill="hold" grpId="1" nodeType="afterEffect">
                                  <p:stCondLst>
                                    <p:cond delay="0"/>
                                  </p:stCondLst>
                                  <p:childTnLst>
                                    <p:animMotion origin="layout" path="M 3.61111E-6 1.44509E-6 L 0.18264 0.14381 " pathEditMode="relative" rAng="0" ptsTypes="AA">
                                      <p:cBhvr>
                                        <p:cTn id="28" dur="2000" fill="hold"/>
                                        <p:tgtEl>
                                          <p:spTgt spid="65595"/>
                                        </p:tgtEl>
                                        <p:attrNameLst>
                                          <p:attrName>ppt_x</p:attrName>
                                          <p:attrName>ppt_y</p:attrName>
                                        </p:attrNameLst>
                                      </p:cBhvr>
                                      <p:rCtr x="91" y="72"/>
                                    </p:animMotion>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6559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grpId="1" nodeType="clickEffect">
                                  <p:stCondLst>
                                    <p:cond delay="0"/>
                                  </p:stCondLst>
                                  <p:childTnLst>
                                    <p:animScale>
                                      <p:cBhvr>
                                        <p:cTn id="35" dur="1000" fill="hold"/>
                                        <p:tgtEl>
                                          <p:spTgt spid="65596"/>
                                        </p:tgtEl>
                                      </p:cBhvr>
                                      <p:by x="150000" y="150000"/>
                                    </p:animScale>
                                  </p:childTnLst>
                                </p:cTn>
                              </p:par>
                            </p:childTnLst>
                          </p:cTn>
                        </p:par>
                        <p:par>
                          <p:cTn id="36" fill="hold">
                            <p:stCondLst>
                              <p:cond delay="1000"/>
                            </p:stCondLst>
                            <p:childTnLst>
                              <p:par>
                                <p:cTn id="37" presetID="1" presetClass="exit" presetSubtype="0" fill="hold" grpId="2" nodeType="afterEffect">
                                  <p:stCondLst>
                                    <p:cond delay="2000"/>
                                  </p:stCondLst>
                                  <p:childTnLst>
                                    <p:set>
                                      <p:cBhvr>
                                        <p:cTn id="38" dur="1" fill="hold">
                                          <p:stCondLst>
                                            <p:cond delay="0"/>
                                          </p:stCondLst>
                                        </p:cTn>
                                        <p:tgtEl>
                                          <p:spTgt spid="65596"/>
                                        </p:tgtEl>
                                        <p:attrNameLst>
                                          <p:attrName>style.visibility</p:attrName>
                                        </p:attrNameLst>
                                      </p:cBhvr>
                                      <p:to>
                                        <p:strVal val="hidden"/>
                                      </p:to>
                                    </p:set>
                                  </p:childTnLst>
                                </p:cTn>
                              </p:par>
                            </p:childTnLst>
                          </p:cTn>
                        </p:par>
                        <p:par>
                          <p:cTn id="39" fill="hold">
                            <p:stCondLst>
                              <p:cond delay="3000"/>
                            </p:stCondLst>
                            <p:childTnLst>
                              <p:par>
                                <p:cTn id="40" presetID="1" presetClass="exit" presetSubtype="0" fill="hold" grpId="2" nodeType="afterEffect">
                                  <p:stCondLst>
                                    <p:cond delay="0"/>
                                  </p:stCondLst>
                                  <p:childTnLst>
                                    <p:set>
                                      <p:cBhvr>
                                        <p:cTn id="41" dur="1" fill="hold">
                                          <p:stCondLst>
                                            <p:cond delay="0"/>
                                          </p:stCondLst>
                                        </p:cTn>
                                        <p:tgtEl>
                                          <p:spTgt spid="65595"/>
                                        </p:tgtEl>
                                        <p:attrNameLst>
                                          <p:attrName>style.visibility</p:attrName>
                                        </p:attrNameLst>
                                      </p:cBhvr>
                                      <p:to>
                                        <p:strVal val="hidden"/>
                                      </p:to>
                                    </p:set>
                                  </p:childTnLst>
                                </p:cTn>
                              </p:par>
                            </p:childTnLst>
                          </p:cTn>
                        </p:par>
                        <p:par>
                          <p:cTn id="42" fill="hold">
                            <p:stCondLst>
                              <p:cond delay="3000"/>
                            </p:stCondLst>
                            <p:childTnLst>
                              <p:par>
                                <p:cTn id="43" presetID="1" presetClass="entr" presetSubtype="0" fill="hold" grpId="0" nodeType="afterEffect">
                                  <p:stCondLst>
                                    <p:cond delay="0"/>
                                  </p:stCondLst>
                                  <p:childTnLst>
                                    <p:set>
                                      <p:cBhvr>
                                        <p:cTn id="44" dur="1" fill="hold">
                                          <p:stCondLst>
                                            <p:cond delay="0"/>
                                          </p:stCondLst>
                                        </p:cTn>
                                        <p:tgtEl>
                                          <p:spTgt spid="65597"/>
                                        </p:tgtEl>
                                        <p:attrNameLst>
                                          <p:attrName>style.visibility</p:attrName>
                                        </p:attrNameLst>
                                      </p:cBhvr>
                                      <p:to>
                                        <p:strVal val="visible"/>
                                      </p:to>
                                    </p:set>
                                  </p:childTnLst>
                                </p:cTn>
                              </p:par>
                            </p:childTnLst>
                          </p:cTn>
                        </p:par>
                        <p:par>
                          <p:cTn id="45" fill="hold">
                            <p:stCondLst>
                              <p:cond delay="3000"/>
                            </p:stCondLst>
                            <p:childTnLst>
                              <p:par>
                                <p:cTn id="46" presetID="63" presetClass="path" presetSubtype="0" accel="50000" decel="50000" fill="hold" grpId="1" nodeType="afterEffect">
                                  <p:stCondLst>
                                    <p:cond delay="0"/>
                                  </p:stCondLst>
                                  <p:childTnLst>
                                    <p:animMotion origin="layout" path="M 0.00729 -0.00185 L 0.14166 -0.17803 " pathEditMode="relative" rAng="0" ptsTypes="AA">
                                      <p:cBhvr>
                                        <p:cTn id="47" dur="2000" fill="hold"/>
                                        <p:tgtEl>
                                          <p:spTgt spid="65597"/>
                                        </p:tgtEl>
                                        <p:attrNameLst>
                                          <p:attrName>ppt_x</p:attrName>
                                          <p:attrName>ppt_y</p:attrName>
                                        </p:attrNameLst>
                                      </p:cBhvr>
                                      <p:rCtr x="67" y="-88"/>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598"/>
                                        </p:tgtEl>
                                        <p:attrNameLst>
                                          <p:attrName>style.visibility</p:attrName>
                                        </p:attrNameLst>
                                      </p:cBhvr>
                                      <p:to>
                                        <p:strVal val="visible"/>
                                      </p:to>
                                    </p:set>
                                  </p:childTnLst>
                                </p:cTn>
                              </p:par>
                            </p:childTnLst>
                          </p:cTn>
                        </p:par>
                        <p:par>
                          <p:cTn id="52" fill="hold">
                            <p:stCondLst>
                              <p:cond delay="0"/>
                            </p:stCondLst>
                            <p:childTnLst>
                              <p:par>
                                <p:cTn id="53" presetID="6" presetClass="emph" presetSubtype="0" fill="hold" grpId="1" nodeType="afterEffect">
                                  <p:stCondLst>
                                    <p:cond delay="0"/>
                                  </p:stCondLst>
                                  <p:childTnLst>
                                    <p:animScale>
                                      <p:cBhvr>
                                        <p:cTn id="54" dur="1000" fill="hold"/>
                                        <p:tgtEl>
                                          <p:spTgt spid="65598"/>
                                        </p:tgtEl>
                                      </p:cBhvr>
                                      <p:by x="150000" y="150000"/>
                                    </p:animScale>
                                  </p:childTnLst>
                                </p:cTn>
                              </p:par>
                            </p:childTnLst>
                          </p:cTn>
                        </p:par>
                        <p:par>
                          <p:cTn id="55" fill="hold">
                            <p:stCondLst>
                              <p:cond delay="1000"/>
                            </p:stCondLst>
                            <p:childTnLst>
                              <p:par>
                                <p:cTn id="56" presetID="1" presetClass="exit" presetSubtype="0" fill="hold" grpId="2" nodeType="afterEffect">
                                  <p:stCondLst>
                                    <p:cond delay="2000"/>
                                  </p:stCondLst>
                                  <p:childTnLst>
                                    <p:set>
                                      <p:cBhvr>
                                        <p:cTn id="57" dur="1" fill="hold">
                                          <p:stCondLst>
                                            <p:cond delay="0"/>
                                          </p:stCondLst>
                                        </p:cTn>
                                        <p:tgtEl>
                                          <p:spTgt spid="65598"/>
                                        </p:tgtEl>
                                        <p:attrNameLst>
                                          <p:attrName>style.visibility</p:attrName>
                                        </p:attrNameLst>
                                      </p:cBhvr>
                                      <p:to>
                                        <p:strVal val="hidden"/>
                                      </p:to>
                                    </p:set>
                                  </p:childTnLst>
                                </p:cTn>
                              </p:par>
                            </p:childTnLst>
                          </p:cTn>
                        </p:par>
                        <p:par>
                          <p:cTn id="58" fill="hold">
                            <p:stCondLst>
                              <p:cond delay="3000"/>
                            </p:stCondLst>
                            <p:childTnLst>
                              <p:par>
                                <p:cTn id="59" presetID="1" presetClass="exit" presetSubtype="0" fill="hold" grpId="2" nodeType="afterEffect">
                                  <p:stCondLst>
                                    <p:cond delay="0"/>
                                  </p:stCondLst>
                                  <p:childTnLst>
                                    <p:set>
                                      <p:cBhvr>
                                        <p:cTn id="60" dur="1" fill="hold">
                                          <p:stCondLst>
                                            <p:cond delay="0"/>
                                          </p:stCondLst>
                                        </p:cTn>
                                        <p:tgtEl>
                                          <p:spTgt spid="65597"/>
                                        </p:tgtEl>
                                        <p:attrNameLst>
                                          <p:attrName>style.visibility</p:attrName>
                                        </p:attrNameLst>
                                      </p:cBhvr>
                                      <p:to>
                                        <p:strVal val="hidden"/>
                                      </p:to>
                                    </p:set>
                                  </p:childTnLst>
                                </p:cTn>
                              </p:par>
                            </p:childTnLst>
                          </p:cTn>
                        </p:par>
                        <p:par>
                          <p:cTn id="61" fill="hold">
                            <p:stCondLst>
                              <p:cond delay="3000"/>
                            </p:stCondLst>
                            <p:childTnLst>
                              <p:par>
                                <p:cTn id="62" presetID="1" presetClass="entr" presetSubtype="0" fill="hold" grpId="0" nodeType="afterEffect">
                                  <p:stCondLst>
                                    <p:cond delay="0"/>
                                  </p:stCondLst>
                                  <p:childTnLst>
                                    <p:set>
                                      <p:cBhvr>
                                        <p:cTn id="63" dur="1" fill="hold">
                                          <p:stCondLst>
                                            <p:cond delay="0"/>
                                          </p:stCondLst>
                                        </p:cTn>
                                        <p:tgtEl>
                                          <p:spTgt spid="65599"/>
                                        </p:tgtEl>
                                        <p:attrNameLst>
                                          <p:attrName>style.visibility</p:attrName>
                                        </p:attrNameLst>
                                      </p:cBhvr>
                                      <p:to>
                                        <p:strVal val="visible"/>
                                      </p:to>
                                    </p:set>
                                  </p:childTnLst>
                                </p:cTn>
                              </p:par>
                            </p:childTnLst>
                          </p:cTn>
                        </p:par>
                        <p:par>
                          <p:cTn id="64" fill="hold">
                            <p:stCondLst>
                              <p:cond delay="3000"/>
                            </p:stCondLst>
                            <p:childTnLst>
                              <p:par>
                                <p:cTn id="65" presetID="63" presetClass="path" presetSubtype="0" accel="50000" decel="50000" fill="hold" grpId="1" nodeType="afterEffect">
                                  <p:stCondLst>
                                    <p:cond delay="0"/>
                                  </p:stCondLst>
                                  <p:childTnLst>
                                    <p:animMotion origin="layout" path="M 0.02205 0.00671 L 0.08664 0.14705 " pathEditMode="relative" rAng="0" ptsTypes="AA">
                                      <p:cBhvr>
                                        <p:cTn id="66" dur="2000" fill="hold"/>
                                        <p:tgtEl>
                                          <p:spTgt spid="65599"/>
                                        </p:tgtEl>
                                        <p:attrNameLst>
                                          <p:attrName>ppt_x</p:attrName>
                                          <p:attrName>ppt_y</p:attrName>
                                        </p:attrNameLst>
                                      </p:cBhvr>
                                      <p:rCtr x="32" y="70"/>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600"/>
                                        </p:tgtEl>
                                        <p:attrNameLst>
                                          <p:attrName>style.visibility</p:attrName>
                                        </p:attrNameLst>
                                      </p:cBhvr>
                                      <p:to>
                                        <p:strVal val="visible"/>
                                      </p:to>
                                    </p:set>
                                  </p:childTnLst>
                                </p:cTn>
                              </p:par>
                            </p:childTnLst>
                          </p:cTn>
                        </p:par>
                        <p:par>
                          <p:cTn id="71" fill="hold">
                            <p:stCondLst>
                              <p:cond delay="0"/>
                            </p:stCondLst>
                            <p:childTnLst>
                              <p:par>
                                <p:cTn id="72" presetID="6" presetClass="emph" presetSubtype="0" fill="hold" grpId="1" nodeType="afterEffect">
                                  <p:stCondLst>
                                    <p:cond delay="0"/>
                                  </p:stCondLst>
                                  <p:childTnLst>
                                    <p:animScale>
                                      <p:cBhvr>
                                        <p:cTn id="73" dur="1000" fill="hold"/>
                                        <p:tgtEl>
                                          <p:spTgt spid="6560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2" grpId="0" animBg="1"/>
      <p:bldP spid="65582" grpId="1" animBg="1"/>
      <p:bldP spid="65582" grpId="2" animBg="1"/>
      <p:bldP spid="65595" grpId="0" animBg="1"/>
      <p:bldP spid="65595" grpId="1" animBg="1"/>
      <p:bldP spid="65595" grpId="2" animBg="1"/>
      <p:bldP spid="65597" grpId="0" animBg="1"/>
      <p:bldP spid="65597" grpId="1" animBg="1"/>
      <p:bldP spid="65597" grpId="2" animBg="1"/>
      <p:bldP spid="65598" grpId="0" animBg="1"/>
      <p:bldP spid="65598" grpId="1" animBg="1"/>
      <p:bldP spid="65598" grpId="2" animBg="1"/>
      <p:bldP spid="65599" grpId="0" animBg="1"/>
      <p:bldP spid="65599" grpId="1" animBg="1"/>
      <p:bldP spid="65600" grpId="0" animBg="1"/>
      <p:bldP spid="65600" grpId="1" animBg="1"/>
      <p:bldP spid="65596" grpId="0" animBg="1"/>
      <p:bldP spid="65596" grpId="1" animBg="1"/>
      <p:bldP spid="65596" grpId="2" animBg="1"/>
      <p:bldP spid="65590" grpId="0" animBg="1"/>
      <p:bldP spid="65590" grpId="1" animBg="1"/>
      <p:bldP spid="65590"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611188" y="1773238"/>
            <a:ext cx="7772400" cy="4895850"/>
          </a:xfrm>
        </p:spPr>
        <p:txBody>
          <a:bodyPr/>
          <a:lstStyle/>
          <a:p>
            <a:r>
              <a:rPr lang="zh-CN" altLang="en-US"/>
              <a:t>计算机网络的带宽是指网络可通过的最高数据率，即每秒多少比特。</a:t>
            </a:r>
            <a:endParaRPr lang="zh-CN" altLang="en-US"/>
          </a:p>
          <a:p>
            <a:pPr>
              <a:spcBef>
                <a:spcPct val="40000"/>
              </a:spcBef>
            </a:pPr>
            <a:r>
              <a:rPr lang="zh-CN" altLang="en-US"/>
              <a:t>描述带宽也常常把</a:t>
            </a:r>
            <a:r>
              <a:rPr lang="zh-CN" altLang="en-US">
                <a:latin typeface="宋体" panose="02010600030101010101" pitchFamily="2" charset="-122"/>
              </a:rPr>
              <a:t>“</a:t>
            </a:r>
            <a:r>
              <a:rPr lang="zh-CN" altLang="en-US"/>
              <a:t>比特</a:t>
            </a:r>
            <a:r>
              <a:rPr lang="en-US" altLang="zh-CN"/>
              <a:t>/</a:t>
            </a:r>
            <a:r>
              <a:rPr lang="zh-CN" altLang="en-US"/>
              <a:t>秒</a:t>
            </a:r>
            <a:r>
              <a:rPr lang="zh-CN" altLang="en-US">
                <a:latin typeface="宋体" panose="02010600030101010101" pitchFamily="2" charset="-122"/>
              </a:rPr>
              <a:t>”</a:t>
            </a:r>
            <a:r>
              <a:rPr lang="zh-CN" altLang="en-US"/>
              <a:t>省略。</a:t>
            </a:r>
            <a:endParaRPr lang="zh-CN" altLang="en-US"/>
          </a:p>
          <a:p>
            <a:pPr lvl="1"/>
            <a:r>
              <a:rPr lang="zh-CN" altLang="en-US"/>
              <a:t>例如，带宽是 </a:t>
            </a:r>
            <a:r>
              <a:rPr lang="en-US" altLang="zh-CN"/>
              <a:t>10 M</a:t>
            </a:r>
            <a:r>
              <a:rPr lang="zh-CN" altLang="en-US"/>
              <a:t>，实际上是 </a:t>
            </a:r>
            <a:r>
              <a:rPr lang="en-US" altLang="zh-CN"/>
              <a:t>10 Mb/s</a:t>
            </a:r>
            <a:r>
              <a:rPr lang="zh-CN" altLang="en-US"/>
              <a:t>。</a:t>
            </a:r>
            <a:endParaRPr lang="zh-CN" altLang="en-US"/>
          </a:p>
          <a:p>
            <a:pPr lvl="1"/>
            <a:r>
              <a:rPr lang="zh-CN" altLang="en-US"/>
              <a:t>这里的 </a:t>
            </a:r>
            <a:r>
              <a:rPr lang="en-US" altLang="zh-CN"/>
              <a:t>M </a:t>
            </a:r>
            <a:r>
              <a:rPr lang="zh-CN" altLang="en-US"/>
              <a:t>是 </a:t>
            </a:r>
            <a:r>
              <a:rPr lang="en-US" altLang="zh-CN"/>
              <a:t>10</a:t>
            </a:r>
            <a:r>
              <a:rPr lang="en-US" altLang="zh-CN" baseline="30000"/>
              <a:t>6</a:t>
            </a:r>
            <a:r>
              <a:rPr lang="zh-CN" altLang="en-US"/>
              <a:t>。</a:t>
            </a:r>
            <a:endParaRPr lang="zh-CN" altLang="en-US"/>
          </a:p>
        </p:txBody>
      </p:sp>
      <p:sp>
        <p:nvSpPr>
          <p:cNvPr id="73732" name="Rectangle 4"/>
          <p:cNvSpPr>
            <a:spLocks noGrp="1" noChangeArrowheads="1"/>
          </p:cNvSpPr>
          <p:nvPr>
            <p:ph type="title"/>
          </p:nvPr>
        </p:nvSpPr>
        <p:spPr>
          <a:xfrm>
            <a:off x="827088" y="722313"/>
            <a:ext cx="7793037" cy="762000"/>
          </a:xfrm>
        </p:spPr>
        <p:txBody>
          <a:bodyPr/>
          <a:lstStyle/>
          <a:p>
            <a:r>
              <a:rPr lang="zh-CN" altLang="en-US"/>
              <a:t>计算机网络的带宽</a:t>
            </a: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3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73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7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zh-CN" altLang="en-US"/>
              <a:t>什么是宽带？</a:t>
            </a:r>
            <a:endParaRPr lang="zh-CN" altLang="en-US"/>
          </a:p>
        </p:txBody>
      </p:sp>
      <p:sp>
        <p:nvSpPr>
          <p:cNvPr id="74755" name="Rectangle 3"/>
          <p:cNvSpPr>
            <a:spLocks noGrp="1" noChangeArrowheads="1"/>
          </p:cNvSpPr>
          <p:nvPr>
            <p:ph type="body" idx="1"/>
          </p:nvPr>
        </p:nvSpPr>
        <p:spPr>
          <a:xfrm>
            <a:off x="323850" y="1600200"/>
            <a:ext cx="8507413" cy="4530725"/>
          </a:xfrm>
        </p:spPr>
        <p:txBody>
          <a:bodyPr/>
          <a:lstStyle/>
          <a:p>
            <a:r>
              <a:rPr lang="zh-CN" altLang="en-US" sz="3600"/>
              <a:t>宽带线路：可通过较高数据率的线路。</a:t>
            </a:r>
            <a:endParaRPr lang="zh-CN" altLang="en-US" sz="3600"/>
          </a:p>
          <a:p>
            <a:r>
              <a:rPr lang="zh-CN" altLang="en-US" sz="3600"/>
              <a:t>宽带是相对的概念，并没有绝对的标准。</a:t>
            </a:r>
            <a:endParaRPr lang="zh-CN" altLang="en-US" sz="3600"/>
          </a:p>
          <a:p>
            <a:r>
              <a:rPr lang="zh-CN" altLang="en-US" sz="3600"/>
              <a:t>在目前，对于用户接入到因特网的用户线来说，每秒传送几个兆比特就可以算是宽带速率。</a:t>
            </a:r>
            <a:endParaRPr lang="zh-CN" altLang="en-US" sz="3600"/>
          </a:p>
          <a:p>
            <a:endParaRPr lang="en-US" altLang="zh-CN" sz="360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zh-CN" altLang="en-US"/>
              <a:t>对宽带传输的错误概念</a:t>
            </a:r>
            <a:endParaRPr lang="zh-CN" altLang="en-US"/>
          </a:p>
        </p:txBody>
      </p:sp>
      <p:sp>
        <p:nvSpPr>
          <p:cNvPr id="75779" name="Rectangle 3"/>
          <p:cNvSpPr>
            <a:spLocks noGrp="1" noChangeArrowheads="1"/>
          </p:cNvSpPr>
          <p:nvPr>
            <p:ph type="body" idx="1"/>
          </p:nvPr>
        </p:nvSpPr>
        <p:spPr/>
        <p:txBody>
          <a:bodyPr/>
          <a:lstStyle/>
          <a:p>
            <a:r>
              <a:rPr lang="zh-CN" altLang="en-US"/>
              <a:t>有些人愿意用</a:t>
            </a:r>
            <a:r>
              <a:rPr lang="zh-CN" altLang="en-US">
                <a:latin typeface="宋体" panose="02010600030101010101" pitchFamily="2" charset="-122"/>
              </a:rPr>
              <a:t>“</a:t>
            </a:r>
            <a:r>
              <a:rPr lang="zh-CN" altLang="en-US"/>
              <a:t>汽车在公路上跑</a:t>
            </a:r>
            <a:r>
              <a:rPr lang="zh-CN" altLang="en-US">
                <a:latin typeface="宋体" panose="02010600030101010101" pitchFamily="2" charset="-122"/>
              </a:rPr>
              <a:t>”</a:t>
            </a:r>
            <a:r>
              <a:rPr lang="zh-CN" altLang="en-US"/>
              <a:t>来比喻</a:t>
            </a:r>
            <a:r>
              <a:rPr lang="zh-CN" altLang="en-US">
                <a:latin typeface="宋体" panose="02010600030101010101" pitchFamily="2" charset="-122"/>
              </a:rPr>
              <a:t>“</a:t>
            </a:r>
            <a:r>
              <a:rPr lang="zh-CN" altLang="en-US"/>
              <a:t>比特在网络上传输</a:t>
            </a:r>
            <a:r>
              <a:rPr lang="zh-CN" altLang="en-US">
                <a:latin typeface="宋体" panose="02010600030101010101" pitchFamily="2" charset="-122"/>
              </a:rPr>
              <a:t>”</a:t>
            </a:r>
            <a:r>
              <a:rPr lang="zh-CN" altLang="en-US"/>
              <a:t>，认为宽带传输的好处就是传输更快，好比汽车在高速公路上可以跑得更快一样。</a:t>
            </a:r>
            <a:endParaRPr lang="zh-CN" altLang="en-US"/>
          </a:p>
          <a:p>
            <a:r>
              <a:rPr lang="zh-CN" altLang="en-US"/>
              <a:t>对于这种比喻一定要谨慎对待。</a:t>
            </a:r>
            <a:endParaRPr lang="zh-CN" altLang="en-US"/>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E1884E3-69FF-4B83-BD28-8B64755D9F2A}" type="slidenum">
              <a:rPr lang="en-US" altLang="zh-CN"/>
            </a:fld>
            <a:endParaRPr lang="en-US" altLang="zh-CN"/>
          </a:p>
        </p:txBody>
      </p:sp>
      <p:sp>
        <p:nvSpPr>
          <p:cNvPr id="326658" name="Rectangle 2"/>
          <p:cNvSpPr>
            <a:spLocks noGrp="1" noChangeArrowheads="1"/>
          </p:cNvSpPr>
          <p:nvPr>
            <p:ph type="title"/>
          </p:nvPr>
        </p:nvSpPr>
        <p:spPr>
          <a:xfrm>
            <a:off x="1150938" y="692150"/>
            <a:ext cx="6950075" cy="984250"/>
          </a:xfrm>
        </p:spPr>
        <p:txBody>
          <a:bodyPr/>
          <a:lstStyle/>
          <a:p>
            <a:pPr algn="ctr"/>
            <a:r>
              <a:rPr lang="en-US" altLang="zh-CN"/>
              <a:t>1.3  </a:t>
            </a:r>
            <a:r>
              <a:rPr lang="zh-CN" altLang="en-US"/>
              <a:t>因特网的组成 </a:t>
            </a:r>
            <a:endParaRPr lang="zh-CN" altLang="en-US"/>
          </a:p>
        </p:txBody>
      </p:sp>
      <p:sp>
        <p:nvSpPr>
          <p:cNvPr id="326659" name="Rectangle 3"/>
          <p:cNvSpPr>
            <a:spLocks noGrp="1" noChangeArrowheads="1"/>
          </p:cNvSpPr>
          <p:nvPr>
            <p:ph type="body" idx="1"/>
          </p:nvPr>
        </p:nvSpPr>
        <p:spPr>
          <a:xfrm>
            <a:off x="1042988" y="1773238"/>
            <a:ext cx="7772400" cy="4751387"/>
          </a:xfrm>
        </p:spPr>
        <p:txBody>
          <a:bodyPr/>
          <a:lstStyle/>
          <a:p>
            <a:pPr>
              <a:buFont typeface="Wingdings" panose="05000000000000000000" pitchFamily="2" charset="2"/>
              <a:buNone/>
            </a:pPr>
            <a:r>
              <a:rPr lang="zh-CN" altLang="en-US"/>
              <a:t>从因特网的工作方式上看，可以划分为以下的两大块：</a:t>
            </a:r>
            <a:endParaRPr lang="zh-CN" altLang="en-US"/>
          </a:p>
          <a:p>
            <a:pPr>
              <a:buFont typeface="Wingdings" panose="05000000000000000000" pitchFamily="2" charset="2"/>
              <a:buNone/>
            </a:pPr>
            <a:r>
              <a:rPr lang="en-US" altLang="zh-CN"/>
              <a:t>(1) </a:t>
            </a:r>
            <a:r>
              <a:rPr lang="zh-CN" altLang="en-US">
                <a:solidFill>
                  <a:srgbClr val="CC0000"/>
                </a:solidFill>
              </a:rPr>
              <a:t>边缘部分</a:t>
            </a:r>
            <a:r>
              <a:rPr lang="zh-CN" altLang="en-US"/>
              <a:t>  由所有连接在因特网上的主机组成。这部分是用户直接使用的，用来进行通信（传送数据、音频或视频）和资源共享。</a:t>
            </a:r>
            <a:endParaRPr lang="zh-CN" altLang="en-US"/>
          </a:p>
          <a:p>
            <a:pPr>
              <a:buFont typeface="Wingdings" panose="05000000000000000000" pitchFamily="2" charset="2"/>
              <a:buNone/>
            </a:pPr>
            <a:r>
              <a:rPr lang="en-US" altLang="zh-CN"/>
              <a:t>(2) </a:t>
            </a:r>
            <a:r>
              <a:rPr lang="zh-CN" altLang="en-US">
                <a:solidFill>
                  <a:srgbClr val="CC0000"/>
                </a:solidFill>
              </a:rPr>
              <a:t>核心部分</a:t>
            </a:r>
            <a:r>
              <a:rPr lang="zh-CN" altLang="en-US"/>
              <a:t>  由大量网络和连接这些网络的路由器组成。这部分是为边缘部分提供服务的（提供连通性和交换）。</a:t>
            </a: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115888"/>
            <a:ext cx="8229600" cy="796925"/>
          </a:xfrm>
        </p:spPr>
        <p:txBody>
          <a:bodyPr/>
          <a:lstStyle/>
          <a:p>
            <a:r>
              <a:rPr lang="zh-CN" altLang="en-US"/>
              <a:t>常见的错误是混淆了两种速率</a:t>
            </a:r>
            <a:endParaRPr lang="zh-CN" altLang="en-US"/>
          </a:p>
        </p:txBody>
      </p:sp>
      <p:sp>
        <p:nvSpPr>
          <p:cNvPr id="76803" name="Rectangle 3"/>
          <p:cNvSpPr>
            <a:spLocks noGrp="1" noChangeArrowheads="1"/>
          </p:cNvSpPr>
          <p:nvPr>
            <p:ph type="body" idx="1"/>
          </p:nvPr>
        </p:nvSpPr>
        <p:spPr>
          <a:xfrm>
            <a:off x="457200" y="1052513"/>
            <a:ext cx="8229600" cy="5078412"/>
          </a:xfrm>
        </p:spPr>
        <p:txBody>
          <a:bodyPr/>
          <a:lstStyle/>
          <a:p>
            <a:r>
              <a:rPr lang="zh-CN" altLang="en-US"/>
              <a:t>在网络中有两种不同的速率：</a:t>
            </a:r>
            <a:endParaRPr lang="zh-CN" altLang="en-US"/>
          </a:p>
          <a:p>
            <a:pPr lvl="1"/>
            <a:r>
              <a:rPr lang="zh-CN" altLang="en-US"/>
              <a:t>信号（即电磁波）在传输媒体上的传播速率（米</a:t>
            </a:r>
            <a:r>
              <a:rPr lang="en-US" altLang="zh-CN"/>
              <a:t>/</a:t>
            </a:r>
            <a:r>
              <a:rPr lang="zh-CN" altLang="en-US"/>
              <a:t>秒，或公里</a:t>
            </a:r>
            <a:r>
              <a:rPr lang="en-US" altLang="zh-CN"/>
              <a:t>/</a:t>
            </a:r>
            <a:r>
              <a:rPr lang="zh-CN" altLang="en-US"/>
              <a:t>秒）</a:t>
            </a:r>
            <a:endParaRPr lang="zh-CN" altLang="en-US"/>
          </a:p>
          <a:p>
            <a:pPr lvl="1"/>
            <a:r>
              <a:rPr lang="zh-CN" altLang="en-US"/>
              <a:t>计算机向网络发送比特的速率（比特</a:t>
            </a:r>
            <a:r>
              <a:rPr lang="en-US" altLang="zh-CN"/>
              <a:t>/</a:t>
            </a:r>
            <a:r>
              <a:rPr lang="zh-CN" altLang="en-US"/>
              <a:t>秒）</a:t>
            </a:r>
            <a:endParaRPr lang="zh-CN" altLang="en-US"/>
          </a:p>
          <a:p>
            <a:r>
              <a:rPr lang="zh-CN" altLang="en-US"/>
              <a:t>这两种速率的意义和单位完全不同。</a:t>
            </a:r>
            <a:endParaRPr lang="zh-CN" altLang="en-US"/>
          </a:p>
          <a:p>
            <a:r>
              <a:rPr lang="zh-CN" altLang="en-US"/>
              <a:t>宽带传输：计算机向网络发送比特的速率较高。</a:t>
            </a:r>
            <a:endParaRPr lang="zh-CN" altLang="en-US"/>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8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7826" name="Line 2"/>
          <p:cNvSpPr>
            <a:spLocks noChangeShapeType="1"/>
          </p:cNvSpPr>
          <p:nvPr/>
        </p:nvSpPr>
        <p:spPr bwMode="auto">
          <a:xfrm>
            <a:off x="2266950" y="1771650"/>
            <a:ext cx="5832475" cy="0"/>
          </a:xfrm>
          <a:prstGeom prst="line">
            <a:avLst/>
          </a:prstGeom>
          <a:noFill/>
          <a:ln w="76200">
            <a:solidFill>
              <a:srgbClr val="3399FF"/>
            </a:solidFill>
            <a:round/>
          </a:ln>
          <a:effectLst/>
        </p:spPr>
        <p:txBody>
          <a:bodyPr wrap="none"/>
          <a:lstStyle/>
          <a:p>
            <a:endParaRPr lang="zh-CN" altLang="en-US"/>
          </a:p>
        </p:txBody>
      </p:sp>
      <p:sp>
        <p:nvSpPr>
          <p:cNvPr id="77827" name="Oval 3"/>
          <p:cNvSpPr>
            <a:spLocks noChangeArrowheads="1"/>
          </p:cNvSpPr>
          <p:nvPr/>
        </p:nvSpPr>
        <p:spPr bwMode="auto">
          <a:xfrm>
            <a:off x="2051050" y="1555750"/>
            <a:ext cx="433388" cy="433388"/>
          </a:xfrm>
          <a:prstGeom prst="ellipse">
            <a:avLst/>
          </a:prstGeom>
          <a:solidFill>
            <a:srgbClr val="6699FF"/>
          </a:solidFill>
          <a:ln w="9525">
            <a:solidFill>
              <a:schemeClr val="bg1"/>
            </a:solidFill>
            <a:round/>
          </a:ln>
          <a:effectLst/>
        </p:spPr>
        <p:txBody>
          <a:bodyPr wrap="none" anchor="ctr"/>
          <a:lstStyle/>
          <a:p>
            <a:pPr algn="ctr"/>
            <a:r>
              <a:rPr kumimoji="1" lang="en-US" altLang="zh-CN" sz="2400" b="0">
                <a:solidFill>
                  <a:srgbClr val="FFFF66"/>
                </a:solidFill>
              </a:rPr>
              <a:t>A</a:t>
            </a:r>
            <a:endParaRPr kumimoji="1" lang="en-US" altLang="zh-CN" sz="2400" b="0">
              <a:solidFill>
                <a:srgbClr val="FFFF66"/>
              </a:solidFill>
            </a:endParaRPr>
          </a:p>
        </p:txBody>
      </p:sp>
      <p:sp>
        <p:nvSpPr>
          <p:cNvPr id="77828" name="Oval 4"/>
          <p:cNvSpPr>
            <a:spLocks noChangeArrowheads="1"/>
          </p:cNvSpPr>
          <p:nvPr/>
        </p:nvSpPr>
        <p:spPr bwMode="auto">
          <a:xfrm>
            <a:off x="8099425" y="1555750"/>
            <a:ext cx="433388" cy="433388"/>
          </a:xfrm>
          <a:prstGeom prst="ellipse">
            <a:avLst/>
          </a:prstGeom>
          <a:solidFill>
            <a:srgbClr val="6699FF"/>
          </a:solidFill>
          <a:ln w="9525">
            <a:solidFill>
              <a:schemeClr val="bg1"/>
            </a:solidFill>
            <a:round/>
          </a:ln>
          <a:effectLst/>
        </p:spPr>
        <p:txBody>
          <a:bodyPr wrap="none" anchor="ctr"/>
          <a:lstStyle/>
          <a:p>
            <a:pPr algn="ctr"/>
            <a:r>
              <a:rPr kumimoji="1" lang="en-US" altLang="zh-CN" sz="2400" b="0">
                <a:solidFill>
                  <a:srgbClr val="FFFF66"/>
                </a:solidFill>
              </a:rPr>
              <a:t>B</a:t>
            </a:r>
            <a:endParaRPr kumimoji="1" lang="en-US" altLang="zh-CN" sz="2400" b="0">
              <a:solidFill>
                <a:srgbClr val="FFFF66"/>
              </a:solidFill>
            </a:endParaRPr>
          </a:p>
        </p:txBody>
      </p:sp>
      <p:sp>
        <p:nvSpPr>
          <p:cNvPr id="77829" name="Line 5"/>
          <p:cNvSpPr>
            <a:spLocks noChangeShapeType="1"/>
          </p:cNvSpPr>
          <p:nvPr/>
        </p:nvSpPr>
        <p:spPr bwMode="auto">
          <a:xfrm>
            <a:off x="2266950" y="3211513"/>
            <a:ext cx="5832475" cy="0"/>
          </a:xfrm>
          <a:prstGeom prst="line">
            <a:avLst/>
          </a:prstGeom>
          <a:noFill/>
          <a:ln w="76200">
            <a:solidFill>
              <a:srgbClr val="3399FF"/>
            </a:solidFill>
            <a:round/>
          </a:ln>
          <a:effectLst/>
        </p:spPr>
        <p:txBody>
          <a:bodyPr wrap="none"/>
          <a:lstStyle/>
          <a:p>
            <a:endParaRPr lang="zh-CN" altLang="en-US"/>
          </a:p>
        </p:txBody>
      </p:sp>
      <p:sp>
        <p:nvSpPr>
          <p:cNvPr id="77830" name="Oval 6"/>
          <p:cNvSpPr>
            <a:spLocks noChangeArrowheads="1"/>
          </p:cNvSpPr>
          <p:nvPr/>
        </p:nvSpPr>
        <p:spPr bwMode="auto">
          <a:xfrm>
            <a:off x="2051050" y="2995613"/>
            <a:ext cx="433388" cy="433387"/>
          </a:xfrm>
          <a:prstGeom prst="ellipse">
            <a:avLst/>
          </a:prstGeom>
          <a:solidFill>
            <a:srgbClr val="6699FF"/>
          </a:solidFill>
          <a:ln w="9525">
            <a:solidFill>
              <a:schemeClr val="bg1"/>
            </a:solidFill>
            <a:round/>
          </a:ln>
          <a:effectLst/>
        </p:spPr>
        <p:txBody>
          <a:bodyPr wrap="none" anchor="ctr"/>
          <a:lstStyle/>
          <a:p>
            <a:pPr algn="ctr"/>
            <a:r>
              <a:rPr kumimoji="1" lang="en-US" altLang="zh-CN" sz="2400" b="0">
                <a:solidFill>
                  <a:srgbClr val="FFFF66"/>
                </a:solidFill>
              </a:rPr>
              <a:t>A</a:t>
            </a:r>
            <a:endParaRPr kumimoji="1" lang="en-US" altLang="zh-CN" sz="2400" b="0">
              <a:solidFill>
                <a:srgbClr val="FFFF66"/>
              </a:solidFill>
            </a:endParaRPr>
          </a:p>
        </p:txBody>
      </p:sp>
      <p:sp>
        <p:nvSpPr>
          <p:cNvPr id="77831" name="Oval 7"/>
          <p:cNvSpPr>
            <a:spLocks noChangeArrowheads="1"/>
          </p:cNvSpPr>
          <p:nvPr/>
        </p:nvSpPr>
        <p:spPr bwMode="auto">
          <a:xfrm>
            <a:off x="8099425" y="2995613"/>
            <a:ext cx="433388" cy="433387"/>
          </a:xfrm>
          <a:prstGeom prst="ellipse">
            <a:avLst/>
          </a:prstGeom>
          <a:solidFill>
            <a:srgbClr val="6699FF"/>
          </a:solidFill>
          <a:ln w="9525">
            <a:solidFill>
              <a:schemeClr val="bg1"/>
            </a:solidFill>
            <a:round/>
          </a:ln>
          <a:effectLst/>
        </p:spPr>
        <p:txBody>
          <a:bodyPr wrap="none" anchor="ctr"/>
          <a:lstStyle/>
          <a:p>
            <a:pPr algn="ctr"/>
            <a:r>
              <a:rPr kumimoji="1" lang="en-US" altLang="zh-CN" sz="2400" b="0">
                <a:solidFill>
                  <a:srgbClr val="FFFF66"/>
                </a:solidFill>
              </a:rPr>
              <a:t>B</a:t>
            </a:r>
            <a:endParaRPr kumimoji="1" lang="en-US" altLang="zh-CN" sz="2400" b="0">
              <a:solidFill>
                <a:srgbClr val="FFFF66"/>
              </a:solidFill>
            </a:endParaRPr>
          </a:p>
        </p:txBody>
      </p:sp>
      <p:sp>
        <p:nvSpPr>
          <p:cNvPr id="77832" name="Text Box 8"/>
          <p:cNvSpPr txBox="1">
            <a:spLocks noChangeArrowheads="1"/>
          </p:cNvSpPr>
          <p:nvPr/>
        </p:nvSpPr>
        <p:spPr bwMode="auto">
          <a:xfrm>
            <a:off x="250825" y="1412875"/>
            <a:ext cx="1809750" cy="579438"/>
          </a:xfrm>
          <a:prstGeom prst="rect">
            <a:avLst/>
          </a:prstGeom>
          <a:noFill/>
          <a:ln w="9525">
            <a:noFill/>
            <a:miter lim="800000"/>
          </a:ln>
          <a:effectLst/>
        </p:spPr>
        <p:txBody>
          <a:bodyPr wrap="none">
            <a:spAutoFit/>
          </a:bodyPr>
          <a:lstStyle/>
          <a:p>
            <a:r>
              <a:rPr kumimoji="1" lang="zh-CN" altLang="en-US" b="0">
                <a:solidFill>
                  <a:srgbClr val="0000FF"/>
                </a:solidFill>
              </a:rPr>
              <a:t>宽带线路</a:t>
            </a:r>
            <a:endParaRPr kumimoji="1" lang="zh-CN" altLang="en-US" b="0">
              <a:solidFill>
                <a:srgbClr val="0000FF"/>
              </a:solidFill>
            </a:endParaRPr>
          </a:p>
        </p:txBody>
      </p:sp>
      <p:sp>
        <p:nvSpPr>
          <p:cNvPr id="77833" name="Text Box 9"/>
          <p:cNvSpPr txBox="1">
            <a:spLocks noChangeArrowheads="1"/>
          </p:cNvSpPr>
          <p:nvPr/>
        </p:nvSpPr>
        <p:spPr bwMode="auto">
          <a:xfrm>
            <a:off x="250825" y="2852738"/>
            <a:ext cx="1809750" cy="579437"/>
          </a:xfrm>
          <a:prstGeom prst="rect">
            <a:avLst/>
          </a:prstGeom>
          <a:noFill/>
          <a:ln w="9525">
            <a:noFill/>
            <a:miter lim="800000"/>
          </a:ln>
          <a:effectLst/>
        </p:spPr>
        <p:txBody>
          <a:bodyPr wrap="none">
            <a:spAutoFit/>
          </a:bodyPr>
          <a:lstStyle/>
          <a:p>
            <a:r>
              <a:rPr kumimoji="1" lang="zh-CN" altLang="en-US" b="0">
                <a:solidFill>
                  <a:srgbClr val="0000FF"/>
                </a:solidFill>
              </a:rPr>
              <a:t>窄带线路</a:t>
            </a:r>
            <a:endParaRPr kumimoji="1" lang="zh-CN" altLang="en-US" b="0">
              <a:solidFill>
                <a:srgbClr val="0000FF"/>
              </a:solidFill>
            </a:endParaRPr>
          </a:p>
        </p:txBody>
      </p:sp>
      <p:sp>
        <p:nvSpPr>
          <p:cNvPr id="77834" name="Rectangle 10"/>
          <p:cNvSpPr>
            <a:spLocks noChangeArrowheads="1"/>
          </p:cNvSpPr>
          <p:nvPr/>
        </p:nvSpPr>
        <p:spPr bwMode="auto">
          <a:xfrm>
            <a:off x="2339975" y="1412875"/>
            <a:ext cx="287338" cy="358775"/>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7835" name="Rectangle 11"/>
          <p:cNvSpPr>
            <a:spLocks noChangeArrowheads="1"/>
          </p:cNvSpPr>
          <p:nvPr/>
        </p:nvSpPr>
        <p:spPr bwMode="auto">
          <a:xfrm>
            <a:off x="2339975" y="2851150"/>
            <a:ext cx="287338" cy="358775"/>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7837" name="Rectangle 13"/>
          <p:cNvSpPr>
            <a:spLocks noChangeArrowheads="1"/>
          </p:cNvSpPr>
          <p:nvPr/>
        </p:nvSpPr>
        <p:spPr bwMode="auto">
          <a:xfrm>
            <a:off x="2339975" y="1412875"/>
            <a:ext cx="287338" cy="358775"/>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7838" name="Rectangle 14"/>
          <p:cNvSpPr>
            <a:spLocks noChangeArrowheads="1"/>
          </p:cNvSpPr>
          <p:nvPr/>
        </p:nvSpPr>
        <p:spPr bwMode="auto">
          <a:xfrm>
            <a:off x="2339975" y="1412875"/>
            <a:ext cx="287338" cy="358775"/>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7839" name="Rectangle 15"/>
          <p:cNvSpPr>
            <a:spLocks noChangeArrowheads="1"/>
          </p:cNvSpPr>
          <p:nvPr/>
        </p:nvSpPr>
        <p:spPr bwMode="auto">
          <a:xfrm>
            <a:off x="2339975" y="2852738"/>
            <a:ext cx="287338" cy="358775"/>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7840" name="Rectangle 16"/>
          <p:cNvSpPr>
            <a:spLocks noChangeArrowheads="1"/>
          </p:cNvSpPr>
          <p:nvPr/>
        </p:nvSpPr>
        <p:spPr bwMode="auto">
          <a:xfrm>
            <a:off x="2339975" y="2854325"/>
            <a:ext cx="287338" cy="358775"/>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7841" name="Rectangle 17"/>
          <p:cNvSpPr>
            <a:spLocks noChangeArrowheads="1"/>
          </p:cNvSpPr>
          <p:nvPr/>
        </p:nvSpPr>
        <p:spPr bwMode="auto">
          <a:xfrm>
            <a:off x="2339975" y="1412875"/>
            <a:ext cx="287338" cy="358775"/>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7842" name="Rectangle 18"/>
          <p:cNvSpPr>
            <a:spLocks noChangeArrowheads="1"/>
          </p:cNvSpPr>
          <p:nvPr/>
        </p:nvSpPr>
        <p:spPr bwMode="auto">
          <a:xfrm>
            <a:off x="2339975" y="1412875"/>
            <a:ext cx="287338" cy="358775"/>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7843" name="Rectangle 19"/>
          <p:cNvSpPr>
            <a:spLocks noChangeArrowheads="1"/>
          </p:cNvSpPr>
          <p:nvPr/>
        </p:nvSpPr>
        <p:spPr bwMode="auto">
          <a:xfrm>
            <a:off x="2339975" y="1412875"/>
            <a:ext cx="287338" cy="358775"/>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7844" name="Text Box 20"/>
          <p:cNvSpPr txBox="1">
            <a:spLocks noChangeArrowheads="1"/>
          </p:cNvSpPr>
          <p:nvPr/>
        </p:nvSpPr>
        <p:spPr bwMode="auto">
          <a:xfrm>
            <a:off x="2843213" y="1125538"/>
            <a:ext cx="5060950" cy="579437"/>
          </a:xfrm>
          <a:prstGeom prst="rect">
            <a:avLst/>
          </a:prstGeom>
          <a:noFill/>
          <a:ln w="9525">
            <a:noFill/>
            <a:miter lim="800000"/>
          </a:ln>
          <a:effectLst/>
        </p:spPr>
        <p:txBody>
          <a:bodyPr wrap="none">
            <a:spAutoFit/>
          </a:bodyPr>
          <a:lstStyle/>
          <a:p>
            <a:r>
              <a:rPr lang="zh-CN" altLang="en-US" b="0">
                <a:solidFill>
                  <a:srgbClr val="0000FF"/>
                </a:solidFill>
              </a:rPr>
              <a:t>在宽带线路上比特传播得快</a:t>
            </a:r>
            <a:endParaRPr lang="zh-CN" altLang="en-US" b="0">
              <a:solidFill>
                <a:srgbClr val="0000FF"/>
              </a:solidFill>
            </a:endParaRPr>
          </a:p>
        </p:txBody>
      </p:sp>
      <p:sp>
        <p:nvSpPr>
          <p:cNvPr id="77846" name="Text Box 22"/>
          <p:cNvSpPr txBox="1">
            <a:spLocks noChangeArrowheads="1"/>
          </p:cNvSpPr>
          <p:nvPr/>
        </p:nvSpPr>
        <p:spPr bwMode="auto">
          <a:xfrm>
            <a:off x="4643438" y="0"/>
            <a:ext cx="1273175" cy="2470150"/>
          </a:xfrm>
          <a:prstGeom prst="rect">
            <a:avLst/>
          </a:prstGeom>
          <a:noFill/>
          <a:ln w="9525">
            <a:noFill/>
            <a:miter lim="800000"/>
          </a:ln>
          <a:effectLst/>
        </p:spPr>
        <p:txBody>
          <a:bodyPr wrap="none">
            <a:spAutoFit/>
          </a:bodyPr>
          <a:lstStyle/>
          <a:p>
            <a:r>
              <a:rPr lang="en-US" altLang="zh-CN" sz="15600">
                <a:solidFill>
                  <a:srgbClr val="FF3300"/>
                </a:solidFill>
                <a:sym typeface="Symbol" panose="05050102010706020507" pitchFamily="18" charset="2"/>
              </a:rPr>
              <a:t></a:t>
            </a:r>
            <a:endParaRPr lang="en-US" altLang="zh-CN" sz="15600">
              <a:solidFill>
                <a:srgbClr val="FF3300"/>
              </a:solidFill>
              <a:sym typeface="Symbol" panose="05050102010706020507" pitchFamily="18" charset="2"/>
            </a:endParaRPr>
          </a:p>
        </p:txBody>
      </p:sp>
      <p:sp>
        <p:nvSpPr>
          <p:cNvPr id="77847" name="Text Box 23"/>
          <p:cNvSpPr txBox="1">
            <a:spLocks noChangeArrowheads="1"/>
          </p:cNvSpPr>
          <p:nvPr/>
        </p:nvSpPr>
        <p:spPr bwMode="auto">
          <a:xfrm>
            <a:off x="2843213" y="2565400"/>
            <a:ext cx="5060950" cy="579438"/>
          </a:xfrm>
          <a:prstGeom prst="rect">
            <a:avLst/>
          </a:prstGeom>
          <a:noFill/>
          <a:ln w="9525">
            <a:noFill/>
            <a:miter lim="800000"/>
          </a:ln>
          <a:effectLst/>
        </p:spPr>
        <p:txBody>
          <a:bodyPr wrap="none">
            <a:spAutoFit/>
          </a:bodyPr>
          <a:lstStyle/>
          <a:p>
            <a:r>
              <a:rPr lang="zh-CN" altLang="en-US" b="0">
                <a:solidFill>
                  <a:srgbClr val="0000FF"/>
                </a:solidFill>
              </a:rPr>
              <a:t>在窄带线路上比特传播得慢</a:t>
            </a:r>
            <a:endParaRPr lang="zh-CN" altLang="en-US" b="0">
              <a:solidFill>
                <a:srgbClr val="0000FF"/>
              </a:solidFill>
            </a:endParaRPr>
          </a:p>
        </p:txBody>
      </p:sp>
      <p:sp>
        <p:nvSpPr>
          <p:cNvPr id="77848" name="Text Box 24"/>
          <p:cNvSpPr txBox="1">
            <a:spLocks noChangeArrowheads="1"/>
          </p:cNvSpPr>
          <p:nvPr/>
        </p:nvSpPr>
        <p:spPr bwMode="auto">
          <a:xfrm>
            <a:off x="4643438" y="1390650"/>
            <a:ext cx="1273175" cy="2470150"/>
          </a:xfrm>
          <a:prstGeom prst="rect">
            <a:avLst/>
          </a:prstGeom>
          <a:noFill/>
          <a:ln w="9525">
            <a:noFill/>
            <a:miter lim="800000"/>
          </a:ln>
          <a:effectLst/>
        </p:spPr>
        <p:txBody>
          <a:bodyPr wrap="none">
            <a:spAutoFit/>
          </a:bodyPr>
          <a:lstStyle/>
          <a:p>
            <a:r>
              <a:rPr lang="en-US" altLang="zh-CN" sz="15600">
                <a:solidFill>
                  <a:srgbClr val="FF3300"/>
                </a:solidFill>
                <a:sym typeface="Symbol" panose="05050102010706020507" pitchFamily="18" charset="2"/>
              </a:rPr>
              <a:t></a:t>
            </a:r>
            <a:endParaRPr lang="en-US" altLang="zh-CN" sz="15600">
              <a:solidFill>
                <a:srgbClr val="FF3300"/>
              </a:solidFill>
              <a:sym typeface="Symbol" panose="05050102010706020507" pitchFamily="18" charset="2"/>
            </a:endParaRPr>
          </a:p>
        </p:txBody>
      </p:sp>
      <p:sp>
        <p:nvSpPr>
          <p:cNvPr id="77850" name="Rectangle 26"/>
          <p:cNvSpPr>
            <a:spLocks noGrp="1" noChangeArrowheads="1"/>
          </p:cNvSpPr>
          <p:nvPr>
            <p:ph type="title"/>
          </p:nvPr>
        </p:nvSpPr>
        <p:spPr>
          <a:xfrm>
            <a:off x="457200" y="-26988"/>
            <a:ext cx="8229600" cy="1139826"/>
          </a:xfrm>
        </p:spPr>
        <p:txBody>
          <a:bodyPr/>
          <a:lstStyle/>
          <a:p>
            <a:r>
              <a:rPr kumimoji="1" lang="zh-CN" altLang="en-US" sz="4800">
                <a:solidFill>
                  <a:srgbClr val="0000FF"/>
                </a:solidFill>
                <a:effectLst/>
              </a:rPr>
              <a:t>错误的概念</a:t>
            </a:r>
            <a:endParaRPr kumimoji="1" lang="zh-CN" altLang="en-US" sz="4800">
              <a:solidFill>
                <a:srgbClr val="0000FF"/>
              </a:solidFill>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34"/>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2.77778E-6 2.83237E-6 L 0.61424 0.00532 " pathEditMode="relative" rAng="0" ptsTypes="AA">
                                      <p:cBhvr>
                                        <p:cTn id="9" dur="500" fill="hold"/>
                                        <p:tgtEl>
                                          <p:spTgt spid="77834"/>
                                        </p:tgtEl>
                                        <p:attrNameLst>
                                          <p:attrName>ppt_x</p:attrName>
                                          <p:attrName>ppt_y</p:attrName>
                                        </p:attrNameLst>
                                      </p:cBhvr>
                                      <p:rCtr x="307" y="3"/>
                                    </p:animMotion>
                                  </p:childTnLst>
                                </p:cTn>
                              </p:par>
                            </p:childTnLst>
                          </p:cTn>
                        </p:par>
                        <p:par>
                          <p:cTn id="10" fill="hold">
                            <p:stCondLst>
                              <p:cond delay="500"/>
                            </p:stCondLst>
                            <p:childTnLst>
                              <p:par>
                                <p:cTn id="11" presetID="1" presetClass="exit" presetSubtype="0" fill="hold" grpId="2" nodeType="afterEffect">
                                  <p:stCondLst>
                                    <p:cond delay="0"/>
                                  </p:stCondLst>
                                  <p:childTnLst>
                                    <p:set>
                                      <p:cBhvr>
                                        <p:cTn id="12" dur="1" fill="hold">
                                          <p:stCondLst>
                                            <p:cond delay="0"/>
                                          </p:stCondLst>
                                        </p:cTn>
                                        <p:tgtEl>
                                          <p:spTgt spid="77834"/>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77837"/>
                                        </p:tgtEl>
                                        <p:attrNameLst>
                                          <p:attrName>style.visibility</p:attrName>
                                        </p:attrNameLst>
                                      </p:cBhvr>
                                      <p:to>
                                        <p:strVal val="visible"/>
                                      </p:to>
                                    </p:set>
                                  </p:childTnLst>
                                </p:cTn>
                              </p:par>
                            </p:childTnLst>
                          </p:cTn>
                        </p:par>
                        <p:par>
                          <p:cTn id="16" fill="hold">
                            <p:stCondLst>
                              <p:cond delay="500"/>
                            </p:stCondLst>
                            <p:childTnLst>
                              <p:par>
                                <p:cTn id="17" presetID="63" presetClass="path" presetSubtype="0" accel="50000" decel="50000" fill="hold" grpId="1" nodeType="afterEffect">
                                  <p:stCondLst>
                                    <p:cond delay="0"/>
                                  </p:stCondLst>
                                  <p:childTnLst>
                                    <p:animMotion origin="layout" path="M -2.77778E-6 2.83237E-6 L 0.61424 0.00532 " pathEditMode="relative" rAng="0" ptsTypes="AA">
                                      <p:cBhvr>
                                        <p:cTn id="18" dur="500" fill="hold"/>
                                        <p:tgtEl>
                                          <p:spTgt spid="77837"/>
                                        </p:tgtEl>
                                        <p:attrNameLst>
                                          <p:attrName>ppt_x</p:attrName>
                                          <p:attrName>ppt_y</p:attrName>
                                        </p:attrNameLst>
                                      </p:cBhvr>
                                      <p:rCtr x="307" y="3"/>
                                    </p:animMotion>
                                  </p:childTnLst>
                                </p:cTn>
                              </p:par>
                            </p:childTnLst>
                          </p:cTn>
                        </p:par>
                        <p:par>
                          <p:cTn id="19" fill="hold">
                            <p:stCondLst>
                              <p:cond delay="1000"/>
                            </p:stCondLst>
                            <p:childTnLst>
                              <p:par>
                                <p:cTn id="20" presetID="1" presetClass="exit" presetSubtype="0" fill="hold" grpId="2" nodeType="afterEffect">
                                  <p:stCondLst>
                                    <p:cond delay="0"/>
                                  </p:stCondLst>
                                  <p:childTnLst>
                                    <p:set>
                                      <p:cBhvr>
                                        <p:cTn id="21" dur="1" fill="hold">
                                          <p:stCondLst>
                                            <p:cond delay="0"/>
                                          </p:stCondLst>
                                        </p:cTn>
                                        <p:tgtEl>
                                          <p:spTgt spid="77837"/>
                                        </p:tgtEl>
                                        <p:attrNameLst>
                                          <p:attrName>style.visibility</p:attrName>
                                        </p:attrNameLst>
                                      </p:cBhvr>
                                      <p:to>
                                        <p:strVal val="hidden"/>
                                      </p:to>
                                    </p:se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7838"/>
                                        </p:tgtEl>
                                        <p:attrNameLst>
                                          <p:attrName>style.visibility</p:attrName>
                                        </p:attrNameLst>
                                      </p:cBhvr>
                                      <p:to>
                                        <p:strVal val="visible"/>
                                      </p:to>
                                    </p:set>
                                  </p:childTnLst>
                                </p:cTn>
                              </p:par>
                            </p:childTnLst>
                          </p:cTn>
                        </p:par>
                        <p:par>
                          <p:cTn id="25" fill="hold">
                            <p:stCondLst>
                              <p:cond delay="1000"/>
                            </p:stCondLst>
                            <p:childTnLst>
                              <p:par>
                                <p:cTn id="26" presetID="63" presetClass="path" presetSubtype="0" accel="50000" decel="50000" fill="hold" grpId="1" nodeType="afterEffect">
                                  <p:stCondLst>
                                    <p:cond delay="0"/>
                                  </p:stCondLst>
                                  <p:childTnLst>
                                    <p:animMotion origin="layout" path="M -2.77778E-6 2.83237E-6 L 0.61424 0.00532 " pathEditMode="relative" rAng="0" ptsTypes="AA">
                                      <p:cBhvr>
                                        <p:cTn id="27" dur="500" fill="hold"/>
                                        <p:tgtEl>
                                          <p:spTgt spid="77838"/>
                                        </p:tgtEl>
                                        <p:attrNameLst>
                                          <p:attrName>ppt_x</p:attrName>
                                          <p:attrName>ppt_y</p:attrName>
                                        </p:attrNameLst>
                                      </p:cBhvr>
                                      <p:rCtr x="307" y="3"/>
                                    </p:animMotion>
                                  </p:childTnLst>
                                </p:cTn>
                              </p:par>
                            </p:childTnLst>
                          </p:cTn>
                        </p:par>
                        <p:par>
                          <p:cTn id="28" fill="hold">
                            <p:stCondLst>
                              <p:cond delay="1500"/>
                            </p:stCondLst>
                            <p:childTnLst>
                              <p:par>
                                <p:cTn id="29" presetID="1" presetClass="exit" presetSubtype="0" fill="hold" grpId="2" nodeType="afterEffect">
                                  <p:stCondLst>
                                    <p:cond delay="0"/>
                                  </p:stCondLst>
                                  <p:childTnLst>
                                    <p:set>
                                      <p:cBhvr>
                                        <p:cTn id="30" dur="1" fill="hold">
                                          <p:stCondLst>
                                            <p:cond delay="0"/>
                                          </p:stCondLst>
                                        </p:cTn>
                                        <p:tgtEl>
                                          <p:spTgt spid="77838"/>
                                        </p:tgtEl>
                                        <p:attrNameLst>
                                          <p:attrName>style.visibility</p:attrName>
                                        </p:attrNameLst>
                                      </p:cBhvr>
                                      <p:to>
                                        <p:strVal val="hidden"/>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77841"/>
                                        </p:tgtEl>
                                        <p:attrNameLst>
                                          <p:attrName>style.visibility</p:attrName>
                                        </p:attrNameLst>
                                      </p:cBhvr>
                                      <p:to>
                                        <p:strVal val="visible"/>
                                      </p:to>
                                    </p:set>
                                  </p:childTnLst>
                                </p:cTn>
                              </p:par>
                            </p:childTnLst>
                          </p:cTn>
                        </p:par>
                        <p:par>
                          <p:cTn id="34" fill="hold">
                            <p:stCondLst>
                              <p:cond delay="1500"/>
                            </p:stCondLst>
                            <p:childTnLst>
                              <p:par>
                                <p:cTn id="35" presetID="63" presetClass="path" presetSubtype="0" accel="50000" decel="50000" fill="hold" grpId="1" nodeType="afterEffect">
                                  <p:stCondLst>
                                    <p:cond delay="0"/>
                                  </p:stCondLst>
                                  <p:childTnLst>
                                    <p:animMotion origin="layout" path="M -2.77778E-6 2.83237E-6 L 0.61424 0.00532 " pathEditMode="relative" rAng="0" ptsTypes="AA">
                                      <p:cBhvr>
                                        <p:cTn id="36" dur="500" fill="hold"/>
                                        <p:tgtEl>
                                          <p:spTgt spid="77841"/>
                                        </p:tgtEl>
                                        <p:attrNameLst>
                                          <p:attrName>ppt_x</p:attrName>
                                          <p:attrName>ppt_y</p:attrName>
                                        </p:attrNameLst>
                                      </p:cBhvr>
                                      <p:rCtr x="307" y="3"/>
                                    </p:animMotion>
                                  </p:childTnLst>
                                </p:cTn>
                              </p:par>
                            </p:childTnLst>
                          </p:cTn>
                        </p:par>
                        <p:par>
                          <p:cTn id="37" fill="hold">
                            <p:stCondLst>
                              <p:cond delay="2000"/>
                            </p:stCondLst>
                            <p:childTnLst>
                              <p:par>
                                <p:cTn id="38" presetID="1" presetClass="exit" presetSubtype="0" fill="hold" grpId="2" nodeType="afterEffect">
                                  <p:stCondLst>
                                    <p:cond delay="0"/>
                                  </p:stCondLst>
                                  <p:childTnLst>
                                    <p:set>
                                      <p:cBhvr>
                                        <p:cTn id="39" dur="1" fill="hold">
                                          <p:stCondLst>
                                            <p:cond delay="0"/>
                                          </p:stCondLst>
                                        </p:cTn>
                                        <p:tgtEl>
                                          <p:spTgt spid="77841"/>
                                        </p:tgtEl>
                                        <p:attrNameLst>
                                          <p:attrName>style.visibility</p:attrName>
                                        </p:attrNameLst>
                                      </p:cBhvr>
                                      <p:to>
                                        <p:strVal val="hidden"/>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77842"/>
                                        </p:tgtEl>
                                        <p:attrNameLst>
                                          <p:attrName>style.visibility</p:attrName>
                                        </p:attrNameLst>
                                      </p:cBhvr>
                                      <p:to>
                                        <p:strVal val="visible"/>
                                      </p:to>
                                    </p:set>
                                  </p:childTnLst>
                                </p:cTn>
                              </p:par>
                            </p:childTnLst>
                          </p:cTn>
                        </p:par>
                        <p:par>
                          <p:cTn id="43" fill="hold">
                            <p:stCondLst>
                              <p:cond delay="2000"/>
                            </p:stCondLst>
                            <p:childTnLst>
                              <p:par>
                                <p:cTn id="44" presetID="63" presetClass="path" presetSubtype="0" accel="50000" decel="50000" fill="hold" grpId="1" nodeType="afterEffect">
                                  <p:stCondLst>
                                    <p:cond delay="0"/>
                                  </p:stCondLst>
                                  <p:childTnLst>
                                    <p:animMotion origin="layout" path="M -2.77778E-6 2.83237E-6 L 0.61424 0.00532 " pathEditMode="relative" rAng="0" ptsTypes="AA">
                                      <p:cBhvr>
                                        <p:cTn id="45" dur="500" fill="hold"/>
                                        <p:tgtEl>
                                          <p:spTgt spid="77842"/>
                                        </p:tgtEl>
                                        <p:attrNameLst>
                                          <p:attrName>ppt_x</p:attrName>
                                          <p:attrName>ppt_y</p:attrName>
                                        </p:attrNameLst>
                                      </p:cBhvr>
                                      <p:rCtr x="307" y="3"/>
                                    </p:animMotion>
                                  </p:childTnLst>
                                </p:cTn>
                              </p:par>
                            </p:childTnLst>
                          </p:cTn>
                        </p:par>
                        <p:par>
                          <p:cTn id="46" fill="hold">
                            <p:stCondLst>
                              <p:cond delay="2500"/>
                            </p:stCondLst>
                            <p:childTnLst>
                              <p:par>
                                <p:cTn id="47" presetID="1" presetClass="exit" presetSubtype="0" fill="hold" grpId="2" nodeType="afterEffect">
                                  <p:stCondLst>
                                    <p:cond delay="0"/>
                                  </p:stCondLst>
                                  <p:childTnLst>
                                    <p:set>
                                      <p:cBhvr>
                                        <p:cTn id="48" dur="1" fill="hold">
                                          <p:stCondLst>
                                            <p:cond delay="0"/>
                                          </p:stCondLst>
                                        </p:cTn>
                                        <p:tgtEl>
                                          <p:spTgt spid="77842"/>
                                        </p:tgtEl>
                                        <p:attrNameLst>
                                          <p:attrName>style.visibility</p:attrName>
                                        </p:attrNameLst>
                                      </p:cBhvr>
                                      <p:to>
                                        <p:strVal val="hidden"/>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77843"/>
                                        </p:tgtEl>
                                        <p:attrNameLst>
                                          <p:attrName>style.visibility</p:attrName>
                                        </p:attrNameLst>
                                      </p:cBhvr>
                                      <p:to>
                                        <p:strVal val="visible"/>
                                      </p:to>
                                    </p:set>
                                  </p:childTnLst>
                                </p:cTn>
                              </p:par>
                            </p:childTnLst>
                          </p:cTn>
                        </p:par>
                        <p:par>
                          <p:cTn id="52" fill="hold">
                            <p:stCondLst>
                              <p:cond delay="2500"/>
                            </p:stCondLst>
                            <p:childTnLst>
                              <p:par>
                                <p:cTn id="53" presetID="63" presetClass="path" presetSubtype="0" accel="50000" decel="50000" fill="hold" grpId="1" nodeType="afterEffect">
                                  <p:stCondLst>
                                    <p:cond delay="0"/>
                                  </p:stCondLst>
                                  <p:childTnLst>
                                    <p:animMotion origin="layout" path="M 2.22222E-6 -4.95944E-6 L 0.63802 0.00534 " pathEditMode="relative" rAng="0" ptsTypes="AA">
                                      <p:cBhvr>
                                        <p:cTn id="54" dur="500" fill="hold"/>
                                        <p:tgtEl>
                                          <p:spTgt spid="77843"/>
                                        </p:tgtEl>
                                        <p:attrNameLst>
                                          <p:attrName>ppt_x</p:attrName>
                                          <p:attrName>ppt_y</p:attrName>
                                        </p:attrNameLst>
                                      </p:cBhvr>
                                      <p:rCtr x="319" y="3"/>
                                    </p:animMotion>
                                  </p:childTnLst>
                                </p:cTn>
                              </p:par>
                            </p:childTnLst>
                          </p:cTn>
                        </p:par>
                        <p:par>
                          <p:cTn id="55" fill="hold">
                            <p:stCondLst>
                              <p:cond delay="3000"/>
                            </p:stCondLst>
                            <p:childTnLst>
                              <p:par>
                                <p:cTn id="56" presetID="1" presetClass="exit" presetSubtype="0" fill="hold" grpId="2" nodeType="afterEffect">
                                  <p:stCondLst>
                                    <p:cond delay="0"/>
                                  </p:stCondLst>
                                  <p:childTnLst>
                                    <p:set>
                                      <p:cBhvr>
                                        <p:cTn id="57" dur="1" fill="hold">
                                          <p:stCondLst>
                                            <p:cond delay="0"/>
                                          </p:stCondLst>
                                        </p:cTn>
                                        <p:tgtEl>
                                          <p:spTgt spid="77843"/>
                                        </p:tgtEl>
                                        <p:attrNameLst>
                                          <p:attrName>style.visibility</p:attrName>
                                        </p:attrNameLst>
                                      </p:cBhvr>
                                      <p:to>
                                        <p:strVal val="hidden"/>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778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846"/>
                                        </p:tgtEl>
                                        <p:attrNameLst>
                                          <p:attrName>style.visibility</p:attrName>
                                        </p:attrNameLst>
                                      </p:cBhvr>
                                      <p:to>
                                        <p:strVal val="visible"/>
                                      </p:to>
                                    </p:set>
                                  </p:childTnLst>
                                </p:cTn>
                              </p:par>
                            </p:childTnLst>
                          </p:cTn>
                        </p:par>
                        <p:par>
                          <p:cTn id="63" fill="hold">
                            <p:stCondLst>
                              <p:cond delay="3000"/>
                            </p:stCondLst>
                            <p:childTnLst>
                              <p:par>
                                <p:cTn id="64" presetID="35" presetClass="emph" presetSubtype="0" fill="hold" grpId="1" nodeType="afterEffect">
                                  <p:stCondLst>
                                    <p:cond delay="500"/>
                                  </p:stCondLst>
                                  <p:childTnLst>
                                    <p:anim calcmode="discrete" valueType="str">
                                      <p:cBhvr>
                                        <p:cTn id="65" dur="1000" fill="hold"/>
                                        <p:tgtEl>
                                          <p:spTgt spid="77846"/>
                                        </p:tgtEl>
                                        <p:attrNameLst>
                                          <p:attrName>style.visibility</p:attrName>
                                        </p:attrNameLst>
                                      </p:cBhvr>
                                      <p:tavLst>
                                        <p:tav tm="0">
                                          <p:val>
                                            <p:strVal val="hidden"/>
                                          </p:val>
                                        </p:tav>
                                        <p:tav tm="50000">
                                          <p:val>
                                            <p:strVal val="visible"/>
                                          </p:val>
                                        </p:tav>
                                      </p:tavLst>
                                    </p:anim>
                                  </p:childTnLst>
                                </p:cTn>
                              </p:par>
                            </p:childTnLst>
                          </p:cTn>
                        </p:par>
                        <p:par>
                          <p:cTn id="66" fill="hold">
                            <p:stCondLst>
                              <p:cond delay="4500"/>
                            </p:stCondLst>
                            <p:childTnLst>
                              <p:par>
                                <p:cTn id="67" presetID="35" presetClass="emph" presetSubtype="0" fill="hold" grpId="2" nodeType="afterEffect">
                                  <p:stCondLst>
                                    <p:cond delay="0"/>
                                  </p:stCondLst>
                                  <p:childTnLst>
                                    <p:anim calcmode="discrete" valueType="str">
                                      <p:cBhvr>
                                        <p:cTn id="68" dur="1000" fill="hold"/>
                                        <p:tgtEl>
                                          <p:spTgt spid="77846"/>
                                        </p:tgtEl>
                                        <p:attrNameLst>
                                          <p:attrName>style.visibility</p:attrName>
                                        </p:attrNameLst>
                                      </p:cBhvr>
                                      <p:tavLst>
                                        <p:tav tm="0">
                                          <p:val>
                                            <p:strVal val="hidden"/>
                                          </p:val>
                                        </p:tav>
                                        <p:tav tm="50000">
                                          <p:val>
                                            <p:strVal val="visible"/>
                                          </p:val>
                                        </p:tav>
                                      </p:tavLst>
                                    </p:anim>
                                  </p:childTnLst>
                                </p:cTn>
                              </p:par>
                            </p:childTnLst>
                          </p:cTn>
                        </p:par>
                        <p:par>
                          <p:cTn id="69" fill="hold">
                            <p:stCondLst>
                              <p:cond delay="5500"/>
                            </p:stCondLst>
                            <p:childTnLst>
                              <p:par>
                                <p:cTn id="70" presetID="1" presetClass="entr" presetSubtype="0" fill="hold" grpId="0" nodeType="afterEffect">
                                  <p:stCondLst>
                                    <p:cond delay="500"/>
                                  </p:stCondLst>
                                  <p:childTnLst>
                                    <p:set>
                                      <p:cBhvr>
                                        <p:cTn id="71" dur="1" fill="hold">
                                          <p:stCondLst>
                                            <p:cond delay="0"/>
                                          </p:stCondLst>
                                        </p:cTn>
                                        <p:tgtEl>
                                          <p:spTgt spid="77835"/>
                                        </p:tgtEl>
                                        <p:attrNameLst>
                                          <p:attrName>style.visibility</p:attrName>
                                        </p:attrNameLst>
                                      </p:cBhvr>
                                      <p:to>
                                        <p:strVal val="visible"/>
                                      </p:to>
                                    </p:set>
                                  </p:childTnLst>
                                </p:cTn>
                              </p:par>
                            </p:childTnLst>
                          </p:cTn>
                        </p:par>
                        <p:par>
                          <p:cTn id="72" fill="hold">
                            <p:stCondLst>
                              <p:cond delay="6000"/>
                            </p:stCondLst>
                            <p:childTnLst>
                              <p:par>
                                <p:cTn id="73" presetID="63" presetClass="path" presetSubtype="0" accel="50000" decel="50000" fill="hold" grpId="1" nodeType="afterEffect">
                                  <p:stCondLst>
                                    <p:cond delay="0"/>
                                  </p:stCondLst>
                                  <p:childTnLst>
                                    <p:animMotion origin="layout" path="M -2.77778E-6 -2.13873E-6 L 0.62275 -0.00069 " pathEditMode="relative" rAng="0" ptsTypes="AA">
                                      <p:cBhvr>
                                        <p:cTn id="74" dur="2000" fill="hold"/>
                                        <p:tgtEl>
                                          <p:spTgt spid="77835"/>
                                        </p:tgtEl>
                                        <p:attrNameLst>
                                          <p:attrName>ppt_x</p:attrName>
                                          <p:attrName>ppt_y</p:attrName>
                                        </p:attrNameLst>
                                      </p:cBhvr>
                                      <p:rCtr x="311" y="0"/>
                                    </p:animMotion>
                                  </p:childTnLst>
                                </p:cTn>
                              </p:par>
                            </p:childTnLst>
                          </p:cTn>
                        </p:par>
                        <p:par>
                          <p:cTn id="75" fill="hold">
                            <p:stCondLst>
                              <p:cond delay="8000"/>
                            </p:stCondLst>
                            <p:childTnLst>
                              <p:par>
                                <p:cTn id="76" presetID="1" presetClass="exit" presetSubtype="0" fill="hold" grpId="2" nodeType="afterEffect">
                                  <p:stCondLst>
                                    <p:cond delay="0"/>
                                  </p:stCondLst>
                                  <p:childTnLst>
                                    <p:set>
                                      <p:cBhvr>
                                        <p:cTn id="77" dur="1" fill="hold">
                                          <p:stCondLst>
                                            <p:cond delay="0"/>
                                          </p:stCondLst>
                                        </p:cTn>
                                        <p:tgtEl>
                                          <p:spTgt spid="77835"/>
                                        </p:tgtEl>
                                        <p:attrNameLst>
                                          <p:attrName>style.visibility</p:attrName>
                                        </p:attrNameLst>
                                      </p:cBhvr>
                                      <p:to>
                                        <p:strVal val="hidden"/>
                                      </p:to>
                                    </p:set>
                                  </p:childTnLst>
                                </p:cTn>
                              </p:par>
                            </p:childTnLst>
                          </p:cTn>
                        </p:par>
                        <p:par>
                          <p:cTn id="78" fill="hold">
                            <p:stCondLst>
                              <p:cond delay="8000"/>
                            </p:stCondLst>
                            <p:childTnLst>
                              <p:par>
                                <p:cTn id="79" presetID="1" presetClass="entr" presetSubtype="0" fill="hold" grpId="0" nodeType="afterEffect">
                                  <p:stCondLst>
                                    <p:cond delay="0"/>
                                  </p:stCondLst>
                                  <p:childTnLst>
                                    <p:set>
                                      <p:cBhvr>
                                        <p:cTn id="80" dur="1" fill="hold">
                                          <p:stCondLst>
                                            <p:cond delay="0"/>
                                          </p:stCondLst>
                                        </p:cTn>
                                        <p:tgtEl>
                                          <p:spTgt spid="77839"/>
                                        </p:tgtEl>
                                        <p:attrNameLst>
                                          <p:attrName>style.visibility</p:attrName>
                                        </p:attrNameLst>
                                      </p:cBhvr>
                                      <p:to>
                                        <p:strVal val="visible"/>
                                      </p:to>
                                    </p:set>
                                  </p:childTnLst>
                                </p:cTn>
                              </p:par>
                            </p:childTnLst>
                          </p:cTn>
                        </p:par>
                        <p:par>
                          <p:cTn id="81" fill="hold">
                            <p:stCondLst>
                              <p:cond delay="8000"/>
                            </p:stCondLst>
                            <p:childTnLst>
                              <p:par>
                                <p:cTn id="82" presetID="63" presetClass="path" presetSubtype="0" accel="50000" decel="50000" fill="hold" grpId="1" nodeType="afterEffect">
                                  <p:stCondLst>
                                    <p:cond delay="0"/>
                                  </p:stCondLst>
                                  <p:childTnLst>
                                    <p:animMotion origin="layout" path="M -2.77778E-6 -2.13873E-6 L 0.62275 -0.00069 " pathEditMode="relative" rAng="0" ptsTypes="AA">
                                      <p:cBhvr>
                                        <p:cTn id="83" dur="2000" fill="hold"/>
                                        <p:tgtEl>
                                          <p:spTgt spid="77839"/>
                                        </p:tgtEl>
                                        <p:attrNameLst>
                                          <p:attrName>ppt_x</p:attrName>
                                          <p:attrName>ppt_y</p:attrName>
                                        </p:attrNameLst>
                                      </p:cBhvr>
                                      <p:rCtr x="311" y="0"/>
                                    </p:animMotion>
                                  </p:childTnLst>
                                </p:cTn>
                              </p:par>
                            </p:childTnLst>
                          </p:cTn>
                        </p:par>
                        <p:par>
                          <p:cTn id="84" fill="hold">
                            <p:stCondLst>
                              <p:cond delay="10000"/>
                            </p:stCondLst>
                            <p:childTnLst>
                              <p:par>
                                <p:cTn id="85" presetID="1" presetClass="exit" presetSubtype="0" fill="hold" grpId="2" nodeType="afterEffect">
                                  <p:stCondLst>
                                    <p:cond delay="0"/>
                                  </p:stCondLst>
                                  <p:childTnLst>
                                    <p:set>
                                      <p:cBhvr>
                                        <p:cTn id="86" dur="1" fill="hold">
                                          <p:stCondLst>
                                            <p:cond delay="0"/>
                                          </p:stCondLst>
                                        </p:cTn>
                                        <p:tgtEl>
                                          <p:spTgt spid="77839"/>
                                        </p:tgtEl>
                                        <p:attrNameLst>
                                          <p:attrName>style.visibility</p:attrName>
                                        </p:attrNameLst>
                                      </p:cBhvr>
                                      <p:to>
                                        <p:strVal val="hidden"/>
                                      </p:to>
                                    </p:set>
                                  </p:childTnLst>
                                </p:cTn>
                              </p:par>
                            </p:childTnLst>
                          </p:cTn>
                        </p:par>
                        <p:par>
                          <p:cTn id="87" fill="hold">
                            <p:stCondLst>
                              <p:cond delay="10000"/>
                            </p:stCondLst>
                            <p:childTnLst>
                              <p:par>
                                <p:cTn id="88" presetID="1" presetClass="entr" presetSubtype="0" fill="hold" grpId="0" nodeType="afterEffect">
                                  <p:stCondLst>
                                    <p:cond delay="0"/>
                                  </p:stCondLst>
                                  <p:childTnLst>
                                    <p:set>
                                      <p:cBhvr>
                                        <p:cTn id="89" dur="1" fill="hold">
                                          <p:stCondLst>
                                            <p:cond delay="0"/>
                                          </p:stCondLst>
                                        </p:cTn>
                                        <p:tgtEl>
                                          <p:spTgt spid="77840"/>
                                        </p:tgtEl>
                                        <p:attrNameLst>
                                          <p:attrName>style.visibility</p:attrName>
                                        </p:attrNameLst>
                                      </p:cBhvr>
                                      <p:to>
                                        <p:strVal val="visible"/>
                                      </p:to>
                                    </p:set>
                                  </p:childTnLst>
                                </p:cTn>
                              </p:par>
                            </p:childTnLst>
                          </p:cTn>
                        </p:par>
                        <p:par>
                          <p:cTn id="90" fill="hold">
                            <p:stCondLst>
                              <p:cond delay="10000"/>
                            </p:stCondLst>
                            <p:childTnLst>
                              <p:par>
                                <p:cTn id="91" presetID="63" presetClass="path" presetSubtype="0" accel="50000" decel="50000" fill="hold" grpId="1" nodeType="afterEffect">
                                  <p:stCondLst>
                                    <p:cond delay="0"/>
                                  </p:stCondLst>
                                  <p:childTnLst>
                                    <p:animMotion origin="layout" path="M -2.77778E-6 -2.13873E-6 L 0.62275 -0.00069 " pathEditMode="relative" rAng="0" ptsTypes="AA">
                                      <p:cBhvr>
                                        <p:cTn id="92" dur="2000" fill="hold"/>
                                        <p:tgtEl>
                                          <p:spTgt spid="77840"/>
                                        </p:tgtEl>
                                        <p:attrNameLst>
                                          <p:attrName>ppt_x</p:attrName>
                                          <p:attrName>ppt_y</p:attrName>
                                        </p:attrNameLst>
                                      </p:cBhvr>
                                      <p:rCtr x="311" y="0"/>
                                    </p:animMotion>
                                  </p:childTnLst>
                                </p:cTn>
                              </p:par>
                            </p:childTnLst>
                          </p:cTn>
                        </p:par>
                        <p:par>
                          <p:cTn id="93" fill="hold">
                            <p:stCondLst>
                              <p:cond delay="12000"/>
                            </p:stCondLst>
                            <p:childTnLst>
                              <p:par>
                                <p:cTn id="94" presetID="1" presetClass="exit" presetSubtype="0" fill="hold" grpId="2" nodeType="afterEffect">
                                  <p:stCondLst>
                                    <p:cond delay="0"/>
                                  </p:stCondLst>
                                  <p:childTnLst>
                                    <p:set>
                                      <p:cBhvr>
                                        <p:cTn id="95" dur="1" fill="hold">
                                          <p:stCondLst>
                                            <p:cond delay="0"/>
                                          </p:stCondLst>
                                        </p:cTn>
                                        <p:tgtEl>
                                          <p:spTgt spid="77840"/>
                                        </p:tgtEl>
                                        <p:attrNameLst>
                                          <p:attrName>style.visibility</p:attrName>
                                        </p:attrNameLst>
                                      </p:cBhvr>
                                      <p:to>
                                        <p:strVal val="hidden"/>
                                      </p:to>
                                    </p:set>
                                  </p:childTnLst>
                                </p:cTn>
                              </p:par>
                            </p:childTnLst>
                          </p:cTn>
                        </p:par>
                        <p:par>
                          <p:cTn id="96" fill="hold">
                            <p:stCondLst>
                              <p:cond delay="12000"/>
                            </p:stCondLst>
                            <p:childTnLst>
                              <p:par>
                                <p:cTn id="97" presetID="1" presetClass="entr" presetSubtype="0" fill="hold" grpId="0" nodeType="afterEffect">
                                  <p:stCondLst>
                                    <p:cond delay="0"/>
                                  </p:stCondLst>
                                  <p:childTnLst>
                                    <p:set>
                                      <p:cBhvr>
                                        <p:cTn id="98" dur="1" fill="hold">
                                          <p:stCondLst>
                                            <p:cond delay="0"/>
                                          </p:stCondLst>
                                        </p:cTn>
                                        <p:tgtEl>
                                          <p:spTgt spid="778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7848"/>
                                        </p:tgtEl>
                                        <p:attrNameLst>
                                          <p:attrName>style.visibility</p:attrName>
                                        </p:attrNameLst>
                                      </p:cBhvr>
                                      <p:to>
                                        <p:strVal val="visible"/>
                                      </p:to>
                                    </p:set>
                                  </p:childTnLst>
                                </p:cTn>
                              </p:par>
                            </p:childTnLst>
                          </p:cTn>
                        </p:par>
                        <p:par>
                          <p:cTn id="101" fill="hold">
                            <p:stCondLst>
                              <p:cond delay="12000"/>
                            </p:stCondLst>
                            <p:childTnLst>
                              <p:par>
                                <p:cTn id="102" presetID="35" presetClass="emph" presetSubtype="0" fill="hold" grpId="1" nodeType="afterEffect">
                                  <p:stCondLst>
                                    <p:cond delay="500"/>
                                  </p:stCondLst>
                                  <p:childTnLst>
                                    <p:anim calcmode="discrete" valueType="str">
                                      <p:cBhvr>
                                        <p:cTn id="103" dur="1000" fill="hold"/>
                                        <p:tgtEl>
                                          <p:spTgt spid="77848"/>
                                        </p:tgtEl>
                                        <p:attrNameLst>
                                          <p:attrName>style.visibility</p:attrName>
                                        </p:attrNameLst>
                                      </p:cBhvr>
                                      <p:tavLst>
                                        <p:tav tm="0">
                                          <p:val>
                                            <p:strVal val="hidden"/>
                                          </p:val>
                                        </p:tav>
                                        <p:tav tm="50000">
                                          <p:val>
                                            <p:strVal val="visible"/>
                                          </p:val>
                                        </p:tav>
                                      </p:tavLst>
                                    </p:anim>
                                  </p:childTnLst>
                                </p:cTn>
                              </p:par>
                            </p:childTnLst>
                          </p:cTn>
                        </p:par>
                        <p:par>
                          <p:cTn id="104" fill="hold">
                            <p:stCondLst>
                              <p:cond delay="13500"/>
                            </p:stCondLst>
                            <p:childTnLst>
                              <p:par>
                                <p:cTn id="105" presetID="35" presetClass="emph" presetSubtype="0" fill="hold" grpId="2" nodeType="afterEffect">
                                  <p:stCondLst>
                                    <p:cond delay="0"/>
                                  </p:stCondLst>
                                  <p:childTnLst>
                                    <p:anim calcmode="discrete" valueType="str">
                                      <p:cBhvr>
                                        <p:cTn id="106" dur="1000" fill="hold"/>
                                        <p:tgtEl>
                                          <p:spTgt spid="778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4" grpId="0" animBg="1"/>
      <p:bldP spid="77834" grpId="1" animBg="1"/>
      <p:bldP spid="77834" grpId="2" animBg="1"/>
      <p:bldP spid="77835" grpId="0" animBg="1"/>
      <p:bldP spid="77835" grpId="1" animBg="1"/>
      <p:bldP spid="77835" grpId="2" animBg="1"/>
      <p:bldP spid="77837" grpId="0" animBg="1"/>
      <p:bldP spid="77837" grpId="1" animBg="1"/>
      <p:bldP spid="77837" grpId="2" animBg="1"/>
      <p:bldP spid="77838" grpId="0" animBg="1"/>
      <p:bldP spid="77838" grpId="1" animBg="1"/>
      <p:bldP spid="77838" grpId="2" animBg="1"/>
      <p:bldP spid="77839" grpId="0" animBg="1"/>
      <p:bldP spid="77839" grpId="1" animBg="1"/>
      <p:bldP spid="77839" grpId="2" animBg="1"/>
      <p:bldP spid="77840" grpId="0" animBg="1"/>
      <p:bldP spid="77840" grpId="1" animBg="1"/>
      <p:bldP spid="77840" grpId="2" animBg="1"/>
      <p:bldP spid="77841" grpId="0" animBg="1"/>
      <p:bldP spid="77841" grpId="1" animBg="1"/>
      <p:bldP spid="77841" grpId="2" animBg="1"/>
      <p:bldP spid="77842" grpId="0" animBg="1"/>
      <p:bldP spid="77842" grpId="1" animBg="1"/>
      <p:bldP spid="77842" grpId="2" animBg="1"/>
      <p:bldP spid="77843" grpId="0" animBg="1"/>
      <p:bldP spid="77843" grpId="1" animBg="1"/>
      <p:bldP spid="77843" grpId="2" animBg="1"/>
      <p:bldP spid="77844" grpId="0"/>
      <p:bldP spid="77846" grpId="0"/>
      <p:bldP spid="77846" grpId="1"/>
      <p:bldP spid="77846" grpId="2"/>
      <p:bldP spid="77847" grpId="0"/>
      <p:bldP spid="77848" grpId="0"/>
      <p:bldP spid="77848" grpId="1"/>
      <p:bldP spid="77848" grpId="2"/>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936" name="Line 88"/>
          <p:cNvSpPr>
            <a:spLocks noChangeShapeType="1"/>
          </p:cNvSpPr>
          <p:nvPr/>
        </p:nvSpPr>
        <p:spPr bwMode="auto">
          <a:xfrm>
            <a:off x="2122488" y="1698625"/>
            <a:ext cx="6337300" cy="1588"/>
          </a:xfrm>
          <a:prstGeom prst="line">
            <a:avLst/>
          </a:prstGeom>
          <a:noFill/>
          <a:ln w="76200">
            <a:solidFill>
              <a:srgbClr val="3399FF"/>
            </a:solidFill>
            <a:round/>
          </a:ln>
          <a:effectLst/>
        </p:spPr>
        <p:txBody>
          <a:bodyPr wrap="none"/>
          <a:lstStyle/>
          <a:p>
            <a:endParaRPr lang="zh-CN" altLang="en-US"/>
          </a:p>
        </p:txBody>
      </p:sp>
      <p:grpSp>
        <p:nvGrpSpPr>
          <p:cNvPr id="2" name="Group 107"/>
          <p:cNvGrpSpPr/>
          <p:nvPr/>
        </p:nvGrpSpPr>
        <p:grpSpPr bwMode="auto">
          <a:xfrm>
            <a:off x="-10333038" y="1341438"/>
            <a:ext cx="12641263" cy="1654175"/>
            <a:chOff x="-2203" y="845"/>
            <a:chExt cx="7963" cy="1042"/>
          </a:xfrm>
        </p:grpSpPr>
        <p:sp>
          <p:nvSpPr>
            <p:cNvPr id="78854" name="Rectangle 6"/>
            <p:cNvSpPr>
              <a:spLocks noChangeArrowheads="1"/>
            </p:cNvSpPr>
            <p:nvPr/>
          </p:nvSpPr>
          <p:spPr bwMode="auto">
            <a:xfrm>
              <a:off x="5103" y="1661"/>
              <a:ext cx="648" cy="226"/>
            </a:xfrm>
            <a:prstGeom prst="rect">
              <a:avLst/>
            </a:prstGeom>
            <a:solidFill>
              <a:srgbClr val="FF0000"/>
            </a:solidFill>
            <a:ln w="9525">
              <a:solidFill>
                <a:srgbClr val="FF0000"/>
              </a:solidFill>
              <a:miter lim="800000"/>
            </a:ln>
            <a:effectLst/>
          </p:spPr>
          <p:txBody>
            <a:bodyPr wrap="none" anchor="ctr"/>
            <a:lstStyle/>
            <a:p>
              <a:endParaRPr lang="zh-CN" altLang="en-US"/>
            </a:p>
          </p:txBody>
        </p:sp>
        <p:grpSp>
          <p:nvGrpSpPr>
            <p:cNvPr id="3" name="Group 7"/>
            <p:cNvGrpSpPr/>
            <p:nvPr/>
          </p:nvGrpSpPr>
          <p:grpSpPr bwMode="auto">
            <a:xfrm>
              <a:off x="-2203" y="845"/>
              <a:ext cx="7963" cy="226"/>
              <a:chOff x="1178" y="2525"/>
              <a:chExt cx="3656" cy="226"/>
            </a:xfrm>
          </p:grpSpPr>
          <p:sp>
            <p:nvSpPr>
              <p:cNvPr id="78856" name="Line 8"/>
              <p:cNvSpPr>
                <a:spLocks noChangeShapeType="1"/>
              </p:cNvSpPr>
              <p:nvPr/>
            </p:nvSpPr>
            <p:spPr bwMode="auto">
              <a:xfrm>
                <a:off x="1178" y="2525"/>
                <a:ext cx="0" cy="226"/>
              </a:xfrm>
              <a:prstGeom prst="line">
                <a:avLst/>
              </a:prstGeom>
              <a:noFill/>
              <a:ln w="38100">
                <a:solidFill>
                  <a:srgbClr val="FF3300"/>
                </a:solidFill>
                <a:round/>
              </a:ln>
              <a:effectLst/>
            </p:spPr>
            <p:txBody>
              <a:bodyPr wrap="none"/>
              <a:lstStyle/>
              <a:p>
                <a:endParaRPr lang="zh-CN" altLang="en-US"/>
              </a:p>
            </p:txBody>
          </p:sp>
          <p:sp>
            <p:nvSpPr>
              <p:cNvPr id="78857" name="Line 9"/>
              <p:cNvSpPr>
                <a:spLocks noChangeShapeType="1"/>
              </p:cNvSpPr>
              <p:nvPr/>
            </p:nvSpPr>
            <p:spPr bwMode="auto">
              <a:xfrm>
                <a:off x="1224" y="2525"/>
                <a:ext cx="0" cy="226"/>
              </a:xfrm>
              <a:prstGeom prst="line">
                <a:avLst/>
              </a:prstGeom>
              <a:noFill/>
              <a:ln w="38100">
                <a:solidFill>
                  <a:srgbClr val="FF3300"/>
                </a:solidFill>
                <a:round/>
              </a:ln>
              <a:effectLst/>
            </p:spPr>
            <p:txBody>
              <a:bodyPr wrap="none"/>
              <a:lstStyle/>
              <a:p>
                <a:endParaRPr lang="zh-CN" altLang="en-US"/>
              </a:p>
            </p:txBody>
          </p:sp>
          <p:sp>
            <p:nvSpPr>
              <p:cNvPr id="78858" name="Line 10"/>
              <p:cNvSpPr>
                <a:spLocks noChangeShapeType="1"/>
              </p:cNvSpPr>
              <p:nvPr/>
            </p:nvSpPr>
            <p:spPr bwMode="auto">
              <a:xfrm>
                <a:off x="1270" y="2525"/>
                <a:ext cx="0" cy="226"/>
              </a:xfrm>
              <a:prstGeom prst="line">
                <a:avLst/>
              </a:prstGeom>
              <a:noFill/>
              <a:ln w="38100">
                <a:solidFill>
                  <a:srgbClr val="FF3300"/>
                </a:solidFill>
                <a:round/>
              </a:ln>
              <a:effectLst/>
            </p:spPr>
            <p:txBody>
              <a:bodyPr wrap="none"/>
              <a:lstStyle/>
              <a:p>
                <a:endParaRPr lang="zh-CN" altLang="en-US"/>
              </a:p>
            </p:txBody>
          </p:sp>
          <p:sp>
            <p:nvSpPr>
              <p:cNvPr id="78859" name="Line 11"/>
              <p:cNvSpPr>
                <a:spLocks noChangeShapeType="1"/>
              </p:cNvSpPr>
              <p:nvPr/>
            </p:nvSpPr>
            <p:spPr bwMode="auto">
              <a:xfrm>
                <a:off x="1316" y="2525"/>
                <a:ext cx="0" cy="226"/>
              </a:xfrm>
              <a:prstGeom prst="line">
                <a:avLst/>
              </a:prstGeom>
              <a:noFill/>
              <a:ln w="38100">
                <a:solidFill>
                  <a:srgbClr val="FF3300"/>
                </a:solidFill>
                <a:round/>
              </a:ln>
              <a:effectLst/>
            </p:spPr>
            <p:txBody>
              <a:bodyPr wrap="none"/>
              <a:lstStyle/>
              <a:p>
                <a:endParaRPr lang="zh-CN" altLang="en-US"/>
              </a:p>
            </p:txBody>
          </p:sp>
          <p:sp>
            <p:nvSpPr>
              <p:cNvPr id="78860" name="Line 12"/>
              <p:cNvSpPr>
                <a:spLocks noChangeShapeType="1"/>
              </p:cNvSpPr>
              <p:nvPr/>
            </p:nvSpPr>
            <p:spPr bwMode="auto">
              <a:xfrm>
                <a:off x="1362" y="2525"/>
                <a:ext cx="0" cy="226"/>
              </a:xfrm>
              <a:prstGeom prst="line">
                <a:avLst/>
              </a:prstGeom>
              <a:noFill/>
              <a:ln w="38100">
                <a:solidFill>
                  <a:srgbClr val="FF3300"/>
                </a:solidFill>
                <a:round/>
              </a:ln>
              <a:effectLst/>
            </p:spPr>
            <p:txBody>
              <a:bodyPr wrap="none"/>
              <a:lstStyle/>
              <a:p>
                <a:endParaRPr lang="zh-CN" altLang="en-US"/>
              </a:p>
            </p:txBody>
          </p:sp>
          <p:sp>
            <p:nvSpPr>
              <p:cNvPr id="78861" name="Line 13"/>
              <p:cNvSpPr>
                <a:spLocks noChangeShapeType="1"/>
              </p:cNvSpPr>
              <p:nvPr/>
            </p:nvSpPr>
            <p:spPr bwMode="auto">
              <a:xfrm>
                <a:off x="1408" y="2525"/>
                <a:ext cx="0" cy="226"/>
              </a:xfrm>
              <a:prstGeom prst="line">
                <a:avLst/>
              </a:prstGeom>
              <a:noFill/>
              <a:ln w="38100">
                <a:solidFill>
                  <a:srgbClr val="FF3300"/>
                </a:solidFill>
                <a:round/>
              </a:ln>
              <a:effectLst/>
            </p:spPr>
            <p:txBody>
              <a:bodyPr wrap="none"/>
              <a:lstStyle/>
              <a:p>
                <a:endParaRPr lang="zh-CN" altLang="en-US"/>
              </a:p>
            </p:txBody>
          </p:sp>
          <p:sp>
            <p:nvSpPr>
              <p:cNvPr id="78862" name="Line 14"/>
              <p:cNvSpPr>
                <a:spLocks noChangeShapeType="1"/>
              </p:cNvSpPr>
              <p:nvPr/>
            </p:nvSpPr>
            <p:spPr bwMode="auto">
              <a:xfrm>
                <a:off x="1454" y="2525"/>
                <a:ext cx="0" cy="226"/>
              </a:xfrm>
              <a:prstGeom prst="line">
                <a:avLst/>
              </a:prstGeom>
              <a:noFill/>
              <a:ln w="38100">
                <a:solidFill>
                  <a:srgbClr val="FF3300"/>
                </a:solidFill>
                <a:round/>
              </a:ln>
              <a:effectLst/>
            </p:spPr>
            <p:txBody>
              <a:bodyPr wrap="none"/>
              <a:lstStyle/>
              <a:p>
                <a:endParaRPr lang="zh-CN" altLang="en-US"/>
              </a:p>
            </p:txBody>
          </p:sp>
          <p:sp>
            <p:nvSpPr>
              <p:cNvPr id="78863" name="Line 15"/>
              <p:cNvSpPr>
                <a:spLocks noChangeShapeType="1"/>
              </p:cNvSpPr>
              <p:nvPr/>
            </p:nvSpPr>
            <p:spPr bwMode="auto">
              <a:xfrm>
                <a:off x="1500" y="2525"/>
                <a:ext cx="0" cy="226"/>
              </a:xfrm>
              <a:prstGeom prst="line">
                <a:avLst/>
              </a:prstGeom>
              <a:noFill/>
              <a:ln w="38100">
                <a:solidFill>
                  <a:srgbClr val="FF3300"/>
                </a:solidFill>
                <a:round/>
              </a:ln>
              <a:effectLst/>
            </p:spPr>
            <p:txBody>
              <a:bodyPr wrap="none"/>
              <a:lstStyle/>
              <a:p>
                <a:endParaRPr lang="zh-CN" altLang="en-US"/>
              </a:p>
            </p:txBody>
          </p:sp>
          <p:sp>
            <p:nvSpPr>
              <p:cNvPr id="78864" name="Line 16"/>
              <p:cNvSpPr>
                <a:spLocks noChangeShapeType="1"/>
              </p:cNvSpPr>
              <p:nvPr/>
            </p:nvSpPr>
            <p:spPr bwMode="auto">
              <a:xfrm>
                <a:off x="1546" y="2525"/>
                <a:ext cx="0" cy="226"/>
              </a:xfrm>
              <a:prstGeom prst="line">
                <a:avLst/>
              </a:prstGeom>
              <a:noFill/>
              <a:ln w="38100">
                <a:solidFill>
                  <a:srgbClr val="FF3300"/>
                </a:solidFill>
                <a:round/>
              </a:ln>
              <a:effectLst/>
            </p:spPr>
            <p:txBody>
              <a:bodyPr wrap="none"/>
              <a:lstStyle/>
              <a:p>
                <a:endParaRPr lang="zh-CN" altLang="en-US"/>
              </a:p>
            </p:txBody>
          </p:sp>
          <p:sp>
            <p:nvSpPr>
              <p:cNvPr id="78865" name="Line 17"/>
              <p:cNvSpPr>
                <a:spLocks noChangeShapeType="1"/>
              </p:cNvSpPr>
              <p:nvPr/>
            </p:nvSpPr>
            <p:spPr bwMode="auto">
              <a:xfrm>
                <a:off x="1592" y="2525"/>
                <a:ext cx="0" cy="226"/>
              </a:xfrm>
              <a:prstGeom prst="line">
                <a:avLst/>
              </a:prstGeom>
              <a:noFill/>
              <a:ln w="38100">
                <a:solidFill>
                  <a:srgbClr val="FF3300"/>
                </a:solidFill>
                <a:round/>
              </a:ln>
              <a:effectLst/>
            </p:spPr>
            <p:txBody>
              <a:bodyPr wrap="none"/>
              <a:lstStyle/>
              <a:p>
                <a:endParaRPr lang="zh-CN" altLang="en-US"/>
              </a:p>
            </p:txBody>
          </p:sp>
          <p:sp>
            <p:nvSpPr>
              <p:cNvPr id="78866" name="Line 18"/>
              <p:cNvSpPr>
                <a:spLocks noChangeShapeType="1"/>
              </p:cNvSpPr>
              <p:nvPr/>
            </p:nvSpPr>
            <p:spPr bwMode="auto">
              <a:xfrm>
                <a:off x="1638" y="2525"/>
                <a:ext cx="0" cy="226"/>
              </a:xfrm>
              <a:prstGeom prst="line">
                <a:avLst/>
              </a:prstGeom>
              <a:noFill/>
              <a:ln w="38100">
                <a:solidFill>
                  <a:srgbClr val="FF3300"/>
                </a:solidFill>
                <a:round/>
              </a:ln>
              <a:effectLst/>
            </p:spPr>
            <p:txBody>
              <a:bodyPr wrap="none"/>
              <a:lstStyle/>
              <a:p>
                <a:endParaRPr lang="zh-CN" altLang="en-US"/>
              </a:p>
            </p:txBody>
          </p:sp>
          <p:sp>
            <p:nvSpPr>
              <p:cNvPr id="78867" name="Line 19"/>
              <p:cNvSpPr>
                <a:spLocks noChangeShapeType="1"/>
              </p:cNvSpPr>
              <p:nvPr/>
            </p:nvSpPr>
            <p:spPr bwMode="auto">
              <a:xfrm>
                <a:off x="1684" y="2525"/>
                <a:ext cx="0" cy="226"/>
              </a:xfrm>
              <a:prstGeom prst="line">
                <a:avLst/>
              </a:prstGeom>
              <a:noFill/>
              <a:ln w="38100">
                <a:solidFill>
                  <a:srgbClr val="FF3300"/>
                </a:solidFill>
                <a:round/>
              </a:ln>
              <a:effectLst/>
            </p:spPr>
            <p:txBody>
              <a:bodyPr wrap="none"/>
              <a:lstStyle/>
              <a:p>
                <a:endParaRPr lang="zh-CN" altLang="en-US"/>
              </a:p>
            </p:txBody>
          </p:sp>
          <p:sp>
            <p:nvSpPr>
              <p:cNvPr id="78868" name="Line 20"/>
              <p:cNvSpPr>
                <a:spLocks noChangeShapeType="1"/>
              </p:cNvSpPr>
              <p:nvPr/>
            </p:nvSpPr>
            <p:spPr bwMode="auto">
              <a:xfrm>
                <a:off x="1730" y="2525"/>
                <a:ext cx="0" cy="226"/>
              </a:xfrm>
              <a:prstGeom prst="line">
                <a:avLst/>
              </a:prstGeom>
              <a:noFill/>
              <a:ln w="38100">
                <a:solidFill>
                  <a:srgbClr val="FF3300"/>
                </a:solidFill>
                <a:round/>
              </a:ln>
              <a:effectLst/>
            </p:spPr>
            <p:txBody>
              <a:bodyPr wrap="none"/>
              <a:lstStyle/>
              <a:p>
                <a:endParaRPr lang="zh-CN" altLang="en-US"/>
              </a:p>
            </p:txBody>
          </p:sp>
          <p:sp>
            <p:nvSpPr>
              <p:cNvPr id="78869" name="Line 21"/>
              <p:cNvSpPr>
                <a:spLocks noChangeShapeType="1"/>
              </p:cNvSpPr>
              <p:nvPr/>
            </p:nvSpPr>
            <p:spPr bwMode="auto">
              <a:xfrm>
                <a:off x="1776" y="2525"/>
                <a:ext cx="0" cy="226"/>
              </a:xfrm>
              <a:prstGeom prst="line">
                <a:avLst/>
              </a:prstGeom>
              <a:noFill/>
              <a:ln w="38100">
                <a:solidFill>
                  <a:srgbClr val="FF3300"/>
                </a:solidFill>
                <a:round/>
              </a:ln>
              <a:effectLst/>
            </p:spPr>
            <p:txBody>
              <a:bodyPr wrap="none"/>
              <a:lstStyle/>
              <a:p>
                <a:endParaRPr lang="zh-CN" altLang="en-US"/>
              </a:p>
            </p:txBody>
          </p:sp>
          <p:sp>
            <p:nvSpPr>
              <p:cNvPr id="78870" name="Line 22"/>
              <p:cNvSpPr>
                <a:spLocks noChangeShapeType="1"/>
              </p:cNvSpPr>
              <p:nvPr/>
            </p:nvSpPr>
            <p:spPr bwMode="auto">
              <a:xfrm>
                <a:off x="1822" y="2525"/>
                <a:ext cx="0" cy="226"/>
              </a:xfrm>
              <a:prstGeom prst="line">
                <a:avLst/>
              </a:prstGeom>
              <a:noFill/>
              <a:ln w="38100">
                <a:solidFill>
                  <a:srgbClr val="FF3300"/>
                </a:solidFill>
                <a:round/>
              </a:ln>
              <a:effectLst/>
            </p:spPr>
            <p:txBody>
              <a:bodyPr wrap="none"/>
              <a:lstStyle/>
              <a:p>
                <a:endParaRPr lang="zh-CN" altLang="en-US"/>
              </a:p>
            </p:txBody>
          </p:sp>
          <p:sp>
            <p:nvSpPr>
              <p:cNvPr id="78871" name="Line 23"/>
              <p:cNvSpPr>
                <a:spLocks noChangeShapeType="1"/>
              </p:cNvSpPr>
              <p:nvPr/>
            </p:nvSpPr>
            <p:spPr bwMode="auto">
              <a:xfrm>
                <a:off x="1868" y="2525"/>
                <a:ext cx="0" cy="226"/>
              </a:xfrm>
              <a:prstGeom prst="line">
                <a:avLst/>
              </a:prstGeom>
              <a:noFill/>
              <a:ln w="38100">
                <a:solidFill>
                  <a:srgbClr val="FF3300"/>
                </a:solidFill>
                <a:round/>
              </a:ln>
              <a:effectLst/>
            </p:spPr>
            <p:txBody>
              <a:bodyPr wrap="none"/>
              <a:lstStyle/>
              <a:p>
                <a:endParaRPr lang="zh-CN" altLang="en-US"/>
              </a:p>
            </p:txBody>
          </p:sp>
          <p:sp>
            <p:nvSpPr>
              <p:cNvPr id="78872" name="Line 24"/>
              <p:cNvSpPr>
                <a:spLocks noChangeShapeType="1"/>
              </p:cNvSpPr>
              <p:nvPr/>
            </p:nvSpPr>
            <p:spPr bwMode="auto">
              <a:xfrm>
                <a:off x="1914" y="2525"/>
                <a:ext cx="0" cy="226"/>
              </a:xfrm>
              <a:prstGeom prst="line">
                <a:avLst/>
              </a:prstGeom>
              <a:noFill/>
              <a:ln w="38100">
                <a:solidFill>
                  <a:srgbClr val="FF3300"/>
                </a:solidFill>
                <a:round/>
              </a:ln>
              <a:effectLst/>
            </p:spPr>
            <p:txBody>
              <a:bodyPr wrap="none"/>
              <a:lstStyle/>
              <a:p>
                <a:endParaRPr lang="zh-CN" altLang="en-US"/>
              </a:p>
            </p:txBody>
          </p:sp>
          <p:sp>
            <p:nvSpPr>
              <p:cNvPr id="78873" name="Line 25"/>
              <p:cNvSpPr>
                <a:spLocks noChangeShapeType="1"/>
              </p:cNvSpPr>
              <p:nvPr/>
            </p:nvSpPr>
            <p:spPr bwMode="auto">
              <a:xfrm>
                <a:off x="1960" y="2525"/>
                <a:ext cx="0" cy="226"/>
              </a:xfrm>
              <a:prstGeom prst="line">
                <a:avLst/>
              </a:prstGeom>
              <a:noFill/>
              <a:ln w="38100">
                <a:solidFill>
                  <a:srgbClr val="FF3300"/>
                </a:solidFill>
                <a:round/>
              </a:ln>
              <a:effectLst/>
            </p:spPr>
            <p:txBody>
              <a:bodyPr wrap="none"/>
              <a:lstStyle/>
              <a:p>
                <a:endParaRPr lang="zh-CN" altLang="en-US"/>
              </a:p>
            </p:txBody>
          </p:sp>
          <p:sp>
            <p:nvSpPr>
              <p:cNvPr id="78874" name="Line 26"/>
              <p:cNvSpPr>
                <a:spLocks noChangeShapeType="1"/>
              </p:cNvSpPr>
              <p:nvPr/>
            </p:nvSpPr>
            <p:spPr bwMode="auto">
              <a:xfrm>
                <a:off x="2006" y="2525"/>
                <a:ext cx="0" cy="226"/>
              </a:xfrm>
              <a:prstGeom prst="line">
                <a:avLst/>
              </a:prstGeom>
              <a:noFill/>
              <a:ln w="38100">
                <a:solidFill>
                  <a:srgbClr val="FF3300"/>
                </a:solidFill>
                <a:round/>
              </a:ln>
              <a:effectLst/>
            </p:spPr>
            <p:txBody>
              <a:bodyPr wrap="none"/>
              <a:lstStyle/>
              <a:p>
                <a:endParaRPr lang="zh-CN" altLang="en-US"/>
              </a:p>
            </p:txBody>
          </p:sp>
          <p:sp>
            <p:nvSpPr>
              <p:cNvPr id="78875" name="Line 27"/>
              <p:cNvSpPr>
                <a:spLocks noChangeShapeType="1"/>
              </p:cNvSpPr>
              <p:nvPr/>
            </p:nvSpPr>
            <p:spPr bwMode="auto">
              <a:xfrm>
                <a:off x="2052" y="2525"/>
                <a:ext cx="0" cy="226"/>
              </a:xfrm>
              <a:prstGeom prst="line">
                <a:avLst/>
              </a:prstGeom>
              <a:noFill/>
              <a:ln w="38100">
                <a:solidFill>
                  <a:srgbClr val="FF3300"/>
                </a:solidFill>
                <a:round/>
              </a:ln>
              <a:effectLst/>
            </p:spPr>
            <p:txBody>
              <a:bodyPr wrap="none"/>
              <a:lstStyle/>
              <a:p>
                <a:endParaRPr lang="zh-CN" altLang="en-US"/>
              </a:p>
            </p:txBody>
          </p:sp>
          <p:sp>
            <p:nvSpPr>
              <p:cNvPr id="78876" name="Line 28"/>
              <p:cNvSpPr>
                <a:spLocks noChangeShapeType="1"/>
              </p:cNvSpPr>
              <p:nvPr/>
            </p:nvSpPr>
            <p:spPr bwMode="auto">
              <a:xfrm>
                <a:off x="2098" y="2525"/>
                <a:ext cx="0" cy="226"/>
              </a:xfrm>
              <a:prstGeom prst="line">
                <a:avLst/>
              </a:prstGeom>
              <a:noFill/>
              <a:ln w="38100">
                <a:solidFill>
                  <a:srgbClr val="FF3300"/>
                </a:solidFill>
                <a:round/>
              </a:ln>
              <a:effectLst/>
            </p:spPr>
            <p:txBody>
              <a:bodyPr wrap="none"/>
              <a:lstStyle/>
              <a:p>
                <a:endParaRPr lang="zh-CN" altLang="en-US"/>
              </a:p>
            </p:txBody>
          </p:sp>
          <p:sp>
            <p:nvSpPr>
              <p:cNvPr id="78877" name="Line 29"/>
              <p:cNvSpPr>
                <a:spLocks noChangeShapeType="1"/>
              </p:cNvSpPr>
              <p:nvPr/>
            </p:nvSpPr>
            <p:spPr bwMode="auto">
              <a:xfrm>
                <a:off x="2144" y="2525"/>
                <a:ext cx="0" cy="226"/>
              </a:xfrm>
              <a:prstGeom prst="line">
                <a:avLst/>
              </a:prstGeom>
              <a:noFill/>
              <a:ln w="38100">
                <a:solidFill>
                  <a:srgbClr val="FF3300"/>
                </a:solidFill>
                <a:round/>
              </a:ln>
              <a:effectLst/>
            </p:spPr>
            <p:txBody>
              <a:bodyPr wrap="none"/>
              <a:lstStyle/>
              <a:p>
                <a:endParaRPr lang="zh-CN" altLang="en-US"/>
              </a:p>
            </p:txBody>
          </p:sp>
          <p:sp>
            <p:nvSpPr>
              <p:cNvPr id="78878" name="Line 30"/>
              <p:cNvSpPr>
                <a:spLocks noChangeShapeType="1"/>
              </p:cNvSpPr>
              <p:nvPr/>
            </p:nvSpPr>
            <p:spPr bwMode="auto">
              <a:xfrm>
                <a:off x="2190" y="2525"/>
                <a:ext cx="0" cy="226"/>
              </a:xfrm>
              <a:prstGeom prst="line">
                <a:avLst/>
              </a:prstGeom>
              <a:noFill/>
              <a:ln w="38100">
                <a:solidFill>
                  <a:srgbClr val="FF3300"/>
                </a:solidFill>
                <a:round/>
              </a:ln>
              <a:effectLst/>
            </p:spPr>
            <p:txBody>
              <a:bodyPr wrap="none"/>
              <a:lstStyle/>
              <a:p>
                <a:endParaRPr lang="zh-CN" altLang="en-US"/>
              </a:p>
            </p:txBody>
          </p:sp>
          <p:sp>
            <p:nvSpPr>
              <p:cNvPr id="78879" name="Line 31"/>
              <p:cNvSpPr>
                <a:spLocks noChangeShapeType="1"/>
              </p:cNvSpPr>
              <p:nvPr/>
            </p:nvSpPr>
            <p:spPr bwMode="auto">
              <a:xfrm>
                <a:off x="2236" y="2525"/>
                <a:ext cx="0" cy="226"/>
              </a:xfrm>
              <a:prstGeom prst="line">
                <a:avLst/>
              </a:prstGeom>
              <a:noFill/>
              <a:ln w="38100">
                <a:solidFill>
                  <a:srgbClr val="FF3300"/>
                </a:solidFill>
                <a:round/>
              </a:ln>
              <a:effectLst/>
            </p:spPr>
            <p:txBody>
              <a:bodyPr wrap="none"/>
              <a:lstStyle/>
              <a:p>
                <a:endParaRPr lang="zh-CN" altLang="en-US"/>
              </a:p>
            </p:txBody>
          </p:sp>
          <p:sp>
            <p:nvSpPr>
              <p:cNvPr id="78880" name="Line 32"/>
              <p:cNvSpPr>
                <a:spLocks noChangeShapeType="1"/>
              </p:cNvSpPr>
              <p:nvPr/>
            </p:nvSpPr>
            <p:spPr bwMode="auto">
              <a:xfrm>
                <a:off x="2282" y="2525"/>
                <a:ext cx="0" cy="226"/>
              </a:xfrm>
              <a:prstGeom prst="line">
                <a:avLst/>
              </a:prstGeom>
              <a:noFill/>
              <a:ln w="38100">
                <a:solidFill>
                  <a:srgbClr val="FF3300"/>
                </a:solidFill>
                <a:round/>
              </a:ln>
              <a:effectLst/>
            </p:spPr>
            <p:txBody>
              <a:bodyPr wrap="none"/>
              <a:lstStyle/>
              <a:p>
                <a:endParaRPr lang="zh-CN" altLang="en-US"/>
              </a:p>
            </p:txBody>
          </p:sp>
          <p:sp>
            <p:nvSpPr>
              <p:cNvPr id="78881" name="Line 33"/>
              <p:cNvSpPr>
                <a:spLocks noChangeShapeType="1"/>
              </p:cNvSpPr>
              <p:nvPr/>
            </p:nvSpPr>
            <p:spPr bwMode="auto">
              <a:xfrm>
                <a:off x="2328" y="2525"/>
                <a:ext cx="0" cy="226"/>
              </a:xfrm>
              <a:prstGeom prst="line">
                <a:avLst/>
              </a:prstGeom>
              <a:noFill/>
              <a:ln w="38100">
                <a:solidFill>
                  <a:srgbClr val="FF3300"/>
                </a:solidFill>
                <a:round/>
              </a:ln>
              <a:effectLst/>
            </p:spPr>
            <p:txBody>
              <a:bodyPr wrap="none"/>
              <a:lstStyle/>
              <a:p>
                <a:endParaRPr lang="zh-CN" altLang="en-US"/>
              </a:p>
            </p:txBody>
          </p:sp>
          <p:sp>
            <p:nvSpPr>
              <p:cNvPr id="78882" name="Line 34"/>
              <p:cNvSpPr>
                <a:spLocks noChangeShapeType="1"/>
              </p:cNvSpPr>
              <p:nvPr/>
            </p:nvSpPr>
            <p:spPr bwMode="auto">
              <a:xfrm>
                <a:off x="2374" y="2525"/>
                <a:ext cx="0" cy="226"/>
              </a:xfrm>
              <a:prstGeom prst="line">
                <a:avLst/>
              </a:prstGeom>
              <a:noFill/>
              <a:ln w="38100">
                <a:solidFill>
                  <a:srgbClr val="FF3300"/>
                </a:solidFill>
                <a:round/>
              </a:ln>
              <a:effectLst/>
            </p:spPr>
            <p:txBody>
              <a:bodyPr wrap="none"/>
              <a:lstStyle/>
              <a:p>
                <a:endParaRPr lang="zh-CN" altLang="en-US"/>
              </a:p>
            </p:txBody>
          </p:sp>
          <p:sp>
            <p:nvSpPr>
              <p:cNvPr id="78883" name="Line 35"/>
              <p:cNvSpPr>
                <a:spLocks noChangeShapeType="1"/>
              </p:cNvSpPr>
              <p:nvPr/>
            </p:nvSpPr>
            <p:spPr bwMode="auto">
              <a:xfrm>
                <a:off x="2420" y="2525"/>
                <a:ext cx="0" cy="226"/>
              </a:xfrm>
              <a:prstGeom prst="line">
                <a:avLst/>
              </a:prstGeom>
              <a:noFill/>
              <a:ln w="38100">
                <a:solidFill>
                  <a:srgbClr val="FF3300"/>
                </a:solidFill>
                <a:round/>
              </a:ln>
              <a:effectLst/>
            </p:spPr>
            <p:txBody>
              <a:bodyPr wrap="none"/>
              <a:lstStyle/>
              <a:p>
                <a:endParaRPr lang="zh-CN" altLang="en-US"/>
              </a:p>
            </p:txBody>
          </p:sp>
          <p:sp>
            <p:nvSpPr>
              <p:cNvPr id="78884" name="Line 36"/>
              <p:cNvSpPr>
                <a:spLocks noChangeShapeType="1"/>
              </p:cNvSpPr>
              <p:nvPr/>
            </p:nvSpPr>
            <p:spPr bwMode="auto">
              <a:xfrm>
                <a:off x="2466" y="2525"/>
                <a:ext cx="0" cy="226"/>
              </a:xfrm>
              <a:prstGeom prst="line">
                <a:avLst/>
              </a:prstGeom>
              <a:noFill/>
              <a:ln w="38100">
                <a:solidFill>
                  <a:srgbClr val="FF3300"/>
                </a:solidFill>
                <a:round/>
              </a:ln>
              <a:effectLst/>
            </p:spPr>
            <p:txBody>
              <a:bodyPr wrap="none"/>
              <a:lstStyle/>
              <a:p>
                <a:endParaRPr lang="zh-CN" altLang="en-US"/>
              </a:p>
            </p:txBody>
          </p:sp>
          <p:sp>
            <p:nvSpPr>
              <p:cNvPr id="78885" name="Line 37"/>
              <p:cNvSpPr>
                <a:spLocks noChangeShapeType="1"/>
              </p:cNvSpPr>
              <p:nvPr/>
            </p:nvSpPr>
            <p:spPr bwMode="auto">
              <a:xfrm>
                <a:off x="2512" y="2525"/>
                <a:ext cx="0" cy="226"/>
              </a:xfrm>
              <a:prstGeom prst="line">
                <a:avLst/>
              </a:prstGeom>
              <a:noFill/>
              <a:ln w="38100">
                <a:solidFill>
                  <a:srgbClr val="FF3300"/>
                </a:solidFill>
                <a:round/>
              </a:ln>
              <a:effectLst/>
            </p:spPr>
            <p:txBody>
              <a:bodyPr wrap="none"/>
              <a:lstStyle/>
              <a:p>
                <a:endParaRPr lang="zh-CN" altLang="en-US"/>
              </a:p>
            </p:txBody>
          </p:sp>
          <p:sp>
            <p:nvSpPr>
              <p:cNvPr id="78886" name="Line 38"/>
              <p:cNvSpPr>
                <a:spLocks noChangeShapeType="1"/>
              </p:cNvSpPr>
              <p:nvPr/>
            </p:nvSpPr>
            <p:spPr bwMode="auto">
              <a:xfrm>
                <a:off x="2558" y="2525"/>
                <a:ext cx="0" cy="226"/>
              </a:xfrm>
              <a:prstGeom prst="line">
                <a:avLst/>
              </a:prstGeom>
              <a:noFill/>
              <a:ln w="38100">
                <a:solidFill>
                  <a:srgbClr val="FF3300"/>
                </a:solidFill>
                <a:round/>
              </a:ln>
              <a:effectLst/>
            </p:spPr>
            <p:txBody>
              <a:bodyPr wrap="none"/>
              <a:lstStyle/>
              <a:p>
                <a:endParaRPr lang="zh-CN" altLang="en-US"/>
              </a:p>
            </p:txBody>
          </p:sp>
          <p:sp>
            <p:nvSpPr>
              <p:cNvPr id="78887" name="Line 39"/>
              <p:cNvSpPr>
                <a:spLocks noChangeShapeType="1"/>
              </p:cNvSpPr>
              <p:nvPr/>
            </p:nvSpPr>
            <p:spPr bwMode="auto">
              <a:xfrm>
                <a:off x="2604" y="2525"/>
                <a:ext cx="0" cy="226"/>
              </a:xfrm>
              <a:prstGeom prst="line">
                <a:avLst/>
              </a:prstGeom>
              <a:noFill/>
              <a:ln w="38100">
                <a:solidFill>
                  <a:srgbClr val="FF3300"/>
                </a:solidFill>
                <a:round/>
              </a:ln>
              <a:effectLst/>
            </p:spPr>
            <p:txBody>
              <a:bodyPr wrap="none"/>
              <a:lstStyle/>
              <a:p>
                <a:endParaRPr lang="zh-CN" altLang="en-US"/>
              </a:p>
            </p:txBody>
          </p:sp>
          <p:sp>
            <p:nvSpPr>
              <p:cNvPr id="78888" name="Line 40"/>
              <p:cNvSpPr>
                <a:spLocks noChangeShapeType="1"/>
              </p:cNvSpPr>
              <p:nvPr/>
            </p:nvSpPr>
            <p:spPr bwMode="auto">
              <a:xfrm>
                <a:off x="2650" y="2525"/>
                <a:ext cx="0" cy="226"/>
              </a:xfrm>
              <a:prstGeom prst="line">
                <a:avLst/>
              </a:prstGeom>
              <a:noFill/>
              <a:ln w="38100">
                <a:solidFill>
                  <a:srgbClr val="FF3300"/>
                </a:solidFill>
                <a:round/>
              </a:ln>
              <a:effectLst/>
            </p:spPr>
            <p:txBody>
              <a:bodyPr wrap="none"/>
              <a:lstStyle/>
              <a:p>
                <a:endParaRPr lang="zh-CN" altLang="en-US"/>
              </a:p>
            </p:txBody>
          </p:sp>
          <p:sp>
            <p:nvSpPr>
              <p:cNvPr id="78889" name="Line 41"/>
              <p:cNvSpPr>
                <a:spLocks noChangeShapeType="1"/>
              </p:cNvSpPr>
              <p:nvPr/>
            </p:nvSpPr>
            <p:spPr bwMode="auto">
              <a:xfrm>
                <a:off x="2696" y="2525"/>
                <a:ext cx="0" cy="226"/>
              </a:xfrm>
              <a:prstGeom prst="line">
                <a:avLst/>
              </a:prstGeom>
              <a:noFill/>
              <a:ln w="38100">
                <a:solidFill>
                  <a:srgbClr val="FF3300"/>
                </a:solidFill>
                <a:round/>
              </a:ln>
              <a:effectLst/>
            </p:spPr>
            <p:txBody>
              <a:bodyPr wrap="none"/>
              <a:lstStyle/>
              <a:p>
                <a:endParaRPr lang="zh-CN" altLang="en-US"/>
              </a:p>
            </p:txBody>
          </p:sp>
          <p:sp>
            <p:nvSpPr>
              <p:cNvPr id="78890" name="Line 42"/>
              <p:cNvSpPr>
                <a:spLocks noChangeShapeType="1"/>
              </p:cNvSpPr>
              <p:nvPr/>
            </p:nvSpPr>
            <p:spPr bwMode="auto">
              <a:xfrm>
                <a:off x="2742" y="2525"/>
                <a:ext cx="0" cy="226"/>
              </a:xfrm>
              <a:prstGeom prst="line">
                <a:avLst/>
              </a:prstGeom>
              <a:noFill/>
              <a:ln w="38100">
                <a:solidFill>
                  <a:srgbClr val="FF3300"/>
                </a:solidFill>
                <a:round/>
              </a:ln>
              <a:effectLst/>
            </p:spPr>
            <p:txBody>
              <a:bodyPr wrap="none"/>
              <a:lstStyle/>
              <a:p>
                <a:endParaRPr lang="zh-CN" altLang="en-US"/>
              </a:p>
            </p:txBody>
          </p:sp>
          <p:sp>
            <p:nvSpPr>
              <p:cNvPr id="78891" name="Line 43"/>
              <p:cNvSpPr>
                <a:spLocks noChangeShapeType="1"/>
              </p:cNvSpPr>
              <p:nvPr/>
            </p:nvSpPr>
            <p:spPr bwMode="auto">
              <a:xfrm>
                <a:off x="2788" y="2525"/>
                <a:ext cx="0" cy="226"/>
              </a:xfrm>
              <a:prstGeom prst="line">
                <a:avLst/>
              </a:prstGeom>
              <a:noFill/>
              <a:ln w="38100">
                <a:solidFill>
                  <a:srgbClr val="FF3300"/>
                </a:solidFill>
                <a:round/>
              </a:ln>
              <a:effectLst/>
            </p:spPr>
            <p:txBody>
              <a:bodyPr wrap="none"/>
              <a:lstStyle/>
              <a:p>
                <a:endParaRPr lang="zh-CN" altLang="en-US"/>
              </a:p>
            </p:txBody>
          </p:sp>
          <p:sp>
            <p:nvSpPr>
              <p:cNvPr id="78892" name="Line 44"/>
              <p:cNvSpPr>
                <a:spLocks noChangeShapeType="1"/>
              </p:cNvSpPr>
              <p:nvPr/>
            </p:nvSpPr>
            <p:spPr bwMode="auto">
              <a:xfrm>
                <a:off x="2834" y="2525"/>
                <a:ext cx="0" cy="226"/>
              </a:xfrm>
              <a:prstGeom prst="line">
                <a:avLst/>
              </a:prstGeom>
              <a:noFill/>
              <a:ln w="38100">
                <a:solidFill>
                  <a:srgbClr val="FF3300"/>
                </a:solidFill>
                <a:round/>
              </a:ln>
              <a:effectLst/>
            </p:spPr>
            <p:txBody>
              <a:bodyPr wrap="none"/>
              <a:lstStyle/>
              <a:p>
                <a:endParaRPr lang="zh-CN" altLang="en-US"/>
              </a:p>
            </p:txBody>
          </p:sp>
          <p:sp>
            <p:nvSpPr>
              <p:cNvPr id="78893" name="Line 45"/>
              <p:cNvSpPr>
                <a:spLocks noChangeShapeType="1"/>
              </p:cNvSpPr>
              <p:nvPr/>
            </p:nvSpPr>
            <p:spPr bwMode="auto">
              <a:xfrm>
                <a:off x="2880" y="2525"/>
                <a:ext cx="0" cy="226"/>
              </a:xfrm>
              <a:prstGeom prst="line">
                <a:avLst/>
              </a:prstGeom>
              <a:noFill/>
              <a:ln w="38100">
                <a:solidFill>
                  <a:srgbClr val="FF3300"/>
                </a:solidFill>
                <a:round/>
              </a:ln>
              <a:effectLst/>
            </p:spPr>
            <p:txBody>
              <a:bodyPr wrap="none"/>
              <a:lstStyle/>
              <a:p>
                <a:endParaRPr lang="zh-CN" altLang="en-US"/>
              </a:p>
            </p:txBody>
          </p:sp>
          <p:sp>
            <p:nvSpPr>
              <p:cNvPr id="78894" name="Line 46"/>
              <p:cNvSpPr>
                <a:spLocks noChangeShapeType="1"/>
              </p:cNvSpPr>
              <p:nvPr/>
            </p:nvSpPr>
            <p:spPr bwMode="auto">
              <a:xfrm>
                <a:off x="2926" y="2525"/>
                <a:ext cx="0" cy="226"/>
              </a:xfrm>
              <a:prstGeom prst="line">
                <a:avLst/>
              </a:prstGeom>
              <a:noFill/>
              <a:ln w="38100">
                <a:solidFill>
                  <a:srgbClr val="FF3300"/>
                </a:solidFill>
                <a:round/>
              </a:ln>
              <a:effectLst/>
            </p:spPr>
            <p:txBody>
              <a:bodyPr wrap="none"/>
              <a:lstStyle/>
              <a:p>
                <a:endParaRPr lang="zh-CN" altLang="en-US"/>
              </a:p>
            </p:txBody>
          </p:sp>
          <p:sp>
            <p:nvSpPr>
              <p:cNvPr id="78895" name="Line 47"/>
              <p:cNvSpPr>
                <a:spLocks noChangeShapeType="1"/>
              </p:cNvSpPr>
              <p:nvPr/>
            </p:nvSpPr>
            <p:spPr bwMode="auto">
              <a:xfrm>
                <a:off x="2972" y="2525"/>
                <a:ext cx="0" cy="226"/>
              </a:xfrm>
              <a:prstGeom prst="line">
                <a:avLst/>
              </a:prstGeom>
              <a:noFill/>
              <a:ln w="38100">
                <a:solidFill>
                  <a:srgbClr val="FF3300"/>
                </a:solidFill>
                <a:round/>
              </a:ln>
              <a:effectLst/>
            </p:spPr>
            <p:txBody>
              <a:bodyPr wrap="none"/>
              <a:lstStyle/>
              <a:p>
                <a:endParaRPr lang="zh-CN" altLang="en-US"/>
              </a:p>
            </p:txBody>
          </p:sp>
          <p:sp>
            <p:nvSpPr>
              <p:cNvPr id="78896" name="Line 48"/>
              <p:cNvSpPr>
                <a:spLocks noChangeShapeType="1"/>
              </p:cNvSpPr>
              <p:nvPr/>
            </p:nvSpPr>
            <p:spPr bwMode="auto">
              <a:xfrm>
                <a:off x="3018" y="2525"/>
                <a:ext cx="0" cy="226"/>
              </a:xfrm>
              <a:prstGeom prst="line">
                <a:avLst/>
              </a:prstGeom>
              <a:noFill/>
              <a:ln w="38100">
                <a:solidFill>
                  <a:srgbClr val="FF3300"/>
                </a:solidFill>
                <a:round/>
              </a:ln>
              <a:effectLst/>
            </p:spPr>
            <p:txBody>
              <a:bodyPr wrap="none"/>
              <a:lstStyle/>
              <a:p>
                <a:endParaRPr lang="zh-CN" altLang="en-US"/>
              </a:p>
            </p:txBody>
          </p:sp>
          <p:sp>
            <p:nvSpPr>
              <p:cNvPr id="78897" name="Line 49"/>
              <p:cNvSpPr>
                <a:spLocks noChangeShapeType="1"/>
              </p:cNvSpPr>
              <p:nvPr/>
            </p:nvSpPr>
            <p:spPr bwMode="auto">
              <a:xfrm>
                <a:off x="3064" y="2525"/>
                <a:ext cx="0" cy="226"/>
              </a:xfrm>
              <a:prstGeom prst="line">
                <a:avLst/>
              </a:prstGeom>
              <a:noFill/>
              <a:ln w="38100">
                <a:solidFill>
                  <a:srgbClr val="FF3300"/>
                </a:solidFill>
                <a:round/>
              </a:ln>
              <a:effectLst/>
            </p:spPr>
            <p:txBody>
              <a:bodyPr wrap="none"/>
              <a:lstStyle/>
              <a:p>
                <a:endParaRPr lang="zh-CN" altLang="en-US"/>
              </a:p>
            </p:txBody>
          </p:sp>
          <p:sp>
            <p:nvSpPr>
              <p:cNvPr id="78898" name="Line 50"/>
              <p:cNvSpPr>
                <a:spLocks noChangeShapeType="1"/>
              </p:cNvSpPr>
              <p:nvPr/>
            </p:nvSpPr>
            <p:spPr bwMode="auto">
              <a:xfrm>
                <a:off x="3110" y="2525"/>
                <a:ext cx="0" cy="226"/>
              </a:xfrm>
              <a:prstGeom prst="line">
                <a:avLst/>
              </a:prstGeom>
              <a:noFill/>
              <a:ln w="38100">
                <a:solidFill>
                  <a:srgbClr val="FF3300"/>
                </a:solidFill>
                <a:round/>
              </a:ln>
              <a:effectLst/>
            </p:spPr>
            <p:txBody>
              <a:bodyPr wrap="none"/>
              <a:lstStyle/>
              <a:p>
                <a:endParaRPr lang="zh-CN" altLang="en-US"/>
              </a:p>
            </p:txBody>
          </p:sp>
          <p:sp>
            <p:nvSpPr>
              <p:cNvPr id="78899" name="Line 51"/>
              <p:cNvSpPr>
                <a:spLocks noChangeShapeType="1"/>
              </p:cNvSpPr>
              <p:nvPr/>
            </p:nvSpPr>
            <p:spPr bwMode="auto">
              <a:xfrm>
                <a:off x="3156" y="2525"/>
                <a:ext cx="0" cy="226"/>
              </a:xfrm>
              <a:prstGeom prst="line">
                <a:avLst/>
              </a:prstGeom>
              <a:noFill/>
              <a:ln w="38100">
                <a:solidFill>
                  <a:srgbClr val="FF3300"/>
                </a:solidFill>
                <a:round/>
              </a:ln>
              <a:effectLst/>
            </p:spPr>
            <p:txBody>
              <a:bodyPr wrap="none"/>
              <a:lstStyle/>
              <a:p>
                <a:endParaRPr lang="zh-CN" altLang="en-US"/>
              </a:p>
            </p:txBody>
          </p:sp>
          <p:sp>
            <p:nvSpPr>
              <p:cNvPr id="78900" name="Line 52"/>
              <p:cNvSpPr>
                <a:spLocks noChangeShapeType="1"/>
              </p:cNvSpPr>
              <p:nvPr/>
            </p:nvSpPr>
            <p:spPr bwMode="auto">
              <a:xfrm>
                <a:off x="3202" y="2525"/>
                <a:ext cx="0" cy="226"/>
              </a:xfrm>
              <a:prstGeom prst="line">
                <a:avLst/>
              </a:prstGeom>
              <a:noFill/>
              <a:ln w="38100">
                <a:solidFill>
                  <a:srgbClr val="FF3300"/>
                </a:solidFill>
                <a:round/>
              </a:ln>
              <a:effectLst/>
            </p:spPr>
            <p:txBody>
              <a:bodyPr wrap="none"/>
              <a:lstStyle/>
              <a:p>
                <a:endParaRPr lang="zh-CN" altLang="en-US"/>
              </a:p>
            </p:txBody>
          </p:sp>
          <p:sp>
            <p:nvSpPr>
              <p:cNvPr id="78901" name="Line 53"/>
              <p:cNvSpPr>
                <a:spLocks noChangeShapeType="1"/>
              </p:cNvSpPr>
              <p:nvPr/>
            </p:nvSpPr>
            <p:spPr bwMode="auto">
              <a:xfrm>
                <a:off x="3248" y="2525"/>
                <a:ext cx="0" cy="226"/>
              </a:xfrm>
              <a:prstGeom prst="line">
                <a:avLst/>
              </a:prstGeom>
              <a:noFill/>
              <a:ln w="38100">
                <a:solidFill>
                  <a:srgbClr val="FF3300"/>
                </a:solidFill>
                <a:round/>
              </a:ln>
              <a:effectLst/>
            </p:spPr>
            <p:txBody>
              <a:bodyPr wrap="none"/>
              <a:lstStyle/>
              <a:p>
                <a:endParaRPr lang="zh-CN" altLang="en-US"/>
              </a:p>
            </p:txBody>
          </p:sp>
          <p:sp>
            <p:nvSpPr>
              <p:cNvPr id="78902" name="Line 54"/>
              <p:cNvSpPr>
                <a:spLocks noChangeShapeType="1"/>
              </p:cNvSpPr>
              <p:nvPr/>
            </p:nvSpPr>
            <p:spPr bwMode="auto">
              <a:xfrm>
                <a:off x="3294" y="2525"/>
                <a:ext cx="0" cy="226"/>
              </a:xfrm>
              <a:prstGeom prst="line">
                <a:avLst/>
              </a:prstGeom>
              <a:noFill/>
              <a:ln w="38100">
                <a:solidFill>
                  <a:srgbClr val="FF3300"/>
                </a:solidFill>
                <a:round/>
              </a:ln>
              <a:effectLst/>
            </p:spPr>
            <p:txBody>
              <a:bodyPr wrap="none"/>
              <a:lstStyle/>
              <a:p>
                <a:endParaRPr lang="zh-CN" altLang="en-US"/>
              </a:p>
            </p:txBody>
          </p:sp>
          <p:sp>
            <p:nvSpPr>
              <p:cNvPr id="78903" name="Line 55"/>
              <p:cNvSpPr>
                <a:spLocks noChangeShapeType="1"/>
              </p:cNvSpPr>
              <p:nvPr/>
            </p:nvSpPr>
            <p:spPr bwMode="auto">
              <a:xfrm>
                <a:off x="3340" y="2525"/>
                <a:ext cx="0" cy="226"/>
              </a:xfrm>
              <a:prstGeom prst="line">
                <a:avLst/>
              </a:prstGeom>
              <a:noFill/>
              <a:ln w="38100">
                <a:solidFill>
                  <a:srgbClr val="FF3300"/>
                </a:solidFill>
                <a:round/>
              </a:ln>
              <a:effectLst/>
            </p:spPr>
            <p:txBody>
              <a:bodyPr wrap="none"/>
              <a:lstStyle/>
              <a:p>
                <a:endParaRPr lang="zh-CN" altLang="en-US"/>
              </a:p>
            </p:txBody>
          </p:sp>
          <p:sp>
            <p:nvSpPr>
              <p:cNvPr id="78904" name="Line 56"/>
              <p:cNvSpPr>
                <a:spLocks noChangeShapeType="1"/>
              </p:cNvSpPr>
              <p:nvPr/>
            </p:nvSpPr>
            <p:spPr bwMode="auto">
              <a:xfrm>
                <a:off x="3386" y="2525"/>
                <a:ext cx="0" cy="226"/>
              </a:xfrm>
              <a:prstGeom prst="line">
                <a:avLst/>
              </a:prstGeom>
              <a:noFill/>
              <a:ln w="38100">
                <a:solidFill>
                  <a:srgbClr val="FF3300"/>
                </a:solidFill>
                <a:round/>
              </a:ln>
              <a:effectLst/>
            </p:spPr>
            <p:txBody>
              <a:bodyPr wrap="none"/>
              <a:lstStyle/>
              <a:p>
                <a:endParaRPr lang="zh-CN" altLang="en-US"/>
              </a:p>
            </p:txBody>
          </p:sp>
          <p:sp>
            <p:nvSpPr>
              <p:cNvPr id="78905" name="Line 57"/>
              <p:cNvSpPr>
                <a:spLocks noChangeShapeType="1"/>
              </p:cNvSpPr>
              <p:nvPr/>
            </p:nvSpPr>
            <p:spPr bwMode="auto">
              <a:xfrm>
                <a:off x="3432" y="2525"/>
                <a:ext cx="0" cy="226"/>
              </a:xfrm>
              <a:prstGeom prst="line">
                <a:avLst/>
              </a:prstGeom>
              <a:noFill/>
              <a:ln w="38100">
                <a:solidFill>
                  <a:srgbClr val="FF3300"/>
                </a:solidFill>
                <a:round/>
              </a:ln>
              <a:effectLst/>
            </p:spPr>
            <p:txBody>
              <a:bodyPr wrap="none"/>
              <a:lstStyle/>
              <a:p>
                <a:endParaRPr lang="zh-CN" altLang="en-US"/>
              </a:p>
            </p:txBody>
          </p:sp>
          <p:sp>
            <p:nvSpPr>
              <p:cNvPr id="78906" name="Line 58"/>
              <p:cNvSpPr>
                <a:spLocks noChangeShapeType="1"/>
              </p:cNvSpPr>
              <p:nvPr/>
            </p:nvSpPr>
            <p:spPr bwMode="auto">
              <a:xfrm>
                <a:off x="3478" y="2525"/>
                <a:ext cx="0" cy="226"/>
              </a:xfrm>
              <a:prstGeom prst="line">
                <a:avLst/>
              </a:prstGeom>
              <a:noFill/>
              <a:ln w="38100">
                <a:solidFill>
                  <a:srgbClr val="FF3300"/>
                </a:solidFill>
                <a:round/>
              </a:ln>
              <a:effectLst/>
            </p:spPr>
            <p:txBody>
              <a:bodyPr wrap="none"/>
              <a:lstStyle/>
              <a:p>
                <a:endParaRPr lang="zh-CN" altLang="en-US"/>
              </a:p>
            </p:txBody>
          </p:sp>
          <p:sp>
            <p:nvSpPr>
              <p:cNvPr id="78907" name="Line 59"/>
              <p:cNvSpPr>
                <a:spLocks noChangeShapeType="1"/>
              </p:cNvSpPr>
              <p:nvPr/>
            </p:nvSpPr>
            <p:spPr bwMode="auto">
              <a:xfrm>
                <a:off x="3524" y="2525"/>
                <a:ext cx="0" cy="226"/>
              </a:xfrm>
              <a:prstGeom prst="line">
                <a:avLst/>
              </a:prstGeom>
              <a:noFill/>
              <a:ln w="38100">
                <a:solidFill>
                  <a:srgbClr val="FF3300"/>
                </a:solidFill>
                <a:round/>
              </a:ln>
              <a:effectLst/>
            </p:spPr>
            <p:txBody>
              <a:bodyPr wrap="none"/>
              <a:lstStyle/>
              <a:p>
                <a:endParaRPr lang="zh-CN" altLang="en-US"/>
              </a:p>
            </p:txBody>
          </p:sp>
          <p:sp>
            <p:nvSpPr>
              <p:cNvPr id="78908" name="Line 60"/>
              <p:cNvSpPr>
                <a:spLocks noChangeShapeType="1"/>
              </p:cNvSpPr>
              <p:nvPr/>
            </p:nvSpPr>
            <p:spPr bwMode="auto">
              <a:xfrm>
                <a:off x="3570" y="2525"/>
                <a:ext cx="0" cy="226"/>
              </a:xfrm>
              <a:prstGeom prst="line">
                <a:avLst/>
              </a:prstGeom>
              <a:noFill/>
              <a:ln w="38100">
                <a:solidFill>
                  <a:srgbClr val="FF3300"/>
                </a:solidFill>
                <a:round/>
              </a:ln>
              <a:effectLst/>
            </p:spPr>
            <p:txBody>
              <a:bodyPr wrap="none"/>
              <a:lstStyle/>
              <a:p>
                <a:endParaRPr lang="zh-CN" altLang="en-US"/>
              </a:p>
            </p:txBody>
          </p:sp>
          <p:sp>
            <p:nvSpPr>
              <p:cNvPr id="78909" name="Line 61"/>
              <p:cNvSpPr>
                <a:spLocks noChangeShapeType="1"/>
              </p:cNvSpPr>
              <p:nvPr/>
            </p:nvSpPr>
            <p:spPr bwMode="auto">
              <a:xfrm>
                <a:off x="3616" y="2525"/>
                <a:ext cx="0" cy="226"/>
              </a:xfrm>
              <a:prstGeom prst="line">
                <a:avLst/>
              </a:prstGeom>
              <a:noFill/>
              <a:ln w="38100">
                <a:solidFill>
                  <a:srgbClr val="FF3300"/>
                </a:solidFill>
                <a:round/>
              </a:ln>
              <a:effectLst/>
            </p:spPr>
            <p:txBody>
              <a:bodyPr wrap="none"/>
              <a:lstStyle/>
              <a:p>
                <a:endParaRPr lang="zh-CN" altLang="en-US"/>
              </a:p>
            </p:txBody>
          </p:sp>
          <p:sp>
            <p:nvSpPr>
              <p:cNvPr id="78910" name="Line 62"/>
              <p:cNvSpPr>
                <a:spLocks noChangeShapeType="1"/>
              </p:cNvSpPr>
              <p:nvPr/>
            </p:nvSpPr>
            <p:spPr bwMode="auto">
              <a:xfrm>
                <a:off x="3662" y="2525"/>
                <a:ext cx="0" cy="226"/>
              </a:xfrm>
              <a:prstGeom prst="line">
                <a:avLst/>
              </a:prstGeom>
              <a:noFill/>
              <a:ln w="38100">
                <a:solidFill>
                  <a:srgbClr val="FF3300"/>
                </a:solidFill>
                <a:round/>
              </a:ln>
              <a:effectLst/>
            </p:spPr>
            <p:txBody>
              <a:bodyPr wrap="none"/>
              <a:lstStyle/>
              <a:p>
                <a:endParaRPr lang="zh-CN" altLang="en-US"/>
              </a:p>
            </p:txBody>
          </p:sp>
          <p:sp>
            <p:nvSpPr>
              <p:cNvPr id="78911" name="Line 63"/>
              <p:cNvSpPr>
                <a:spLocks noChangeShapeType="1"/>
              </p:cNvSpPr>
              <p:nvPr/>
            </p:nvSpPr>
            <p:spPr bwMode="auto">
              <a:xfrm>
                <a:off x="3708" y="2525"/>
                <a:ext cx="0" cy="226"/>
              </a:xfrm>
              <a:prstGeom prst="line">
                <a:avLst/>
              </a:prstGeom>
              <a:noFill/>
              <a:ln w="38100">
                <a:solidFill>
                  <a:srgbClr val="FF3300"/>
                </a:solidFill>
                <a:round/>
              </a:ln>
              <a:effectLst/>
            </p:spPr>
            <p:txBody>
              <a:bodyPr wrap="none"/>
              <a:lstStyle/>
              <a:p>
                <a:endParaRPr lang="zh-CN" altLang="en-US"/>
              </a:p>
            </p:txBody>
          </p:sp>
          <p:sp>
            <p:nvSpPr>
              <p:cNvPr id="78912" name="Line 64"/>
              <p:cNvSpPr>
                <a:spLocks noChangeShapeType="1"/>
              </p:cNvSpPr>
              <p:nvPr/>
            </p:nvSpPr>
            <p:spPr bwMode="auto">
              <a:xfrm>
                <a:off x="3754" y="2525"/>
                <a:ext cx="0" cy="226"/>
              </a:xfrm>
              <a:prstGeom prst="line">
                <a:avLst/>
              </a:prstGeom>
              <a:noFill/>
              <a:ln w="38100">
                <a:solidFill>
                  <a:srgbClr val="FF3300"/>
                </a:solidFill>
                <a:round/>
              </a:ln>
              <a:effectLst/>
            </p:spPr>
            <p:txBody>
              <a:bodyPr wrap="none"/>
              <a:lstStyle/>
              <a:p>
                <a:endParaRPr lang="zh-CN" altLang="en-US"/>
              </a:p>
            </p:txBody>
          </p:sp>
          <p:sp>
            <p:nvSpPr>
              <p:cNvPr id="78913" name="Line 65"/>
              <p:cNvSpPr>
                <a:spLocks noChangeShapeType="1"/>
              </p:cNvSpPr>
              <p:nvPr/>
            </p:nvSpPr>
            <p:spPr bwMode="auto">
              <a:xfrm>
                <a:off x="3800" y="2525"/>
                <a:ext cx="0" cy="226"/>
              </a:xfrm>
              <a:prstGeom prst="line">
                <a:avLst/>
              </a:prstGeom>
              <a:noFill/>
              <a:ln w="38100">
                <a:solidFill>
                  <a:srgbClr val="FF3300"/>
                </a:solidFill>
                <a:round/>
              </a:ln>
              <a:effectLst/>
            </p:spPr>
            <p:txBody>
              <a:bodyPr wrap="none"/>
              <a:lstStyle/>
              <a:p>
                <a:endParaRPr lang="zh-CN" altLang="en-US"/>
              </a:p>
            </p:txBody>
          </p:sp>
          <p:sp>
            <p:nvSpPr>
              <p:cNvPr id="78914" name="Line 66"/>
              <p:cNvSpPr>
                <a:spLocks noChangeShapeType="1"/>
              </p:cNvSpPr>
              <p:nvPr/>
            </p:nvSpPr>
            <p:spPr bwMode="auto">
              <a:xfrm>
                <a:off x="3846" y="2525"/>
                <a:ext cx="0" cy="226"/>
              </a:xfrm>
              <a:prstGeom prst="line">
                <a:avLst/>
              </a:prstGeom>
              <a:noFill/>
              <a:ln w="38100">
                <a:solidFill>
                  <a:srgbClr val="FF3300"/>
                </a:solidFill>
                <a:round/>
              </a:ln>
              <a:effectLst/>
            </p:spPr>
            <p:txBody>
              <a:bodyPr wrap="none"/>
              <a:lstStyle/>
              <a:p>
                <a:endParaRPr lang="zh-CN" altLang="en-US"/>
              </a:p>
            </p:txBody>
          </p:sp>
          <p:sp>
            <p:nvSpPr>
              <p:cNvPr id="78915" name="Line 67"/>
              <p:cNvSpPr>
                <a:spLocks noChangeShapeType="1"/>
              </p:cNvSpPr>
              <p:nvPr/>
            </p:nvSpPr>
            <p:spPr bwMode="auto">
              <a:xfrm>
                <a:off x="3892" y="2525"/>
                <a:ext cx="0" cy="226"/>
              </a:xfrm>
              <a:prstGeom prst="line">
                <a:avLst/>
              </a:prstGeom>
              <a:noFill/>
              <a:ln w="38100">
                <a:solidFill>
                  <a:srgbClr val="FF3300"/>
                </a:solidFill>
                <a:round/>
              </a:ln>
              <a:effectLst/>
            </p:spPr>
            <p:txBody>
              <a:bodyPr wrap="none"/>
              <a:lstStyle/>
              <a:p>
                <a:endParaRPr lang="zh-CN" altLang="en-US"/>
              </a:p>
            </p:txBody>
          </p:sp>
          <p:sp>
            <p:nvSpPr>
              <p:cNvPr id="78916" name="Line 68"/>
              <p:cNvSpPr>
                <a:spLocks noChangeShapeType="1"/>
              </p:cNvSpPr>
              <p:nvPr/>
            </p:nvSpPr>
            <p:spPr bwMode="auto">
              <a:xfrm>
                <a:off x="3938" y="2525"/>
                <a:ext cx="0" cy="226"/>
              </a:xfrm>
              <a:prstGeom prst="line">
                <a:avLst/>
              </a:prstGeom>
              <a:noFill/>
              <a:ln w="38100">
                <a:solidFill>
                  <a:srgbClr val="FF3300"/>
                </a:solidFill>
                <a:round/>
              </a:ln>
              <a:effectLst/>
            </p:spPr>
            <p:txBody>
              <a:bodyPr wrap="none"/>
              <a:lstStyle/>
              <a:p>
                <a:endParaRPr lang="zh-CN" altLang="en-US"/>
              </a:p>
            </p:txBody>
          </p:sp>
          <p:sp>
            <p:nvSpPr>
              <p:cNvPr id="78917" name="Line 69"/>
              <p:cNvSpPr>
                <a:spLocks noChangeShapeType="1"/>
              </p:cNvSpPr>
              <p:nvPr/>
            </p:nvSpPr>
            <p:spPr bwMode="auto">
              <a:xfrm>
                <a:off x="3984" y="2525"/>
                <a:ext cx="0" cy="226"/>
              </a:xfrm>
              <a:prstGeom prst="line">
                <a:avLst/>
              </a:prstGeom>
              <a:noFill/>
              <a:ln w="38100">
                <a:solidFill>
                  <a:srgbClr val="FF3300"/>
                </a:solidFill>
                <a:round/>
              </a:ln>
              <a:effectLst/>
            </p:spPr>
            <p:txBody>
              <a:bodyPr wrap="none"/>
              <a:lstStyle/>
              <a:p>
                <a:endParaRPr lang="zh-CN" altLang="en-US"/>
              </a:p>
            </p:txBody>
          </p:sp>
          <p:sp>
            <p:nvSpPr>
              <p:cNvPr id="78918" name="Line 70"/>
              <p:cNvSpPr>
                <a:spLocks noChangeShapeType="1"/>
              </p:cNvSpPr>
              <p:nvPr/>
            </p:nvSpPr>
            <p:spPr bwMode="auto">
              <a:xfrm>
                <a:off x="4030" y="2525"/>
                <a:ext cx="0" cy="226"/>
              </a:xfrm>
              <a:prstGeom prst="line">
                <a:avLst/>
              </a:prstGeom>
              <a:noFill/>
              <a:ln w="38100">
                <a:solidFill>
                  <a:srgbClr val="FF3300"/>
                </a:solidFill>
                <a:round/>
              </a:ln>
              <a:effectLst/>
            </p:spPr>
            <p:txBody>
              <a:bodyPr wrap="none"/>
              <a:lstStyle/>
              <a:p>
                <a:endParaRPr lang="zh-CN" altLang="en-US"/>
              </a:p>
            </p:txBody>
          </p:sp>
          <p:sp>
            <p:nvSpPr>
              <p:cNvPr id="78919" name="Line 71"/>
              <p:cNvSpPr>
                <a:spLocks noChangeShapeType="1"/>
              </p:cNvSpPr>
              <p:nvPr/>
            </p:nvSpPr>
            <p:spPr bwMode="auto">
              <a:xfrm>
                <a:off x="4076" y="2525"/>
                <a:ext cx="0" cy="226"/>
              </a:xfrm>
              <a:prstGeom prst="line">
                <a:avLst/>
              </a:prstGeom>
              <a:noFill/>
              <a:ln w="38100">
                <a:solidFill>
                  <a:srgbClr val="FF3300"/>
                </a:solidFill>
                <a:round/>
              </a:ln>
              <a:effectLst/>
            </p:spPr>
            <p:txBody>
              <a:bodyPr wrap="none"/>
              <a:lstStyle/>
              <a:p>
                <a:endParaRPr lang="zh-CN" altLang="en-US"/>
              </a:p>
            </p:txBody>
          </p:sp>
          <p:sp>
            <p:nvSpPr>
              <p:cNvPr id="78920" name="Line 72"/>
              <p:cNvSpPr>
                <a:spLocks noChangeShapeType="1"/>
              </p:cNvSpPr>
              <p:nvPr/>
            </p:nvSpPr>
            <p:spPr bwMode="auto">
              <a:xfrm>
                <a:off x="4122" y="2525"/>
                <a:ext cx="0" cy="226"/>
              </a:xfrm>
              <a:prstGeom prst="line">
                <a:avLst/>
              </a:prstGeom>
              <a:noFill/>
              <a:ln w="38100">
                <a:solidFill>
                  <a:srgbClr val="FF3300"/>
                </a:solidFill>
                <a:round/>
              </a:ln>
              <a:effectLst/>
            </p:spPr>
            <p:txBody>
              <a:bodyPr wrap="none"/>
              <a:lstStyle/>
              <a:p>
                <a:endParaRPr lang="zh-CN" altLang="en-US"/>
              </a:p>
            </p:txBody>
          </p:sp>
          <p:sp>
            <p:nvSpPr>
              <p:cNvPr id="78921" name="Line 73"/>
              <p:cNvSpPr>
                <a:spLocks noChangeShapeType="1"/>
              </p:cNvSpPr>
              <p:nvPr/>
            </p:nvSpPr>
            <p:spPr bwMode="auto">
              <a:xfrm>
                <a:off x="4168" y="2525"/>
                <a:ext cx="0" cy="226"/>
              </a:xfrm>
              <a:prstGeom prst="line">
                <a:avLst/>
              </a:prstGeom>
              <a:noFill/>
              <a:ln w="38100">
                <a:solidFill>
                  <a:srgbClr val="FF3300"/>
                </a:solidFill>
                <a:round/>
              </a:ln>
              <a:effectLst/>
            </p:spPr>
            <p:txBody>
              <a:bodyPr wrap="none"/>
              <a:lstStyle/>
              <a:p>
                <a:endParaRPr lang="zh-CN" altLang="en-US"/>
              </a:p>
            </p:txBody>
          </p:sp>
          <p:sp>
            <p:nvSpPr>
              <p:cNvPr id="78922" name="Line 74"/>
              <p:cNvSpPr>
                <a:spLocks noChangeShapeType="1"/>
              </p:cNvSpPr>
              <p:nvPr/>
            </p:nvSpPr>
            <p:spPr bwMode="auto">
              <a:xfrm>
                <a:off x="4214" y="2525"/>
                <a:ext cx="0" cy="226"/>
              </a:xfrm>
              <a:prstGeom prst="line">
                <a:avLst/>
              </a:prstGeom>
              <a:noFill/>
              <a:ln w="38100">
                <a:solidFill>
                  <a:srgbClr val="FF3300"/>
                </a:solidFill>
                <a:round/>
              </a:ln>
              <a:effectLst/>
            </p:spPr>
            <p:txBody>
              <a:bodyPr wrap="none"/>
              <a:lstStyle/>
              <a:p>
                <a:endParaRPr lang="zh-CN" altLang="en-US"/>
              </a:p>
            </p:txBody>
          </p:sp>
          <p:sp>
            <p:nvSpPr>
              <p:cNvPr id="78923" name="Line 75"/>
              <p:cNvSpPr>
                <a:spLocks noChangeShapeType="1"/>
              </p:cNvSpPr>
              <p:nvPr/>
            </p:nvSpPr>
            <p:spPr bwMode="auto">
              <a:xfrm>
                <a:off x="4260" y="2525"/>
                <a:ext cx="0" cy="226"/>
              </a:xfrm>
              <a:prstGeom prst="line">
                <a:avLst/>
              </a:prstGeom>
              <a:noFill/>
              <a:ln w="38100">
                <a:solidFill>
                  <a:srgbClr val="FF3300"/>
                </a:solidFill>
                <a:round/>
              </a:ln>
              <a:effectLst/>
            </p:spPr>
            <p:txBody>
              <a:bodyPr wrap="none"/>
              <a:lstStyle/>
              <a:p>
                <a:endParaRPr lang="zh-CN" altLang="en-US"/>
              </a:p>
            </p:txBody>
          </p:sp>
          <p:sp>
            <p:nvSpPr>
              <p:cNvPr id="78924" name="Line 76"/>
              <p:cNvSpPr>
                <a:spLocks noChangeShapeType="1"/>
              </p:cNvSpPr>
              <p:nvPr/>
            </p:nvSpPr>
            <p:spPr bwMode="auto">
              <a:xfrm>
                <a:off x="4306" y="2525"/>
                <a:ext cx="0" cy="226"/>
              </a:xfrm>
              <a:prstGeom prst="line">
                <a:avLst/>
              </a:prstGeom>
              <a:noFill/>
              <a:ln w="38100">
                <a:solidFill>
                  <a:srgbClr val="FF3300"/>
                </a:solidFill>
                <a:round/>
              </a:ln>
              <a:effectLst/>
            </p:spPr>
            <p:txBody>
              <a:bodyPr wrap="none"/>
              <a:lstStyle/>
              <a:p>
                <a:endParaRPr lang="zh-CN" altLang="en-US"/>
              </a:p>
            </p:txBody>
          </p:sp>
          <p:sp>
            <p:nvSpPr>
              <p:cNvPr id="78925" name="Line 77"/>
              <p:cNvSpPr>
                <a:spLocks noChangeShapeType="1"/>
              </p:cNvSpPr>
              <p:nvPr/>
            </p:nvSpPr>
            <p:spPr bwMode="auto">
              <a:xfrm>
                <a:off x="4352" y="2525"/>
                <a:ext cx="0" cy="226"/>
              </a:xfrm>
              <a:prstGeom prst="line">
                <a:avLst/>
              </a:prstGeom>
              <a:noFill/>
              <a:ln w="38100">
                <a:solidFill>
                  <a:srgbClr val="FF3300"/>
                </a:solidFill>
                <a:round/>
              </a:ln>
              <a:effectLst/>
            </p:spPr>
            <p:txBody>
              <a:bodyPr wrap="none"/>
              <a:lstStyle/>
              <a:p>
                <a:endParaRPr lang="zh-CN" altLang="en-US"/>
              </a:p>
            </p:txBody>
          </p:sp>
          <p:sp>
            <p:nvSpPr>
              <p:cNvPr id="78926" name="Line 78"/>
              <p:cNvSpPr>
                <a:spLocks noChangeShapeType="1"/>
              </p:cNvSpPr>
              <p:nvPr/>
            </p:nvSpPr>
            <p:spPr bwMode="auto">
              <a:xfrm>
                <a:off x="4398" y="2525"/>
                <a:ext cx="0" cy="226"/>
              </a:xfrm>
              <a:prstGeom prst="line">
                <a:avLst/>
              </a:prstGeom>
              <a:noFill/>
              <a:ln w="38100">
                <a:solidFill>
                  <a:srgbClr val="FF3300"/>
                </a:solidFill>
                <a:round/>
              </a:ln>
              <a:effectLst/>
            </p:spPr>
            <p:txBody>
              <a:bodyPr wrap="none"/>
              <a:lstStyle/>
              <a:p>
                <a:endParaRPr lang="zh-CN" altLang="en-US"/>
              </a:p>
            </p:txBody>
          </p:sp>
          <p:sp>
            <p:nvSpPr>
              <p:cNvPr id="78927" name="Line 79"/>
              <p:cNvSpPr>
                <a:spLocks noChangeShapeType="1"/>
              </p:cNvSpPr>
              <p:nvPr/>
            </p:nvSpPr>
            <p:spPr bwMode="auto">
              <a:xfrm>
                <a:off x="4444" y="2525"/>
                <a:ext cx="0" cy="226"/>
              </a:xfrm>
              <a:prstGeom prst="line">
                <a:avLst/>
              </a:prstGeom>
              <a:noFill/>
              <a:ln w="38100">
                <a:solidFill>
                  <a:srgbClr val="FF3300"/>
                </a:solidFill>
                <a:round/>
              </a:ln>
              <a:effectLst/>
            </p:spPr>
            <p:txBody>
              <a:bodyPr wrap="none"/>
              <a:lstStyle/>
              <a:p>
                <a:endParaRPr lang="zh-CN" altLang="en-US"/>
              </a:p>
            </p:txBody>
          </p:sp>
          <p:sp>
            <p:nvSpPr>
              <p:cNvPr id="78928" name="Line 80"/>
              <p:cNvSpPr>
                <a:spLocks noChangeShapeType="1"/>
              </p:cNvSpPr>
              <p:nvPr/>
            </p:nvSpPr>
            <p:spPr bwMode="auto">
              <a:xfrm>
                <a:off x="4490" y="2525"/>
                <a:ext cx="0" cy="226"/>
              </a:xfrm>
              <a:prstGeom prst="line">
                <a:avLst/>
              </a:prstGeom>
              <a:noFill/>
              <a:ln w="38100">
                <a:solidFill>
                  <a:srgbClr val="FF3300"/>
                </a:solidFill>
                <a:round/>
              </a:ln>
              <a:effectLst/>
            </p:spPr>
            <p:txBody>
              <a:bodyPr wrap="none"/>
              <a:lstStyle/>
              <a:p>
                <a:endParaRPr lang="zh-CN" altLang="en-US"/>
              </a:p>
            </p:txBody>
          </p:sp>
          <p:sp>
            <p:nvSpPr>
              <p:cNvPr id="78929" name="Line 81"/>
              <p:cNvSpPr>
                <a:spLocks noChangeShapeType="1"/>
              </p:cNvSpPr>
              <p:nvPr/>
            </p:nvSpPr>
            <p:spPr bwMode="auto">
              <a:xfrm>
                <a:off x="4536" y="2525"/>
                <a:ext cx="0" cy="226"/>
              </a:xfrm>
              <a:prstGeom prst="line">
                <a:avLst/>
              </a:prstGeom>
              <a:noFill/>
              <a:ln w="38100">
                <a:solidFill>
                  <a:srgbClr val="FF3300"/>
                </a:solidFill>
                <a:round/>
              </a:ln>
              <a:effectLst/>
            </p:spPr>
            <p:txBody>
              <a:bodyPr wrap="none"/>
              <a:lstStyle/>
              <a:p>
                <a:endParaRPr lang="zh-CN" altLang="en-US"/>
              </a:p>
            </p:txBody>
          </p:sp>
          <p:sp>
            <p:nvSpPr>
              <p:cNvPr id="78930" name="Line 82"/>
              <p:cNvSpPr>
                <a:spLocks noChangeShapeType="1"/>
              </p:cNvSpPr>
              <p:nvPr/>
            </p:nvSpPr>
            <p:spPr bwMode="auto">
              <a:xfrm>
                <a:off x="4582" y="2525"/>
                <a:ext cx="0" cy="226"/>
              </a:xfrm>
              <a:prstGeom prst="line">
                <a:avLst/>
              </a:prstGeom>
              <a:noFill/>
              <a:ln w="38100">
                <a:solidFill>
                  <a:srgbClr val="FF3300"/>
                </a:solidFill>
                <a:round/>
              </a:ln>
              <a:effectLst/>
            </p:spPr>
            <p:txBody>
              <a:bodyPr wrap="none"/>
              <a:lstStyle/>
              <a:p>
                <a:endParaRPr lang="zh-CN" altLang="en-US"/>
              </a:p>
            </p:txBody>
          </p:sp>
          <p:sp>
            <p:nvSpPr>
              <p:cNvPr id="78931" name="Line 83"/>
              <p:cNvSpPr>
                <a:spLocks noChangeShapeType="1"/>
              </p:cNvSpPr>
              <p:nvPr/>
            </p:nvSpPr>
            <p:spPr bwMode="auto">
              <a:xfrm>
                <a:off x="4628" y="2525"/>
                <a:ext cx="0" cy="226"/>
              </a:xfrm>
              <a:prstGeom prst="line">
                <a:avLst/>
              </a:prstGeom>
              <a:noFill/>
              <a:ln w="38100">
                <a:solidFill>
                  <a:srgbClr val="FF3300"/>
                </a:solidFill>
                <a:round/>
              </a:ln>
              <a:effectLst/>
            </p:spPr>
            <p:txBody>
              <a:bodyPr wrap="none"/>
              <a:lstStyle/>
              <a:p>
                <a:endParaRPr lang="zh-CN" altLang="en-US"/>
              </a:p>
            </p:txBody>
          </p:sp>
          <p:sp>
            <p:nvSpPr>
              <p:cNvPr id="78932" name="Line 84"/>
              <p:cNvSpPr>
                <a:spLocks noChangeShapeType="1"/>
              </p:cNvSpPr>
              <p:nvPr/>
            </p:nvSpPr>
            <p:spPr bwMode="auto">
              <a:xfrm>
                <a:off x="4678" y="2525"/>
                <a:ext cx="0" cy="226"/>
              </a:xfrm>
              <a:prstGeom prst="line">
                <a:avLst/>
              </a:prstGeom>
              <a:noFill/>
              <a:ln w="38100">
                <a:solidFill>
                  <a:srgbClr val="FF3300"/>
                </a:solidFill>
                <a:round/>
              </a:ln>
              <a:effectLst/>
            </p:spPr>
            <p:txBody>
              <a:bodyPr wrap="none"/>
              <a:lstStyle/>
              <a:p>
                <a:endParaRPr lang="zh-CN" altLang="en-US"/>
              </a:p>
            </p:txBody>
          </p:sp>
          <p:sp>
            <p:nvSpPr>
              <p:cNvPr id="78933" name="Line 85"/>
              <p:cNvSpPr>
                <a:spLocks noChangeShapeType="1"/>
              </p:cNvSpPr>
              <p:nvPr/>
            </p:nvSpPr>
            <p:spPr bwMode="auto">
              <a:xfrm>
                <a:off x="4728" y="2525"/>
                <a:ext cx="0" cy="226"/>
              </a:xfrm>
              <a:prstGeom prst="line">
                <a:avLst/>
              </a:prstGeom>
              <a:noFill/>
              <a:ln w="38100">
                <a:solidFill>
                  <a:srgbClr val="FF3300"/>
                </a:solidFill>
                <a:round/>
              </a:ln>
              <a:effectLst/>
            </p:spPr>
            <p:txBody>
              <a:bodyPr wrap="none"/>
              <a:lstStyle/>
              <a:p>
                <a:endParaRPr lang="zh-CN" altLang="en-US"/>
              </a:p>
            </p:txBody>
          </p:sp>
          <p:sp>
            <p:nvSpPr>
              <p:cNvPr id="78934" name="Line 86"/>
              <p:cNvSpPr>
                <a:spLocks noChangeShapeType="1"/>
              </p:cNvSpPr>
              <p:nvPr/>
            </p:nvSpPr>
            <p:spPr bwMode="auto">
              <a:xfrm>
                <a:off x="4778" y="2525"/>
                <a:ext cx="0" cy="226"/>
              </a:xfrm>
              <a:prstGeom prst="line">
                <a:avLst/>
              </a:prstGeom>
              <a:noFill/>
              <a:ln w="38100">
                <a:solidFill>
                  <a:srgbClr val="FF3300"/>
                </a:solidFill>
                <a:round/>
              </a:ln>
              <a:effectLst/>
            </p:spPr>
            <p:txBody>
              <a:bodyPr wrap="none"/>
              <a:lstStyle/>
              <a:p>
                <a:endParaRPr lang="zh-CN" altLang="en-US"/>
              </a:p>
            </p:txBody>
          </p:sp>
          <p:sp>
            <p:nvSpPr>
              <p:cNvPr id="78935" name="Line 87"/>
              <p:cNvSpPr>
                <a:spLocks noChangeShapeType="1"/>
              </p:cNvSpPr>
              <p:nvPr/>
            </p:nvSpPr>
            <p:spPr bwMode="auto">
              <a:xfrm>
                <a:off x="4834" y="2525"/>
                <a:ext cx="0" cy="226"/>
              </a:xfrm>
              <a:prstGeom prst="line">
                <a:avLst/>
              </a:prstGeom>
              <a:noFill/>
              <a:ln w="38100">
                <a:solidFill>
                  <a:srgbClr val="FF3300"/>
                </a:solidFill>
                <a:round/>
              </a:ln>
              <a:effectLst/>
            </p:spPr>
            <p:txBody>
              <a:bodyPr wrap="none"/>
              <a:lstStyle/>
              <a:p>
                <a:endParaRPr lang="zh-CN" altLang="en-US"/>
              </a:p>
            </p:txBody>
          </p:sp>
        </p:grpSp>
        <p:sp>
          <p:nvSpPr>
            <p:cNvPr id="78950" name="Rectangle 102"/>
            <p:cNvSpPr>
              <a:spLocks noChangeArrowheads="1"/>
            </p:cNvSpPr>
            <p:nvPr/>
          </p:nvSpPr>
          <p:spPr bwMode="auto">
            <a:xfrm>
              <a:off x="3379" y="1661"/>
              <a:ext cx="648" cy="226"/>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8951" name="Rectangle 103"/>
            <p:cNvSpPr>
              <a:spLocks noChangeArrowheads="1"/>
            </p:cNvSpPr>
            <p:nvPr/>
          </p:nvSpPr>
          <p:spPr bwMode="auto">
            <a:xfrm>
              <a:off x="1655" y="1661"/>
              <a:ext cx="648" cy="226"/>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8953" name="Rectangle 105"/>
            <p:cNvSpPr>
              <a:spLocks noChangeArrowheads="1"/>
            </p:cNvSpPr>
            <p:nvPr/>
          </p:nvSpPr>
          <p:spPr bwMode="auto">
            <a:xfrm>
              <a:off x="-23" y="1661"/>
              <a:ext cx="648" cy="226"/>
            </a:xfrm>
            <a:prstGeom prst="rect">
              <a:avLst/>
            </a:prstGeom>
            <a:solidFill>
              <a:srgbClr val="FF0000"/>
            </a:solidFill>
            <a:ln w="9525">
              <a:solidFill>
                <a:srgbClr val="FF0000"/>
              </a:solidFill>
              <a:miter lim="800000"/>
            </a:ln>
            <a:effectLst/>
          </p:spPr>
          <p:txBody>
            <a:bodyPr wrap="none" anchor="ctr"/>
            <a:lstStyle/>
            <a:p>
              <a:endParaRPr lang="zh-CN" altLang="en-US"/>
            </a:p>
          </p:txBody>
        </p:sp>
        <p:sp>
          <p:nvSpPr>
            <p:cNvPr id="78954" name="Rectangle 106"/>
            <p:cNvSpPr>
              <a:spLocks noChangeArrowheads="1"/>
            </p:cNvSpPr>
            <p:nvPr/>
          </p:nvSpPr>
          <p:spPr bwMode="auto">
            <a:xfrm>
              <a:off x="-1701" y="1661"/>
              <a:ext cx="648" cy="226"/>
            </a:xfrm>
            <a:prstGeom prst="rect">
              <a:avLst/>
            </a:prstGeom>
            <a:solidFill>
              <a:srgbClr val="FF0000"/>
            </a:solidFill>
            <a:ln w="9525">
              <a:solidFill>
                <a:srgbClr val="FF0000"/>
              </a:solidFill>
              <a:miter lim="800000"/>
            </a:ln>
            <a:effectLst/>
          </p:spPr>
          <p:txBody>
            <a:bodyPr wrap="none" anchor="ctr"/>
            <a:lstStyle/>
            <a:p>
              <a:endParaRPr lang="zh-CN" altLang="en-US"/>
            </a:p>
          </p:txBody>
        </p:sp>
      </p:grpSp>
      <p:sp>
        <p:nvSpPr>
          <p:cNvPr id="78937" name="Rectangle 89"/>
          <p:cNvSpPr>
            <a:spLocks noChangeArrowheads="1"/>
          </p:cNvSpPr>
          <p:nvPr/>
        </p:nvSpPr>
        <p:spPr bwMode="auto">
          <a:xfrm>
            <a:off x="0" y="981075"/>
            <a:ext cx="2447925" cy="2663825"/>
          </a:xfrm>
          <a:prstGeom prst="rect">
            <a:avLst/>
          </a:prstGeom>
          <a:solidFill>
            <a:srgbClr val="CCECFF"/>
          </a:solidFill>
          <a:ln w="9525">
            <a:noFill/>
            <a:miter lim="800000"/>
          </a:ln>
          <a:effectLst/>
        </p:spPr>
        <p:txBody>
          <a:bodyPr wrap="none" anchor="ctr"/>
          <a:lstStyle/>
          <a:p>
            <a:endParaRPr lang="zh-CN" altLang="en-US"/>
          </a:p>
        </p:txBody>
      </p:sp>
      <p:sp>
        <p:nvSpPr>
          <p:cNvPr id="78938" name="Rectangle 90"/>
          <p:cNvSpPr>
            <a:spLocks noChangeArrowheads="1"/>
          </p:cNvSpPr>
          <p:nvPr/>
        </p:nvSpPr>
        <p:spPr bwMode="auto">
          <a:xfrm>
            <a:off x="8280400" y="836613"/>
            <a:ext cx="1116013" cy="2808287"/>
          </a:xfrm>
          <a:prstGeom prst="rect">
            <a:avLst/>
          </a:prstGeom>
          <a:solidFill>
            <a:srgbClr val="CCECFF"/>
          </a:solidFill>
          <a:ln w="9525">
            <a:noFill/>
            <a:miter lim="800000"/>
          </a:ln>
          <a:effectLst/>
        </p:spPr>
        <p:txBody>
          <a:bodyPr wrap="none" anchor="ctr"/>
          <a:lstStyle/>
          <a:p>
            <a:endParaRPr lang="zh-CN" altLang="en-US"/>
          </a:p>
        </p:txBody>
      </p:sp>
      <p:sp>
        <p:nvSpPr>
          <p:cNvPr id="78939" name="Oval 91"/>
          <p:cNvSpPr>
            <a:spLocks noChangeArrowheads="1"/>
          </p:cNvSpPr>
          <p:nvPr/>
        </p:nvSpPr>
        <p:spPr bwMode="auto">
          <a:xfrm>
            <a:off x="2087563" y="1482725"/>
            <a:ext cx="433387" cy="433388"/>
          </a:xfrm>
          <a:prstGeom prst="ellipse">
            <a:avLst/>
          </a:prstGeom>
          <a:solidFill>
            <a:srgbClr val="6699FF"/>
          </a:solidFill>
          <a:ln w="9525">
            <a:solidFill>
              <a:schemeClr val="bg1"/>
            </a:solidFill>
            <a:round/>
          </a:ln>
          <a:effectLst/>
        </p:spPr>
        <p:txBody>
          <a:bodyPr wrap="none" anchor="ctr"/>
          <a:lstStyle/>
          <a:p>
            <a:pPr algn="ctr"/>
            <a:r>
              <a:rPr kumimoji="1" lang="en-US" altLang="zh-CN" sz="2400" b="0">
                <a:solidFill>
                  <a:srgbClr val="FFFF66"/>
                </a:solidFill>
                <a:effectLst>
                  <a:outerShdw blurRad="38100" dist="38100" dir="2700000" algn="tl">
                    <a:srgbClr val="000000"/>
                  </a:outerShdw>
                </a:effectLst>
              </a:rPr>
              <a:t>A</a:t>
            </a:r>
            <a:endParaRPr kumimoji="1" lang="en-US" altLang="zh-CN" sz="2400" b="0">
              <a:solidFill>
                <a:srgbClr val="FFFF66"/>
              </a:solidFill>
              <a:effectLst>
                <a:outerShdw blurRad="38100" dist="38100" dir="2700000" algn="tl">
                  <a:srgbClr val="000000"/>
                </a:outerShdw>
              </a:effectLst>
            </a:endParaRPr>
          </a:p>
        </p:txBody>
      </p:sp>
      <p:sp>
        <p:nvSpPr>
          <p:cNvPr id="78940" name="Oval 92"/>
          <p:cNvSpPr>
            <a:spLocks noChangeArrowheads="1"/>
          </p:cNvSpPr>
          <p:nvPr/>
        </p:nvSpPr>
        <p:spPr bwMode="auto">
          <a:xfrm>
            <a:off x="8135938" y="1482725"/>
            <a:ext cx="433387" cy="433388"/>
          </a:xfrm>
          <a:prstGeom prst="ellipse">
            <a:avLst/>
          </a:prstGeom>
          <a:solidFill>
            <a:srgbClr val="6699FF"/>
          </a:solidFill>
          <a:ln w="9525">
            <a:solidFill>
              <a:schemeClr val="bg1"/>
            </a:solidFill>
            <a:round/>
          </a:ln>
          <a:effectLst/>
        </p:spPr>
        <p:txBody>
          <a:bodyPr wrap="none" anchor="ctr"/>
          <a:lstStyle/>
          <a:p>
            <a:pPr algn="ctr"/>
            <a:r>
              <a:rPr kumimoji="1" lang="en-US" altLang="zh-CN" sz="2400" b="0">
                <a:solidFill>
                  <a:srgbClr val="FFFF66"/>
                </a:solidFill>
                <a:effectLst>
                  <a:outerShdw blurRad="38100" dist="38100" dir="2700000" algn="tl">
                    <a:srgbClr val="000000"/>
                  </a:outerShdw>
                </a:effectLst>
              </a:rPr>
              <a:t>B</a:t>
            </a:r>
            <a:endParaRPr kumimoji="1" lang="en-US" altLang="zh-CN" sz="2400" b="0">
              <a:solidFill>
                <a:srgbClr val="FFFF66"/>
              </a:solidFill>
              <a:effectLst>
                <a:outerShdw blurRad="38100" dist="38100" dir="2700000" algn="tl">
                  <a:srgbClr val="000000"/>
                </a:outerShdw>
              </a:effectLst>
            </a:endParaRPr>
          </a:p>
        </p:txBody>
      </p:sp>
      <p:sp>
        <p:nvSpPr>
          <p:cNvPr id="78941" name="Line 93"/>
          <p:cNvSpPr>
            <a:spLocks noChangeShapeType="1"/>
          </p:cNvSpPr>
          <p:nvPr/>
        </p:nvSpPr>
        <p:spPr bwMode="auto">
          <a:xfrm>
            <a:off x="2303463" y="2995613"/>
            <a:ext cx="5832475" cy="0"/>
          </a:xfrm>
          <a:prstGeom prst="line">
            <a:avLst/>
          </a:prstGeom>
          <a:noFill/>
          <a:ln w="76200">
            <a:solidFill>
              <a:srgbClr val="3399FF"/>
            </a:solidFill>
            <a:round/>
          </a:ln>
          <a:effectLst/>
        </p:spPr>
        <p:txBody>
          <a:bodyPr wrap="none"/>
          <a:lstStyle/>
          <a:p>
            <a:endParaRPr lang="zh-CN" altLang="en-US"/>
          </a:p>
        </p:txBody>
      </p:sp>
      <p:sp>
        <p:nvSpPr>
          <p:cNvPr id="78942" name="Oval 94"/>
          <p:cNvSpPr>
            <a:spLocks noChangeArrowheads="1"/>
          </p:cNvSpPr>
          <p:nvPr/>
        </p:nvSpPr>
        <p:spPr bwMode="auto">
          <a:xfrm>
            <a:off x="2087563" y="2779713"/>
            <a:ext cx="433387" cy="433387"/>
          </a:xfrm>
          <a:prstGeom prst="ellipse">
            <a:avLst/>
          </a:prstGeom>
          <a:solidFill>
            <a:srgbClr val="6699FF"/>
          </a:solidFill>
          <a:ln w="9525">
            <a:solidFill>
              <a:schemeClr val="bg1"/>
            </a:solidFill>
            <a:round/>
          </a:ln>
          <a:effectLst/>
        </p:spPr>
        <p:txBody>
          <a:bodyPr wrap="none" anchor="ctr"/>
          <a:lstStyle/>
          <a:p>
            <a:pPr algn="ctr"/>
            <a:r>
              <a:rPr kumimoji="1" lang="en-US" altLang="zh-CN" sz="2400" b="0">
                <a:solidFill>
                  <a:srgbClr val="FFFF66"/>
                </a:solidFill>
                <a:effectLst>
                  <a:outerShdw blurRad="38100" dist="38100" dir="2700000" algn="tl">
                    <a:srgbClr val="000000"/>
                  </a:outerShdw>
                </a:effectLst>
              </a:rPr>
              <a:t>A</a:t>
            </a:r>
            <a:endParaRPr kumimoji="1" lang="en-US" altLang="zh-CN" sz="2400" b="0">
              <a:solidFill>
                <a:srgbClr val="FFFF66"/>
              </a:solidFill>
              <a:effectLst>
                <a:outerShdw blurRad="38100" dist="38100" dir="2700000" algn="tl">
                  <a:srgbClr val="000000"/>
                </a:outerShdw>
              </a:effectLst>
            </a:endParaRPr>
          </a:p>
        </p:txBody>
      </p:sp>
      <p:sp>
        <p:nvSpPr>
          <p:cNvPr id="78943" name="Oval 95"/>
          <p:cNvSpPr>
            <a:spLocks noChangeArrowheads="1"/>
          </p:cNvSpPr>
          <p:nvPr/>
        </p:nvSpPr>
        <p:spPr bwMode="auto">
          <a:xfrm>
            <a:off x="8101013" y="2779713"/>
            <a:ext cx="433387" cy="433387"/>
          </a:xfrm>
          <a:prstGeom prst="ellipse">
            <a:avLst/>
          </a:prstGeom>
          <a:solidFill>
            <a:srgbClr val="6699FF"/>
          </a:solidFill>
          <a:ln w="9525">
            <a:solidFill>
              <a:schemeClr val="bg1"/>
            </a:solidFill>
            <a:round/>
          </a:ln>
          <a:effectLst/>
        </p:spPr>
        <p:txBody>
          <a:bodyPr wrap="none" anchor="ctr"/>
          <a:lstStyle/>
          <a:p>
            <a:pPr algn="ctr"/>
            <a:r>
              <a:rPr kumimoji="1" lang="en-US" altLang="zh-CN" sz="2400" b="0">
                <a:solidFill>
                  <a:srgbClr val="FFFF66"/>
                </a:solidFill>
                <a:effectLst>
                  <a:outerShdw blurRad="38100" dist="38100" dir="2700000" algn="tl">
                    <a:srgbClr val="000000"/>
                  </a:outerShdw>
                </a:effectLst>
              </a:rPr>
              <a:t>B</a:t>
            </a:r>
            <a:endParaRPr kumimoji="1" lang="en-US" altLang="zh-CN" sz="2400" b="0">
              <a:solidFill>
                <a:srgbClr val="FFFF66"/>
              </a:solidFill>
              <a:effectLst>
                <a:outerShdw blurRad="38100" dist="38100" dir="2700000" algn="tl">
                  <a:srgbClr val="000000"/>
                </a:outerShdw>
              </a:effectLst>
            </a:endParaRPr>
          </a:p>
        </p:txBody>
      </p:sp>
      <p:sp>
        <p:nvSpPr>
          <p:cNvPr id="78944" name="Text Box 96"/>
          <p:cNvSpPr txBox="1">
            <a:spLocks noChangeArrowheads="1"/>
          </p:cNvSpPr>
          <p:nvPr/>
        </p:nvSpPr>
        <p:spPr bwMode="auto">
          <a:xfrm>
            <a:off x="34925" y="1346200"/>
            <a:ext cx="2012950" cy="641350"/>
          </a:xfrm>
          <a:prstGeom prst="rect">
            <a:avLst/>
          </a:prstGeom>
          <a:noFill/>
          <a:ln w="9525">
            <a:noFill/>
            <a:miter lim="800000"/>
          </a:ln>
          <a:effectLst/>
        </p:spPr>
        <p:txBody>
          <a:bodyPr wrap="none">
            <a:spAutoFit/>
          </a:bodyPr>
          <a:lstStyle/>
          <a:p>
            <a:r>
              <a:rPr kumimoji="1" lang="zh-CN" altLang="en-US" sz="3600" b="0">
                <a:solidFill>
                  <a:srgbClr val="0000FF"/>
                </a:solidFill>
              </a:rPr>
              <a:t>宽带线路</a:t>
            </a:r>
            <a:endParaRPr kumimoji="1" lang="zh-CN" altLang="en-US" sz="3600" b="0">
              <a:solidFill>
                <a:srgbClr val="0000FF"/>
              </a:solidFill>
            </a:endParaRPr>
          </a:p>
        </p:txBody>
      </p:sp>
      <p:sp>
        <p:nvSpPr>
          <p:cNvPr id="78945" name="Text Box 97"/>
          <p:cNvSpPr txBox="1">
            <a:spLocks noChangeArrowheads="1"/>
          </p:cNvSpPr>
          <p:nvPr/>
        </p:nvSpPr>
        <p:spPr bwMode="auto">
          <a:xfrm>
            <a:off x="34925" y="2643188"/>
            <a:ext cx="2012950" cy="641350"/>
          </a:xfrm>
          <a:prstGeom prst="rect">
            <a:avLst/>
          </a:prstGeom>
          <a:noFill/>
          <a:ln w="9525">
            <a:noFill/>
            <a:miter lim="800000"/>
          </a:ln>
          <a:effectLst/>
        </p:spPr>
        <p:txBody>
          <a:bodyPr wrap="none">
            <a:spAutoFit/>
          </a:bodyPr>
          <a:lstStyle/>
          <a:p>
            <a:r>
              <a:rPr kumimoji="1" lang="zh-CN" altLang="en-US" sz="3600" b="0">
                <a:solidFill>
                  <a:srgbClr val="0000FF"/>
                </a:solidFill>
              </a:rPr>
              <a:t>窄带线路</a:t>
            </a:r>
            <a:endParaRPr kumimoji="1" lang="zh-CN" altLang="en-US" sz="3600" b="0">
              <a:solidFill>
                <a:srgbClr val="0000FF"/>
              </a:solidFill>
            </a:endParaRPr>
          </a:p>
        </p:txBody>
      </p:sp>
      <p:sp>
        <p:nvSpPr>
          <p:cNvPr id="78956" name="Text Box 108"/>
          <p:cNvSpPr txBox="1">
            <a:spLocks noChangeArrowheads="1"/>
          </p:cNvSpPr>
          <p:nvPr/>
        </p:nvSpPr>
        <p:spPr bwMode="auto">
          <a:xfrm>
            <a:off x="468313" y="4076700"/>
            <a:ext cx="8280400" cy="2289175"/>
          </a:xfrm>
          <a:prstGeom prst="rect">
            <a:avLst/>
          </a:prstGeom>
          <a:noFill/>
          <a:ln w="9525">
            <a:noFill/>
            <a:miter lim="800000"/>
          </a:ln>
          <a:effectLst/>
        </p:spPr>
        <p:txBody>
          <a:bodyPr>
            <a:spAutoFit/>
          </a:bodyPr>
          <a:lstStyle/>
          <a:p>
            <a:r>
              <a:rPr lang="zh-CN" altLang="en-US" sz="3600" b="0">
                <a:solidFill>
                  <a:srgbClr val="0000FF"/>
                </a:solidFill>
              </a:rPr>
              <a:t>宽带线路：每秒有更多比特从计算机</a:t>
            </a:r>
            <a:endParaRPr lang="zh-CN" altLang="en-US" sz="3600" b="0">
              <a:solidFill>
                <a:srgbClr val="0000FF"/>
              </a:solidFill>
            </a:endParaRPr>
          </a:p>
          <a:p>
            <a:r>
              <a:rPr lang="zh-CN" altLang="en-US" sz="3600" b="0">
                <a:solidFill>
                  <a:srgbClr val="0000FF"/>
                </a:solidFill>
              </a:rPr>
              <a:t>              注入到线路。</a:t>
            </a:r>
            <a:endParaRPr lang="zh-CN" altLang="en-US" sz="3600" b="0">
              <a:solidFill>
                <a:srgbClr val="0000FF"/>
              </a:solidFill>
            </a:endParaRPr>
          </a:p>
          <a:p>
            <a:r>
              <a:rPr lang="zh-CN" altLang="en-US" sz="3600" b="0">
                <a:solidFill>
                  <a:srgbClr val="0000FF"/>
                </a:solidFill>
              </a:rPr>
              <a:t>宽带线路和窄带线路上比特的传播速率是一样的。</a:t>
            </a:r>
            <a:endParaRPr lang="zh-CN" altLang="en-US" sz="3600" b="0">
              <a:solidFill>
                <a:srgbClr val="0000FF"/>
              </a:solidFill>
            </a:endParaRPr>
          </a:p>
        </p:txBody>
      </p:sp>
      <p:sp>
        <p:nvSpPr>
          <p:cNvPr id="78957" name="Rectangle 109"/>
          <p:cNvSpPr>
            <a:spLocks noGrp="1" noChangeArrowheads="1"/>
          </p:cNvSpPr>
          <p:nvPr>
            <p:ph type="title"/>
          </p:nvPr>
        </p:nvSpPr>
        <p:spPr>
          <a:xfrm>
            <a:off x="457200" y="-100013"/>
            <a:ext cx="8229600" cy="1139826"/>
          </a:xfrm>
        </p:spPr>
        <p:txBody>
          <a:bodyPr/>
          <a:lstStyle/>
          <a:p>
            <a:r>
              <a:rPr kumimoji="1" lang="zh-CN" altLang="en-US" sz="4800">
                <a:solidFill>
                  <a:srgbClr val="FF0066"/>
                </a:solidFill>
              </a:rPr>
              <a:t>正确的概念</a:t>
            </a:r>
            <a:endParaRPr kumimoji="1" lang="zh-CN" altLang="en-US" sz="4800">
              <a:solidFill>
                <a:srgbClr val="FF0066"/>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4.72222E-6 -3.7037E-6 L 1.43872 0.00533 " pathEditMode="relative" rAng="0" ptsTypes="AA">
                                      <p:cBhvr>
                                        <p:cTn id="9" dur="8400" fill="hold"/>
                                        <p:tgtEl>
                                          <p:spTgt spid="2"/>
                                        </p:tgtEl>
                                        <p:attrNameLst>
                                          <p:attrName>ppt_x</p:attrName>
                                          <p:attrName>ppt_y</p:attrName>
                                        </p:attrNameLst>
                                      </p:cBhvr>
                                      <p:rCtr x="719" y="3"/>
                                    </p:animMotion>
                                  </p:childTnLst>
                                </p:cTn>
                              </p:par>
                            </p:childTnLst>
                          </p:cTn>
                        </p:par>
                        <p:par>
                          <p:cTn id="10" fill="hold">
                            <p:stCondLst>
                              <p:cond delay="8500"/>
                            </p:stCondLst>
                            <p:childTnLst>
                              <p:par>
                                <p:cTn id="11" presetID="1" presetClass="exit" presetSubtype="0" fill="hold" nodeType="after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8500"/>
                            </p:stCondLst>
                            <p:childTnLst>
                              <p:par>
                                <p:cTn id="14" presetID="1" presetClass="entr" presetSubtype="0" fill="hold" grpId="0" nodeType="afterEffect">
                                  <p:stCondLst>
                                    <p:cond delay="0"/>
                                  </p:stCondLst>
                                  <p:childTnLst>
                                    <p:set>
                                      <p:cBhvr>
                                        <p:cTn id="15" dur="1" fill="hold">
                                          <p:stCondLst>
                                            <p:cond delay="0"/>
                                          </p:stCondLst>
                                        </p:cTn>
                                        <p:tgtEl>
                                          <p:spTgt spid="78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349" name="Rectangle 565"/>
          <p:cNvSpPr>
            <a:spLocks noChangeArrowheads="1"/>
          </p:cNvSpPr>
          <p:nvPr/>
        </p:nvSpPr>
        <p:spPr bwMode="auto">
          <a:xfrm>
            <a:off x="1979613" y="1916113"/>
            <a:ext cx="7164387" cy="431800"/>
          </a:xfrm>
          <a:prstGeom prst="rect">
            <a:avLst/>
          </a:prstGeom>
          <a:solidFill>
            <a:srgbClr val="FFFF00"/>
          </a:solidFill>
          <a:ln w="9525">
            <a:noFill/>
            <a:miter lim="800000"/>
          </a:ln>
          <a:effectLst/>
        </p:spPr>
        <p:txBody>
          <a:bodyPr wrap="none" anchor="ctr"/>
          <a:lstStyle/>
          <a:p>
            <a:endParaRPr lang="zh-CN" altLang="en-US"/>
          </a:p>
        </p:txBody>
      </p:sp>
      <p:sp>
        <p:nvSpPr>
          <p:cNvPr id="247348" name="Rectangle 564"/>
          <p:cNvSpPr>
            <a:spLocks noChangeArrowheads="1"/>
          </p:cNvSpPr>
          <p:nvPr/>
        </p:nvSpPr>
        <p:spPr bwMode="auto">
          <a:xfrm>
            <a:off x="0" y="1354138"/>
            <a:ext cx="9144000" cy="431800"/>
          </a:xfrm>
          <a:prstGeom prst="rect">
            <a:avLst/>
          </a:prstGeom>
          <a:solidFill>
            <a:srgbClr val="FFCCFF"/>
          </a:solidFill>
          <a:ln w="9525">
            <a:noFill/>
            <a:miter lim="800000"/>
          </a:ln>
          <a:effectLst/>
        </p:spPr>
        <p:txBody>
          <a:bodyPr wrap="none" anchor="ctr"/>
          <a:lstStyle/>
          <a:p>
            <a:endParaRPr lang="zh-CN" altLang="en-US"/>
          </a:p>
        </p:txBody>
      </p:sp>
      <p:sp>
        <p:nvSpPr>
          <p:cNvPr id="246786" name="Rectangle 2"/>
          <p:cNvSpPr>
            <a:spLocks noGrp="1" noChangeArrowheads="1"/>
          </p:cNvSpPr>
          <p:nvPr>
            <p:ph type="title"/>
          </p:nvPr>
        </p:nvSpPr>
        <p:spPr/>
        <p:txBody>
          <a:bodyPr/>
          <a:lstStyle/>
          <a:p>
            <a:r>
              <a:rPr lang="zh-CN" altLang="en-US">
                <a:solidFill>
                  <a:srgbClr val="0000FF"/>
                </a:solidFill>
                <a:effectLst/>
              </a:rPr>
              <a:t>比喻：汽车运货</a:t>
            </a:r>
            <a:endParaRPr lang="zh-CN" altLang="en-US">
              <a:solidFill>
                <a:srgbClr val="0000FF"/>
              </a:solidFill>
              <a:effectLst/>
            </a:endParaRPr>
          </a:p>
        </p:txBody>
      </p:sp>
      <p:grpSp>
        <p:nvGrpSpPr>
          <p:cNvPr id="2" name="Group 2314"/>
          <p:cNvGrpSpPr/>
          <p:nvPr/>
        </p:nvGrpSpPr>
        <p:grpSpPr bwMode="auto">
          <a:xfrm>
            <a:off x="-10402888" y="1412875"/>
            <a:ext cx="12382501" cy="796925"/>
            <a:chOff x="-2336" y="890"/>
            <a:chExt cx="7800" cy="502"/>
          </a:xfrm>
        </p:grpSpPr>
        <p:grpSp>
          <p:nvGrpSpPr>
            <p:cNvPr id="3" name="Group 469"/>
            <p:cNvGrpSpPr>
              <a:grpSpLocks noChangeAspect="1"/>
            </p:cNvGrpSpPr>
            <p:nvPr/>
          </p:nvGrpSpPr>
          <p:grpSpPr bwMode="auto">
            <a:xfrm flipH="1">
              <a:off x="1292" y="890"/>
              <a:ext cx="469" cy="139"/>
              <a:chOff x="4468" y="2908"/>
              <a:chExt cx="1004" cy="299"/>
            </a:xfrm>
          </p:grpSpPr>
          <p:sp>
            <p:nvSpPr>
              <p:cNvPr id="247254" name="AutoShape 470"/>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4" name="Group 471"/>
              <p:cNvGrpSpPr/>
              <p:nvPr/>
            </p:nvGrpSpPr>
            <p:grpSpPr bwMode="auto">
              <a:xfrm>
                <a:off x="5335" y="3115"/>
                <a:ext cx="94" cy="26"/>
                <a:chOff x="5335" y="3115"/>
                <a:chExt cx="94" cy="26"/>
              </a:xfrm>
            </p:grpSpPr>
            <p:sp>
              <p:nvSpPr>
                <p:cNvPr id="247256" name="Freeform 472"/>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7257" name="Oval 473"/>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5" name="Group 474"/>
              <p:cNvGrpSpPr/>
              <p:nvPr/>
            </p:nvGrpSpPr>
            <p:grpSpPr bwMode="auto">
              <a:xfrm>
                <a:off x="4689" y="2919"/>
                <a:ext cx="312" cy="85"/>
                <a:chOff x="4689" y="2919"/>
                <a:chExt cx="312" cy="85"/>
              </a:xfrm>
            </p:grpSpPr>
            <p:sp>
              <p:nvSpPr>
                <p:cNvPr id="247259" name="Freeform 475"/>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7260" name="Freeform 476"/>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7261" name="Freeform 477"/>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7262" name="Oval 478"/>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7263" name="Oval 479"/>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6" name="Group 480"/>
              <p:cNvGrpSpPr/>
              <p:nvPr/>
            </p:nvGrpSpPr>
            <p:grpSpPr bwMode="auto">
              <a:xfrm>
                <a:off x="4468" y="3076"/>
                <a:ext cx="26" cy="38"/>
                <a:chOff x="4468" y="3076"/>
                <a:chExt cx="26" cy="38"/>
              </a:xfrm>
            </p:grpSpPr>
            <p:sp>
              <p:nvSpPr>
                <p:cNvPr id="247265" name="Rectangle 481"/>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7266" name="Freeform 482"/>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7267" name="Freeform 483"/>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7" name="Group 484"/>
              <p:cNvGrpSpPr/>
              <p:nvPr/>
            </p:nvGrpSpPr>
            <p:grpSpPr bwMode="auto">
              <a:xfrm>
                <a:off x="5196" y="3077"/>
                <a:ext cx="130" cy="130"/>
                <a:chOff x="5196" y="3077"/>
                <a:chExt cx="130" cy="130"/>
              </a:xfrm>
            </p:grpSpPr>
            <p:sp>
              <p:nvSpPr>
                <p:cNvPr id="247269" name="Oval 485"/>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8" name="Group 486"/>
                <p:cNvGrpSpPr/>
                <p:nvPr/>
              </p:nvGrpSpPr>
              <p:grpSpPr bwMode="auto">
                <a:xfrm>
                  <a:off x="5225" y="3106"/>
                  <a:ext cx="72" cy="72"/>
                  <a:chOff x="5225" y="3106"/>
                  <a:chExt cx="72" cy="72"/>
                </a:xfrm>
              </p:grpSpPr>
              <p:sp>
                <p:nvSpPr>
                  <p:cNvPr id="247271" name="Oval 487"/>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7272" name="Oval 488"/>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7273" name="Oval 489"/>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7274" name="Oval 490"/>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275" name="Freeform 491"/>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9" name="Group 492"/>
              <p:cNvGrpSpPr/>
              <p:nvPr/>
            </p:nvGrpSpPr>
            <p:grpSpPr bwMode="auto">
              <a:xfrm>
                <a:off x="4508" y="3077"/>
                <a:ext cx="130" cy="130"/>
                <a:chOff x="4508" y="3077"/>
                <a:chExt cx="130" cy="130"/>
              </a:xfrm>
            </p:grpSpPr>
            <p:sp>
              <p:nvSpPr>
                <p:cNvPr id="247277" name="Oval 493"/>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10" name="Group 494"/>
                <p:cNvGrpSpPr/>
                <p:nvPr/>
              </p:nvGrpSpPr>
              <p:grpSpPr bwMode="auto">
                <a:xfrm>
                  <a:off x="4537" y="3106"/>
                  <a:ext cx="71" cy="72"/>
                  <a:chOff x="4537" y="3106"/>
                  <a:chExt cx="71" cy="72"/>
                </a:xfrm>
              </p:grpSpPr>
              <p:sp>
                <p:nvSpPr>
                  <p:cNvPr id="247279" name="Oval 495"/>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7280" name="Oval 496"/>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7281" name="Oval 497"/>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7282" name="Oval 498"/>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283" name="Rectangle 499"/>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11" name="Group 500"/>
              <p:cNvGrpSpPr/>
              <p:nvPr/>
            </p:nvGrpSpPr>
            <p:grpSpPr bwMode="auto">
              <a:xfrm>
                <a:off x="4492" y="2908"/>
                <a:ext cx="556" cy="94"/>
                <a:chOff x="4492" y="2908"/>
                <a:chExt cx="556" cy="94"/>
              </a:xfrm>
            </p:grpSpPr>
            <p:sp>
              <p:nvSpPr>
                <p:cNvPr id="247285" name="Freeform 501"/>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12" name="Group 502"/>
                <p:cNvGrpSpPr/>
                <p:nvPr/>
              </p:nvGrpSpPr>
              <p:grpSpPr bwMode="auto">
                <a:xfrm>
                  <a:off x="5011" y="2908"/>
                  <a:ext cx="37" cy="92"/>
                  <a:chOff x="5011" y="2908"/>
                  <a:chExt cx="37" cy="92"/>
                </a:xfrm>
              </p:grpSpPr>
              <p:sp>
                <p:nvSpPr>
                  <p:cNvPr id="247287" name="Freeform 503"/>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13" name="Group 504"/>
                  <p:cNvGrpSpPr/>
                  <p:nvPr/>
                </p:nvGrpSpPr>
                <p:grpSpPr bwMode="auto">
                  <a:xfrm>
                    <a:off x="5016" y="2924"/>
                    <a:ext cx="27" cy="67"/>
                    <a:chOff x="5016" y="2924"/>
                    <a:chExt cx="27" cy="67"/>
                  </a:xfrm>
                </p:grpSpPr>
                <p:sp>
                  <p:nvSpPr>
                    <p:cNvPr id="247289" name="Freeform 505"/>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14" name="Group 506"/>
                    <p:cNvGrpSpPr/>
                    <p:nvPr/>
                  </p:nvGrpSpPr>
                  <p:grpSpPr bwMode="auto">
                    <a:xfrm>
                      <a:off x="5021" y="2938"/>
                      <a:ext cx="15" cy="31"/>
                      <a:chOff x="5021" y="2938"/>
                      <a:chExt cx="15" cy="31"/>
                    </a:xfrm>
                  </p:grpSpPr>
                  <p:sp>
                    <p:nvSpPr>
                      <p:cNvPr id="247291" name="Line 507"/>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7292" name="Line 508"/>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7293" name="Line 509"/>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15" name="Group 510"/>
              <p:cNvGrpSpPr/>
              <p:nvPr/>
            </p:nvGrpSpPr>
            <p:grpSpPr bwMode="auto">
              <a:xfrm>
                <a:off x="5024" y="2994"/>
                <a:ext cx="435" cy="135"/>
                <a:chOff x="5024" y="2994"/>
                <a:chExt cx="435" cy="135"/>
              </a:xfrm>
            </p:grpSpPr>
            <p:sp>
              <p:nvSpPr>
                <p:cNvPr id="247295" name="Freeform 511"/>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16" name="Group 512"/>
                <p:cNvGrpSpPr/>
                <p:nvPr/>
              </p:nvGrpSpPr>
              <p:grpSpPr bwMode="auto">
                <a:xfrm>
                  <a:off x="5024" y="2994"/>
                  <a:ext cx="435" cy="135"/>
                  <a:chOff x="5024" y="2994"/>
                  <a:chExt cx="435" cy="135"/>
                </a:xfrm>
              </p:grpSpPr>
              <p:sp>
                <p:nvSpPr>
                  <p:cNvPr id="247297" name="Freeform 513"/>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17" name="Group 514"/>
                  <p:cNvGrpSpPr/>
                  <p:nvPr/>
                </p:nvGrpSpPr>
                <p:grpSpPr bwMode="auto">
                  <a:xfrm>
                    <a:off x="5040" y="2996"/>
                    <a:ext cx="369" cy="4"/>
                    <a:chOff x="5040" y="2996"/>
                    <a:chExt cx="369" cy="4"/>
                  </a:xfrm>
                </p:grpSpPr>
                <p:sp>
                  <p:nvSpPr>
                    <p:cNvPr id="247299" name="Freeform 515"/>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7300" name="Freeform 516"/>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7301" name="Freeform 517"/>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7302" name="Freeform 518"/>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7303" name="Rectangle 519"/>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18" name="Group 520"/>
              <p:cNvGrpSpPr/>
              <p:nvPr/>
            </p:nvGrpSpPr>
            <p:grpSpPr bwMode="auto">
              <a:xfrm>
                <a:off x="5439" y="3020"/>
                <a:ext cx="20" cy="56"/>
                <a:chOff x="5439" y="3020"/>
                <a:chExt cx="20" cy="56"/>
              </a:xfrm>
            </p:grpSpPr>
            <p:sp>
              <p:nvSpPr>
                <p:cNvPr id="247305" name="Rectangle 521"/>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7306" name="Freeform 522"/>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19" name="Group 523"/>
              <p:cNvGrpSpPr/>
              <p:nvPr/>
            </p:nvGrpSpPr>
            <p:grpSpPr bwMode="auto">
              <a:xfrm>
                <a:off x="4515" y="2918"/>
                <a:ext cx="944" cy="204"/>
                <a:chOff x="4515" y="2918"/>
                <a:chExt cx="944" cy="204"/>
              </a:xfrm>
            </p:grpSpPr>
            <p:grpSp>
              <p:nvGrpSpPr>
                <p:cNvPr id="20" name="Group 524"/>
                <p:cNvGrpSpPr/>
                <p:nvPr/>
              </p:nvGrpSpPr>
              <p:grpSpPr bwMode="auto">
                <a:xfrm>
                  <a:off x="4515" y="3022"/>
                  <a:ext cx="924" cy="7"/>
                  <a:chOff x="4515" y="3022"/>
                  <a:chExt cx="924" cy="7"/>
                </a:xfrm>
              </p:grpSpPr>
              <p:sp>
                <p:nvSpPr>
                  <p:cNvPr id="247309" name="Rectangle 525"/>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7310" name="Rectangle 526"/>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7311" name="Rectangle 527"/>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7312" name="Rectangle 528"/>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1" name="Group 529"/>
                <p:cNvGrpSpPr/>
                <p:nvPr/>
              </p:nvGrpSpPr>
              <p:grpSpPr bwMode="auto">
                <a:xfrm>
                  <a:off x="4517" y="3001"/>
                  <a:ext cx="942" cy="108"/>
                  <a:chOff x="4517" y="3001"/>
                  <a:chExt cx="942" cy="108"/>
                </a:xfrm>
              </p:grpSpPr>
              <p:sp>
                <p:nvSpPr>
                  <p:cNvPr id="247314" name="Freeform 530"/>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7315" name="Rectangle 531"/>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7316" name="Rectangle 532"/>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7317" name="Freeform 533"/>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2" name="Group 534"/>
                <p:cNvGrpSpPr/>
                <p:nvPr/>
              </p:nvGrpSpPr>
              <p:grpSpPr bwMode="auto">
                <a:xfrm>
                  <a:off x="4809" y="3007"/>
                  <a:ext cx="188" cy="11"/>
                  <a:chOff x="4809" y="3007"/>
                  <a:chExt cx="188" cy="11"/>
                </a:xfrm>
              </p:grpSpPr>
              <p:grpSp>
                <p:nvGrpSpPr>
                  <p:cNvPr id="23" name="Group 535"/>
                  <p:cNvGrpSpPr/>
                  <p:nvPr/>
                </p:nvGrpSpPr>
                <p:grpSpPr bwMode="auto">
                  <a:xfrm>
                    <a:off x="4957" y="3007"/>
                    <a:ext cx="40" cy="11"/>
                    <a:chOff x="4957" y="3007"/>
                    <a:chExt cx="40" cy="11"/>
                  </a:xfrm>
                </p:grpSpPr>
                <p:grpSp>
                  <p:nvGrpSpPr>
                    <p:cNvPr id="24" name="Group 536"/>
                    <p:cNvGrpSpPr/>
                    <p:nvPr/>
                  </p:nvGrpSpPr>
                  <p:grpSpPr bwMode="auto">
                    <a:xfrm>
                      <a:off x="4962" y="3007"/>
                      <a:ext cx="22" cy="10"/>
                      <a:chOff x="4962" y="3007"/>
                      <a:chExt cx="22" cy="10"/>
                    </a:xfrm>
                  </p:grpSpPr>
                  <p:sp>
                    <p:nvSpPr>
                      <p:cNvPr id="247321" name="Freeform 537"/>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7322" name="Freeform 538"/>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 name="Group 539"/>
                    <p:cNvGrpSpPr/>
                    <p:nvPr/>
                  </p:nvGrpSpPr>
                  <p:grpSpPr bwMode="auto">
                    <a:xfrm>
                      <a:off x="4957" y="3009"/>
                      <a:ext cx="40" cy="9"/>
                      <a:chOff x="4957" y="3009"/>
                      <a:chExt cx="40" cy="9"/>
                    </a:xfrm>
                  </p:grpSpPr>
                  <p:sp>
                    <p:nvSpPr>
                      <p:cNvPr id="247324" name="Freeform 540"/>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7325" name="Rectangle 541"/>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6" name="Group 542"/>
                  <p:cNvGrpSpPr/>
                  <p:nvPr/>
                </p:nvGrpSpPr>
                <p:grpSpPr bwMode="auto">
                  <a:xfrm>
                    <a:off x="4809" y="3007"/>
                    <a:ext cx="40" cy="11"/>
                    <a:chOff x="4809" y="3007"/>
                    <a:chExt cx="40" cy="11"/>
                  </a:xfrm>
                </p:grpSpPr>
                <p:grpSp>
                  <p:nvGrpSpPr>
                    <p:cNvPr id="27" name="Group 543"/>
                    <p:cNvGrpSpPr/>
                    <p:nvPr/>
                  </p:nvGrpSpPr>
                  <p:grpSpPr bwMode="auto">
                    <a:xfrm>
                      <a:off x="4814" y="3007"/>
                      <a:ext cx="22" cy="10"/>
                      <a:chOff x="4814" y="3007"/>
                      <a:chExt cx="22" cy="10"/>
                    </a:xfrm>
                  </p:grpSpPr>
                  <p:sp>
                    <p:nvSpPr>
                      <p:cNvPr id="247328" name="Freeform 544"/>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7329" name="Freeform 545"/>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8" name="Group 546"/>
                    <p:cNvGrpSpPr/>
                    <p:nvPr/>
                  </p:nvGrpSpPr>
                  <p:grpSpPr bwMode="auto">
                    <a:xfrm>
                      <a:off x="4809" y="3009"/>
                      <a:ext cx="40" cy="9"/>
                      <a:chOff x="4809" y="3009"/>
                      <a:chExt cx="40" cy="9"/>
                    </a:xfrm>
                  </p:grpSpPr>
                  <p:sp>
                    <p:nvSpPr>
                      <p:cNvPr id="247331" name="Freeform 547"/>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7332" name="Rectangle 548"/>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9" name="Group 549"/>
                <p:cNvGrpSpPr/>
                <p:nvPr/>
              </p:nvGrpSpPr>
              <p:grpSpPr bwMode="auto">
                <a:xfrm>
                  <a:off x="4676" y="2918"/>
                  <a:ext cx="328" cy="204"/>
                  <a:chOff x="4676" y="2918"/>
                  <a:chExt cx="328" cy="204"/>
                </a:xfrm>
              </p:grpSpPr>
              <p:sp>
                <p:nvSpPr>
                  <p:cNvPr id="247334" name="Freeform 550"/>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7335" name="Freeform 551"/>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30" name="Group 552"/>
                <p:cNvGrpSpPr/>
                <p:nvPr/>
              </p:nvGrpSpPr>
              <p:grpSpPr bwMode="auto">
                <a:xfrm>
                  <a:off x="4738" y="2980"/>
                  <a:ext cx="14" cy="21"/>
                  <a:chOff x="4738" y="2980"/>
                  <a:chExt cx="14" cy="21"/>
                </a:xfrm>
              </p:grpSpPr>
              <p:sp>
                <p:nvSpPr>
                  <p:cNvPr id="247337" name="Freeform 553"/>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7338" name="AutoShape 554"/>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31" name="Group 555"/>
              <p:cNvGrpSpPr/>
              <p:nvPr/>
            </p:nvGrpSpPr>
            <p:grpSpPr bwMode="auto">
              <a:xfrm>
                <a:off x="5447" y="3096"/>
                <a:ext cx="24" cy="35"/>
                <a:chOff x="5447" y="3096"/>
                <a:chExt cx="24" cy="35"/>
              </a:xfrm>
            </p:grpSpPr>
            <p:sp>
              <p:nvSpPr>
                <p:cNvPr id="247340" name="Freeform 556"/>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7341" name="Rectangle 557"/>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7342" name="Rectangle 558"/>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47343" name="Freeform 559"/>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47344" name="Freeform 560"/>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2992" name="Group 566"/>
            <p:cNvGrpSpPr>
              <a:grpSpLocks noChangeAspect="1"/>
            </p:cNvGrpSpPr>
            <p:nvPr/>
          </p:nvGrpSpPr>
          <p:grpSpPr bwMode="auto">
            <a:xfrm flipH="1">
              <a:off x="1821" y="890"/>
              <a:ext cx="469" cy="139"/>
              <a:chOff x="4468" y="2908"/>
              <a:chExt cx="1004" cy="299"/>
            </a:xfrm>
          </p:grpSpPr>
          <p:sp>
            <p:nvSpPr>
              <p:cNvPr id="247351" name="AutoShape 567"/>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2995" name="Group 568"/>
              <p:cNvGrpSpPr/>
              <p:nvPr/>
            </p:nvGrpSpPr>
            <p:grpSpPr bwMode="auto">
              <a:xfrm>
                <a:off x="5335" y="3115"/>
                <a:ext cx="94" cy="26"/>
                <a:chOff x="5335" y="3115"/>
                <a:chExt cx="94" cy="26"/>
              </a:xfrm>
            </p:grpSpPr>
            <p:sp>
              <p:nvSpPr>
                <p:cNvPr id="247353" name="Freeform 569"/>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7354" name="Oval 570"/>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2998" name="Group 571"/>
              <p:cNvGrpSpPr/>
              <p:nvPr/>
            </p:nvGrpSpPr>
            <p:grpSpPr bwMode="auto">
              <a:xfrm>
                <a:off x="4689" y="2919"/>
                <a:ext cx="312" cy="85"/>
                <a:chOff x="4689" y="2919"/>
                <a:chExt cx="312" cy="85"/>
              </a:xfrm>
            </p:grpSpPr>
            <p:sp>
              <p:nvSpPr>
                <p:cNvPr id="247356" name="Freeform 572"/>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7357" name="Freeform 573"/>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7358" name="Freeform 574"/>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7359" name="Oval 575"/>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7360" name="Oval 576"/>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3001" name="Group 577"/>
              <p:cNvGrpSpPr/>
              <p:nvPr/>
            </p:nvGrpSpPr>
            <p:grpSpPr bwMode="auto">
              <a:xfrm>
                <a:off x="4468" y="3076"/>
                <a:ext cx="26" cy="38"/>
                <a:chOff x="4468" y="3076"/>
                <a:chExt cx="26" cy="38"/>
              </a:xfrm>
            </p:grpSpPr>
            <p:sp>
              <p:nvSpPr>
                <p:cNvPr id="247362" name="Rectangle 578"/>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7363" name="Freeform 579"/>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7364" name="Freeform 580"/>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3004" name="Group 581"/>
              <p:cNvGrpSpPr/>
              <p:nvPr/>
            </p:nvGrpSpPr>
            <p:grpSpPr bwMode="auto">
              <a:xfrm>
                <a:off x="5196" y="3077"/>
                <a:ext cx="130" cy="130"/>
                <a:chOff x="5196" y="3077"/>
                <a:chExt cx="130" cy="130"/>
              </a:xfrm>
            </p:grpSpPr>
            <p:sp>
              <p:nvSpPr>
                <p:cNvPr id="247366" name="Oval 582"/>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3010" name="Group 583"/>
                <p:cNvGrpSpPr/>
                <p:nvPr/>
              </p:nvGrpSpPr>
              <p:grpSpPr bwMode="auto">
                <a:xfrm>
                  <a:off x="5225" y="3106"/>
                  <a:ext cx="72" cy="72"/>
                  <a:chOff x="5225" y="3106"/>
                  <a:chExt cx="72" cy="72"/>
                </a:xfrm>
              </p:grpSpPr>
              <p:sp>
                <p:nvSpPr>
                  <p:cNvPr id="247368" name="Oval 584"/>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7369" name="Oval 585"/>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7370" name="Oval 586"/>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7371" name="Oval 587"/>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372" name="Freeform 588"/>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3012" name="Group 589"/>
              <p:cNvGrpSpPr/>
              <p:nvPr/>
            </p:nvGrpSpPr>
            <p:grpSpPr bwMode="auto">
              <a:xfrm>
                <a:off x="4508" y="3077"/>
                <a:ext cx="130" cy="130"/>
                <a:chOff x="4508" y="3077"/>
                <a:chExt cx="130" cy="130"/>
              </a:xfrm>
            </p:grpSpPr>
            <p:sp>
              <p:nvSpPr>
                <p:cNvPr id="247374" name="Oval 590"/>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3015" name="Group 591"/>
                <p:cNvGrpSpPr/>
                <p:nvPr/>
              </p:nvGrpSpPr>
              <p:grpSpPr bwMode="auto">
                <a:xfrm>
                  <a:off x="4537" y="3106"/>
                  <a:ext cx="71" cy="72"/>
                  <a:chOff x="4537" y="3106"/>
                  <a:chExt cx="71" cy="72"/>
                </a:xfrm>
              </p:grpSpPr>
              <p:sp>
                <p:nvSpPr>
                  <p:cNvPr id="247376" name="Oval 592"/>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7377" name="Oval 593"/>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7378" name="Oval 594"/>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7379" name="Oval 595"/>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380" name="Rectangle 596"/>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3021" name="Group 597"/>
              <p:cNvGrpSpPr/>
              <p:nvPr/>
            </p:nvGrpSpPr>
            <p:grpSpPr bwMode="auto">
              <a:xfrm>
                <a:off x="4492" y="2908"/>
                <a:ext cx="556" cy="94"/>
                <a:chOff x="4492" y="2908"/>
                <a:chExt cx="556" cy="94"/>
              </a:xfrm>
            </p:grpSpPr>
            <p:sp>
              <p:nvSpPr>
                <p:cNvPr id="247382" name="Freeform 598"/>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3025" name="Group 599"/>
                <p:cNvGrpSpPr/>
                <p:nvPr/>
              </p:nvGrpSpPr>
              <p:grpSpPr bwMode="auto">
                <a:xfrm>
                  <a:off x="5011" y="2908"/>
                  <a:ext cx="37" cy="92"/>
                  <a:chOff x="5011" y="2908"/>
                  <a:chExt cx="37" cy="92"/>
                </a:xfrm>
              </p:grpSpPr>
              <p:sp>
                <p:nvSpPr>
                  <p:cNvPr id="247384" name="Freeform 600"/>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3027" name="Group 601"/>
                  <p:cNvGrpSpPr/>
                  <p:nvPr/>
                </p:nvGrpSpPr>
                <p:grpSpPr bwMode="auto">
                  <a:xfrm>
                    <a:off x="5016" y="2924"/>
                    <a:ext cx="27" cy="67"/>
                    <a:chOff x="5016" y="2924"/>
                    <a:chExt cx="27" cy="67"/>
                  </a:xfrm>
                </p:grpSpPr>
                <p:sp>
                  <p:nvSpPr>
                    <p:cNvPr id="247386" name="Freeform 602"/>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3033" name="Group 603"/>
                    <p:cNvGrpSpPr/>
                    <p:nvPr/>
                  </p:nvGrpSpPr>
                  <p:grpSpPr bwMode="auto">
                    <a:xfrm>
                      <a:off x="5021" y="2938"/>
                      <a:ext cx="15" cy="31"/>
                      <a:chOff x="5021" y="2938"/>
                      <a:chExt cx="15" cy="31"/>
                    </a:xfrm>
                  </p:grpSpPr>
                  <p:sp>
                    <p:nvSpPr>
                      <p:cNvPr id="247388" name="Line 604"/>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7389" name="Line 605"/>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7390" name="Line 606"/>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3035" name="Group 607"/>
              <p:cNvGrpSpPr/>
              <p:nvPr/>
            </p:nvGrpSpPr>
            <p:grpSpPr bwMode="auto">
              <a:xfrm>
                <a:off x="5024" y="2994"/>
                <a:ext cx="435" cy="135"/>
                <a:chOff x="5024" y="2994"/>
                <a:chExt cx="435" cy="135"/>
              </a:xfrm>
            </p:grpSpPr>
            <p:sp>
              <p:nvSpPr>
                <p:cNvPr id="247392" name="Freeform 608"/>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3041" name="Group 609"/>
                <p:cNvGrpSpPr/>
                <p:nvPr/>
              </p:nvGrpSpPr>
              <p:grpSpPr bwMode="auto">
                <a:xfrm>
                  <a:off x="5024" y="2994"/>
                  <a:ext cx="435" cy="135"/>
                  <a:chOff x="5024" y="2994"/>
                  <a:chExt cx="435" cy="135"/>
                </a:xfrm>
              </p:grpSpPr>
              <p:sp>
                <p:nvSpPr>
                  <p:cNvPr id="247394" name="Freeform 610"/>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3043" name="Group 611"/>
                  <p:cNvGrpSpPr/>
                  <p:nvPr/>
                </p:nvGrpSpPr>
                <p:grpSpPr bwMode="auto">
                  <a:xfrm>
                    <a:off x="5040" y="2996"/>
                    <a:ext cx="369" cy="4"/>
                    <a:chOff x="5040" y="2996"/>
                    <a:chExt cx="369" cy="4"/>
                  </a:xfrm>
                </p:grpSpPr>
                <p:sp>
                  <p:nvSpPr>
                    <p:cNvPr id="247396" name="Freeform 612"/>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7397" name="Freeform 613"/>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7398" name="Freeform 614"/>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7399" name="Freeform 615"/>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7400" name="Rectangle 616"/>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3045" name="Group 617"/>
              <p:cNvGrpSpPr/>
              <p:nvPr/>
            </p:nvGrpSpPr>
            <p:grpSpPr bwMode="auto">
              <a:xfrm>
                <a:off x="5439" y="3020"/>
                <a:ext cx="20" cy="56"/>
                <a:chOff x="5439" y="3020"/>
                <a:chExt cx="20" cy="56"/>
              </a:xfrm>
            </p:grpSpPr>
            <p:sp>
              <p:nvSpPr>
                <p:cNvPr id="247402" name="Rectangle 618"/>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7403" name="Freeform 619"/>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3047" name="Group 620"/>
              <p:cNvGrpSpPr/>
              <p:nvPr/>
            </p:nvGrpSpPr>
            <p:grpSpPr bwMode="auto">
              <a:xfrm>
                <a:off x="4515" y="2918"/>
                <a:ext cx="944" cy="204"/>
                <a:chOff x="4515" y="2918"/>
                <a:chExt cx="944" cy="204"/>
              </a:xfrm>
            </p:grpSpPr>
            <p:grpSp>
              <p:nvGrpSpPr>
                <p:cNvPr id="253051" name="Group 621"/>
                <p:cNvGrpSpPr/>
                <p:nvPr/>
              </p:nvGrpSpPr>
              <p:grpSpPr bwMode="auto">
                <a:xfrm>
                  <a:off x="4515" y="3022"/>
                  <a:ext cx="924" cy="7"/>
                  <a:chOff x="4515" y="3022"/>
                  <a:chExt cx="924" cy="7"/>
                </a:xfrm>
              </p:grpSpPr>
              <p:sp>
                <p:nvSpPr>
                  <p:cNvPr id="247406" name="Rectangle 622"/>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7407" name="Rectangle 623"/>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7408" name="Rectangle 624"/>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7409" name="Rectangle 625"/>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3053" name="Group 626"/>
                <p:cNvGrpSpPr/>
                <p:nvPr/>
              </p:nvGrpSpPr>
              <p:grpSpPr bwMode="auto">
                <a:xfrm>
                  <a:off x="4517" y="3001"/>
                  <a:ext cx="942" cy="108"/>
                  <a:chOff x="4517" y="3001"/>
                  <a:chExt cx="942" cy="108"/>
                </a:xfrm>
              </p:grpSpPr>
              <p:sp>
                <p:nvSpPr>
                  <p:cNvPr id="247411" name="Freeform 627"/>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7412" name="Rectangle 628"/>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7413" name="Rectangle 629"/>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7414" name="Freeform 630"/>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3055" name="Group 631"/>
                <p:cNvGrpSpPr/>
                <p:nvPr/>
              </p:nvGrpSpPr>
              <p:grpSpPr bwMode="auto">
                <a:xfrm>
                  <a:off x="4809" y="3007"/>
                  <a:ext cx="188" cy="11"/>
                  <a:chOff x="4809" y="3007"/>
                  <a:chExt cx="188" cy="11"/>
                </a:xfrm>
              </p:grpSpPr>
              <p:grpSp>
                <p:nvGrpSpPr>
                  <p:cNvPr id="253061" name="Group 632"/>
                  <p:cNvGrpSpPr/>
                  <p:nvPr/>
                </p:nvGrpSpPr>
                <p:grpSpPr bwMode="auto">
                  <a:xfrm>
                    <a:off x="4957" y="3007"/>
                    <a:ext cx="40" cy="11"/>
                    <a:chOff x="4957" y="3007"/>
                    <a:chExt cx="40" cy="11"/>
                  </a:xfrm>
                </p:grpSpPr>
                <p:grpSp>
                  <p:nvGrpSpPr>
                    <p:cNvPr id="253064" name="Group 633"/>
                    <p:cNvGrpSpPr/>
                    <p:nvPr/>
                  </p:nvGrpSpPr>
                  <p:grpSpPr bwMode="auto">
                    <a:xfrm>
                      <a:off x="4962" y="3007"/>
                      <a:ext cx="22" cy="10"/>
                      <a:chOff x="4962" y="3007"/>
                      <a:chExt cx="22" cy="10"/>
                    </a:xfrm>
                  </p:grpSpPr>
                  <p:sp>
                    <p:nvSpPr>
                      <p:cNvPr id="247418" name="Freeform 634"/>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7419" name="Freeform 635"/>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3065" name="Group 636"/>
                    <p:cNvGrpSpPr/>
                    <p:nvPr/>
                  </p:nvGrpSpPr>
                  <p:grpSpPr bwMode="auto">
                    <a:xfrm>
                      <a:off x="4957" y="3009"/>
                      <a:ext cx="40" cy="9"/>
                      <a:chOff x="4957" y="3009"/>
                      <a:chExt cx="40" cy="9"/>
                    </a:xfrm>
                  </p:grpSpPr>
                  <p:sp>
                    <p:nvSpPr>
                      <p:cNvPr id="247421" name="Freeform 637"/>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7422" name="Rectangle 638"/>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3070" name="Group 639"/>
                  <p:cNvGrpSpPr/>
                  <p:nvPr/>
                </p:nvGrpSpPr>
                <p:grpSpPr bwMode="auto">
                  <a:xfrm>
                    <a:off x="4809" y="3007"/>
                    <a:ext cx="40" cy="11"/>
                    <a:chOff x="4809" y="3007"/>
                    <a:chExt cx="40" cy="11"/>
                  </a:xfrm>
                </p:grpSpPr>
                <p:grpSp>
                  <p:nvGrpSpPr>
                    <p:cNvPr id="253075" name="Group 640"/>
                    <p:cNvGrpSpPr/>
                    <p:nvPr/>
                  </p:nvGrpSpPr>
                  <p:grpSpPr bwMode="auto">
                    <a:xfrm>
                      <a:off x="4814" y="3007"/>
                      <a:ext cx="22" cy="10"/>
                      <a:chOff x="4814" y="3007"/>
                      <a:chExt cx="22" cy="10"/>
                    </a:xfrm>
                  </p:grpSpPr>
                  <p:sp>
                    <p:nvSpPr>
                      <p:cNvPr id="247425" name="Freeform 641"/>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7426" name="Freeform 642"/>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3076" name="Group 643"/>
                    <p:cNvGrpSpPr/>
                    <p:nvPr/>
                  </p:nvGrpSpPr>
                  <p:grpSpPr bwMode="auto">
                    <a:xfrm>
                      <a:off x="4809" y="3009"/>
                      <a:ext cx="40" cy="9"/>
                      <a:chOff x="4809" y="3009"/>
                      <a:chExt cx="40" cy="9"/>
                    </a:xfrm>
                  </p:grpSpPr>
                  <p:sp>
                    <p:nvSpPr>
                      <p:cNvPr id="247428" name="Freeform 644"/>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7429" name="Rectangle 645"/>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3077" name="Group 646"/>
                <p:cNvGrpSpPr/>
                <p:nvPr/>
              </p:nvGrpSpPr>
              <p:grpSpPr bwMode="auto">
                <a:xfrm>
                  <a:off x="4676" y="2918"/>
                  <a:ext cx="328" cy="204"/>
                  <a:chOff x="4676" y="2918"/>
                  <a:chExt cx="328" cy="204"/>
                </a:xfrm>
              </p:grpSpPr>
              <p:sp>
                <p:nvSpPr>
                  <p:cNvPr id="247431" name="Freeform 647"/>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7432" name="Freeform 648"/>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3080" name="Group 649"/>
                <p:cNvGrpSpPr/>
                <p:nvPr/>
              </p:nvGrpSpPr>
              <p:grpSpPr bwMode="auto">
                <a:xfrm>
                  <a:off x="4738" y="2980"/>
                  <a:ext cx="14" cy="21"/>
                  <a:chOff x="4738" y="2980"/>
                  <a:chExt cx="14" cy="21"/>
                </a:xfrm>
              </p:grpSpPr>
              <p:sp>
                <p:nvSpPr>
                  <p:cNvPr id="247434" name="Freeform 650"/>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7435" name="AutoShape 651"/>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3083" name="Group 652"/>
              <p:cNvGrpSpPr/>
              <p:nvPr/>
            </p:nvGrpSpPr>
            <p:grpSpPr bwMode="auto">
              <a:xfrm>
                <a:off x="5447" y="3096"/>
                <a:ext cx="24" cy="35"/>
                <a:chOff x="5447" y="3096"/>
                <a:chExt cx="24" cy="35"/>
              </a:xfrm>
            </p:grpSpPr>
            <p:sp>
              <p:nvSpPr>
                <p:cNvPr id="247437" name="Freeform 653"/>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7438" name="Rectangle 654"/>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7439" name="Rectangle 655"/>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47440" name="Freeform 656"/>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47441" name="Freeform 657"/>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3084" name="Group 658"/>
            <p:cNvGrpSpPr>
              <a:grpSpLocks noChangeAspect="1"/>
            </p:cNvGrpSpPr>
            <p:nvPr/>
          </p:nvGrpSpPr>
          <p:grpSpPr bwMode="auto">
            <a:xfrm flipH="1">
              <a:off x="2350" y="890"/>
              <a:ext cx="469" cy="139"/>
              <a:chOff x="4468" y="2908"/>
              <a:chExt cx="1004" cy="299"/>
            </a:xfrm>
          </p:grpSpPr>
          <p:sp>
            <p:nvSpPr>
              <p:cNvPr id="247443" name="AutoShape 659"/>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3087" name="Group 660"/>
              <p:cNvGrpSpPr/>
              <p:nvPr/>
            </p:nvGrpSpPr>
            <p:grpSpPr bwMode="auto">
              <a:xfrm>
                <a:off x="5335" y="3115"/>
                <a:ext cx="94" cy="26"/>
                <a:chOff x="5335" y="3115"/>
                <a:chExt cx="94" cy="26"/>
              </a:xfrm>
            </p:grpSpPr>
            <p:sp>
              <p:nvSpPr>
                <p:cNvPr id="247445" name="Freeform 661"/>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7446" name="Oval 662"/>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3090" name="Group 663"/>
              <p:cNvGrpSpPr/>
              <p:nvPr/>
            </p:nvGrpSpPr>
            <p:grpSpPr bwMode="auto">
              <a:xfrm>
                <a:off x="4689" y="2919"/>
                <a:ext cx="312" cy="85"/>
                <a:chOff x="4689" y="2919"/>
                <a:chExt cx="312" cy="85"/>
              </a:xfrm>
            </p:grpSpPr>
            <p:sp>
              <p:nvSpPr>
                <p:cNvPr id="247448" name="Freeform 664"/>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7449" name="Freeform 665"/>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7450" name="Freeform 666"/>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7451" name="Oval 667"/>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7452" name="Oval 668"/>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3093" name="Group 669"/>
              <p:cNvGrpSpPr/>
              <p:nvPr/>
            </p:nvGrpSpPr>
            <p:grpSpPr bwMode="auto">
              <a:xfrm>
                <a:off x="4468" y="3076"/>
                <a:ext cx="26" cy="38"/>
                <a:chOff x="4468" y="3076"/>
                <a:chExt cx="26" cy="38"/>
              </a:xfrm>
            </p:grpSpPr>
            <p:sp>
              <p:nvSpPr>
                <p:cNvPr id="247454" name="Rectangle 670"/>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7455" name="Freeform 671"/>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7456" name="Freeform 672"/>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3096" name="Group 673"/>
              <p:cNvGrpSpPr/>
              <p:nvPr/>
            </p:nvGrpSpPr>
            <p:grpSpPr bwMode="auto">
              <a:xfrm>
                <a:off x="5196" y="3077"/>
                <a:ext cx="130" cy="130"/>
                <a:chOff x="5196" y="3077"/>
                <a:chExt cx="130" cy="130"/>
              </a:xfrm>
            </p:grpSpPr>
            <p:sp>
              <p:nvSpPr>
                <p:cNvPr id="247458" name="Oval 674"/>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3102" name="Group 675"/>
                <p:cNvGrpSpPr/>
                <p:nvPr/>
              </p:nvGrpSpPr>
              <p:grpSpPr bwMode="auto">
                <a:xfrm>
                  <a:off x="5225" y="3106"/>
                  <a:ext cx="72" cy="72"/>
                  <a:chOff x="5225" y="3106"/>
                  <a:chExt cx="72" cy="72"/>
                </a:xfrm>
              </p:grpSpPr>
              <p:sp>
                <p:nvSpPr>
                  <p:cNvPr id="247460" name="Oval 676"/>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7461" name="Oval 677"/>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7462" name="Oval 678"/>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7463" name="Oval 679"/>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464" name="Freeform 680"/>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3104" name="Group 681"/>
              <p:cNvGrpSpPr/>
              <p:nvPr/>
            </p:nvGrpSpPr>
            <p:grpSpPr bwMode="auto">
              <a:xfrm>
                <a:off x="4508" y="3077"/>
                <a:ext cx="130" cy="130"/>
                <a:chOff x="4508" y="3077"/>
                <a:chExt cx="130" cy="130"/>
              </a:xfrm>
            </p:grpSpPr>
            <p:sp>
              <p:nvSpPr>
                <p:cNvPr id="247466" name="Oval 682"/>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3107" name="Group 683"/>
                <p:cNvGrpSpPr/>
                <p:nvPr/>
              </p:nvGrpSpPr>
              <p:grpSpPr bwMode="auto">
                <a:xfrm>
                  <a:off x="4537" y="3106"/>
                  <a:ext cx="71" cy="72"/>
                  <a:chOff x="4537" y="3106"/>
                  <a:chExt cx="71" cy="72"/>
                </a:xfrm>
              </p:grpSpPr>
              <p:sp>
                <p:nvSpPr>
                  <p:cNvPr id="247468" name="Oval 684"/>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7469" name="Oval 685"/>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7470" name="Oval 686"/>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7471" name="Oval 687"/>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472" name="Rectangle 688"/>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3113" name="Group 689"/>
              <p:cNvGrpSpPr/>
              <p:nvPr/>
            </p:nvGrpSpPr>
            <p:grpSpPr bwMode="auto">
              <a:xfrm>
                <a:off x="4492" y="2908"/>
                <a:ext cx="556" cy="94"/>
                <a:chOff x="4492" y="2908"/>
                <a:chExt cx="556" cy="94"/>
              </a:xfrm>
            </p:grpSpPr>
            <p:sp>
              <p:nvSpPr>
                <p:cNvPr id="247474" name="Freeform 690"/>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3117" name="Group 691"/>
                <p:cNvGrpSpPr/>
                <p:nvPr/>
              </p:nvGrpSpPr>
              <p:grpSpPr bwMode="auto">
                <a:xfrm>
                  <a:off x="5011" y="2908"/>
                  <a:ext cx="37" cy="92"/>
                  <a:chOff x="5011" y="2908"/>
                  <a:chExt cx="37" cy="92"/>
                </a:xfrm>
              </p:grpSpPr>
              <p:sp>
                <p:nvSpPr>
                  <p:cNvPr id="247476" name="Freeform 692"/>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3119" name="Group 693"/>
                  <p:cNvGrpSpPr/>
                  <p:nvPr/>
                </p:nvGrpSpPr>
                <p:grpSpPr bwMode="auto">
                  <a:xfrm>
                    <a:off x="5016" y="2924"/>
                    <a:ext cx="27" cy="67"/>
                    <a:chOff x="5016" y="2924"/>
                    <a:chExt cx="27" cy="67"/>
                  </a:xfrm>
                </p:grpSpPr>
                <p:sp>
                  <p:nvSpPr>
                    <p:cNvPr id="247478" name="Freeform 694"/>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3125" name="Group 695"/>
                    <p:cNvGrpSpPr/>
                    <p:nvPr/>
                  </p:nvGrpSpPr>
                  <p:grpSpPr bwMode="auto">
                    <a:xfrm>
                      <a:off x="5021" y="2938"/>
                      <a:ext cx="15" cy="31"/>
                      <a:chOff x="5021" y="2938"/>
                      <a:chExt cx="15" cy="31"/>
                    </a:xfrm>
                  </p:grpSpPr>
                  <p:sp>
                    <p:nvSpPr>
                      <p:cNvPr id="247480" name="Line 696"/>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7481" name="Line 697"/>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7482" name="Line 698"/>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3127" name="Group 699"/>
              <p:cNvGrpSpPr/>
              <p:nvPr/>
            </p:nvGrpSpPr>
            <p:grpSpPr bwMode="auto">
              <a:xfrm>
                <a:off x="5024" y="2994"/>
                <a:ext cx="435" cy="135"/>
                <a:chOff x="5024" y="2994"/>
                <a:chExt cx="435" cy="135"/>
              </a:xfrm>
            </p:grpSpPr>
            <p:sp>
              <p:nvSpPr>
                <p:cNvPr id="247484" name="Freeform 700"/>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3133" name="Group 701"/>
                <p:cNvGrpSpPr/>
                <p:nvPr/>
              </p:nvGrpSpPr>
              <p:grpSpPr bwMode="auto">
                <a:xfrm>
                  <a:off x="5024" y="2994"/>
                  <a:ext cx="435" cy="135"/>
                  <a:chOff x="5024" y="2994"/>
                  <a:chExt cx="435" cy="135"/>
                </a:xfrm>
              </p:grpSpPr>
              <p:sp>
                <p:nvSpPr>
                  <p:cNvPr id="247486" name="Freeform 702"/>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3135" name="Group 703"/>
                  <p:cNvGrpSpPr/>
                  <p:nvPr/>
                </p:nvGrpSpPr>
                <p:grpSpPr bwMode="auto">
                  <a:xfrm>
                    <a:off x="5040" y="2996"/>
                    <a:ext cx="369" cy="4"/>
                    <a:chOff x="5040" y="2996"/>
                    <a:chExt cx="369" cy="4"/>
                  </a:xfrm>
                </p:grpSpPr>
                <p:sp>
                  <p:nvSpPr>
                    <p:cNvPr id="247488" name="Freeform 704"/>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7489" name="Freeform 705"/>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7490" name="Freeform 706"/>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7491" name="Freeform 707"/>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7492" name="Rectangle 708"/>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3137" name="Group 709"/>
              <p:cNvGrpSpPr/>
              <p:nvPr/>
            </p:nvGrpSpPr>
            <p:grpSpPr bwMode="auto">
              <a:xfrm>
                <a:off x="5439" y="3020"/>
                <a:ext cx="20" cy="56"/>
                <a:chOff x="5439" y="3020"/>
                <a:chExt cx="20" cy="56"/>
              </a:xfrm>
            </p:grpSpPr>
            <p:sp>
              <p:nvSpPr>
                <p:cNvPr id="247494" name="Rectangle 710"/>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7495" name="Freeform 711"/>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3139" name="Group 712"/>
              <p:cNvGrpSpPr/>
              <p:nvPr/>
            </p:nvGrpSpPr>
            <p:grpSpPr bwMode="auto">
              <a:xfrm>
                <a:off x="4515" y="2918"/>
                <a:ext cx="944" cy="204"/>
                <a:chOff x="4515" y="2918"/>
                <a:chExt cx="944" cy="204"/>
              </a:xfrm>
            </p:grpSpPr>
            <p:grpSp>
              <p:nvGrpSpPr>
                <p:cNvPr id="253143" name="Group 713"/>
                <p:cNvGrpSpPr/>
                <p:nvPr/>
              </p:nvGrpSpPr>
              <p:grpSpPr bwMode="auto">
                <a:xfrm>
                  <a:off x="4515" y="3022"/>
                  <a:ext cx="924" cy="7"/>
                  <a:chOff x="4515" y="3022"/>
                  <a:chExt cx="924" cy="7"/>
                </a:xfrm>
              </p:grpSpPr>
              <p:sp>
                <p:nvSpPr>
                  <p:cNvPr id="247498" name="Rectangle 714"/>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7499" name="Rectangle 715"/>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7500" name="Rectangle 716"/>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7501" name="Rectangle 717"/>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3145" name="Group 718"/>
                <p:cNvGrpSpPr/>
                <p:nvPr/>
              </p:nvGrpSpPr>
              <p:grpSpPr bwMode="auto">
                <a:xfrm>
                  <a:off x="4517" y="3001"/>
                  <a:ext cx="942" cy="108"/>
                  <a:chOff x="4517" y="3001"/>
                  <a:chExt cx="942" cy="108"/>
                </a:xfrm>
              </p:grpSpPr>
              <p:sp>
                <p:nvSpPr>
                  <p:cNvPr id="247503" name="Freeform 719"/>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7504" name="Rectangle 720"/>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7505" name="Rectangle 721"/>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7506" name="Freeform 722"/>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3147" name="Group 723"/>
                <p:cNvGrpSpPr/>
                <p:nvPr/>
              </p:nvGrpSpPr>
              <p:grpSpPr bwMode="auto">
                <a:xfrm>
                  <a:off x="4809" y="3007"/>
                  <a:ext cx="188" cy="11"/>
                  <a:chOff x="4809" y="3007"/>
                  <a:chExt cx="188" cy="11"/>
                </a:xfrm>
              </p:grpSpPr>
              <p:grpSp>
                <p:nvGrpSpPr>
                  <p:cNvPr id="253153" name="Group 724"/>
                  <p:cNvGrpSpPr/>
                  <p:nvPr/>
                </p:nvGrpSpPr>
                <p:grpSpPr bwMode="auto">
                  <a:xfrm>
                    <a:off x="4957" y="3007"/>
                    <a:ext cx="40" cy="11"/>
                    <a:chOff x="4957" y="3007"/>
                    <a:chExt cx="40" cy="11"/>
                  </a:xfrm>
                </p:grpSpPr>
                <p:grpSp>
                  <p:nvGrpSpPr>
                    <p:cNvPr id="253156" name="Group 725"/>
                    <p:cNvGrpSpPr/>
                    <p:nvPr/>
                  </p:nvGrpSpPr>
                  <p:grpSpPr bwMode="auto">
                    <a:xfrm>
                      <a:off x="4962" y="3007"/>
                      <a:ext cx="22" cy="10"/>
                      <a:chOff x="4962" y="3007"/>
                      <a:chExt cx="22" cy="10"/>
                    </a:xfrm>
                  </p:grpSpPr>
                  <p:sp>
                    <p:nvSpPr>
                      <p:cNvPr id="247510" name="Freeform 726"/>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7511" name="Freeform 727"/>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3157" name="Group 728"/>
                    <p:cNvGrpSpPr/>
                    <p:nvPr/>
                  </p:nvGrpSpPr>
                  <p:grpSpPr bwMode="auto">
                    <a:xfrm>
                      <a:off x="4957" y="3009"/>
                      <a:ext cx="40" cy="9"/>
                      <a:chOff x="4957" y="3009"/>
                      <a:chExt cx="40" cy="9"/>
                    </a:xfrm>
                  </p:grpSpPr>
                  <p:sp>
                    <p:nvSpPr>
                      <p:cNvPr id="247513" name="Freeform 729"/>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7514" name="Rectangle 730"/>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3162" name="Group 731"/>
                  <p:cNvGrpSpPr/>
                  <p:nvPr/>
                </p:nvGrpSpPr>
                <p:grpSpPr bwMode="auto">
                  <a:xfrm>
                    <a:off x="4809" y="3007"/>
                    <a:ext cx="40" cy="11"/>
                    <a:chOff x="4809" y="3007"/>
                    <a:chExt cx="40" cy="11"/>
                  </a:xfrm>
                </p:grpSpPr>
                <p:grpSp>
                  <p:nvGrpSpPr>
                    <p:cNvPr id="253167" name="Group 732"/>
                    <p:cNvGrpSpPr/>
                    <p:nvPr/>
                  </p:nvGrpSpPr>
                  <p:grpSpPr bwMode="auto">
                    <a:xfrm>
                      <a:off x="4814" y="3007"/>
                      <a:ext cx="22" cy="10"/>
                      <a:chOff x="4814" y="3007"/>
                      <a:chExt cx="22" cy="10"/>
                    </a:xfrm>
                  </p:grpSpPr>
                  <p:sp>
                    <p:nvSpPr>
                      <p:cNvPr id="247517" name="Freeform 733"/>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7518" name="Freeform 734"/>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3168" name="Group 735"/>
                    <p:cNvGrpSpPr/>
                    <p:nvPr/>
                  </p:nvGrpSpPr>
                  <p:grpSpPr bwMode="auto">
                    <a:xfrm>
                      <a:off x="4809" y="3009"/>
                      <a:ext cx="40" cy="9"/>
                      <a:chOff x="4809" y="3009"/>
                      <a:chExt cx="40" cy="9"/>
                    </a:xfrm>
                  </p:grpSpPr>
                  <p:sp>
                    <p:nvSpPr>
                      <p:cNvPr id="247520" name="Freeform 736"/>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7521" name="Rectangle 737"/>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3169" name="Group 738"/>
                <p:cNvGrpSpPr/>
                <p:nvPr/>
              </p:nvGrpSpPr>
              <p:grpSpPr bwMode="auto">
                <a:xfrm>
                  <a:off x="4676" y="2918"/>
                  <a:ext cx="328" cy="204"/>
                  <a:chOff x="4676" y="2918"/>
                  <a:chExt cx="328" cy="204"/>
                </a:xfrm>
              </p:grpSpPr>
              <p:sp>
                <p:nvSpPr>
                  <p:cNvPr id="247523" name="Freeform 739"/>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7524" name="Freeform 740"/>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3172" name="Group 741"/>
                <p:cNvGrpSpPr/>
                <p:nvPr/>
              </p:nvGrpSpPr>
              <p:grpSpPr bwMode="auto">
                <a:xfrm>
                  <a:off x="4738" y="2980"/>
                  <a:ext cx="14" cy="21"/>
                  <a:chOff x="4738" y="2980"/>
                  <a:chExt cx="14" cy="21"/>
                </a:xfrm>
              </p:grpSpPr>
              <p:sp>
                <p:nvSpPr>
                  <p:cNvPr id="247526" name="Freeform 742"/>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7527" name="AutoShape 743"/>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3175" name="Group 744"/>
              <p:cNvGrpSpPr/>
              <p:nvPr/>
            </p:nvGrpSpPr>
            <p:grpSpPr bwMode="auto">
              <a:xfrm>
                <a:off x="5447" y="3096"/>
                <a:ext cx="24" cy="35"/>
                <a:chOff x="5447" y="3096"/>
                <a:chExt cx="24" cy="35"/>
              </a:xfrm>
            </p:grpSpPr>
            <p:sp>
              <p:nvSpPr>
                <p:cNvPr id="247529" name="Freeform 745"/>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7530" name="Rectangle 746"/>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7531" name="Rectangle 747"/>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47532" name="Freeform 748"/>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47533" name="Freeform 749"/>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3176" name="Group 750"/>
            <p:cNvGrpSpPr>
              <a:grpSpLocks noChangeAspect="1"/>
            </p:cNvGrpSpPr>
            <p:nvPr/>
          </p:nvGrpSpPr>
          <p:grpSpPr bwMode="auto">
            <a:xfrm flipH="1">
              <a:off x="2879" y="890"/>
              <a:ext cx="469" cy="139"/>
              <a:chOff x="4468" y="2908"/>
              <a:chExt cx="1004" cy="299"/>
            </a:xfrm>
          </p:grpSpPr>
          <p:sp>
            <p:nvSpPr>
              <p:cNvPr id="247535" name="AutoShape 751"/>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3179" name="Group 752"/>
              <p:cNvGrpSpPr/>
              <p:nvPr/>
            </p:nvGrpSpPr>
            <p:grpSpPr bwMode="auto">
              <a:xfrm>
                <a:off x="5335" y="3115"/>
                <a:ext cx="94" cy="26"/>
                <a:chOff x="5335" y="3115"/>
                <a:chExt cx="94" cy="26"/>
              </a:xfrm>
            </p:grpSpPr>
            <p:sp>
              <p:nvSpPr>
                <p:cNvPr id="247537" name="Freeform 753"/>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7538" name="Oval 754"/>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3182" name="Group 755"/>
              <p:cNvGrpSpPr/>
              <p:nvPr/>
            </p:nvGrpSpPr>
            <p:grpSpPr bwMode="auto">
              <a:xfrm>
                <a:off x="4689" y="2919"/>
                <a:ext cx="312" cy="85"/>
                <a:chOff x="4689" y="2919"/>
                <a:chExt cx="312" cy="85"/>
              </a:xfrm>
            </p:grpSpPr>
            <p:sp>
              <p:nvSpPr>
                <p:cNvPr id="247540" name="Freeform 756"/>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7541" name="Freeform 757"/>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7542" name="Freeform 758"/>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7543" name="Oval 759"/>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7544" name="Oval 760"/>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3185" name="Group 761"/>
              <p:cNvGrpSpPr/>
              <p:nvPr/>
            </p:nvGrpSpPr>
            <p:grpSpPr bwMode="auto">
              <a:xfrm>
                <a:off x="4468" y="3076"/>
                <a:ext cx="26" cy="38"/>
                <a:chOff x="4468" y="3076"/>
                <a:chExt cx="26" cy="38"/>
              </a:xfrm>
            </p:grpSpPr>
            <p:sp>
              <p:nvSpPr>
                <p:cNvPr id="247546" name="Rectangle 762"/>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7547" name="Freeform 763"/>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7548" name="Freeform 764"/>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3188" name="Group 765"/>
              <p:cNvGrpSpPr/>
              <p:nvPr/>
            </p:nvGrpSpPr>
            <p:grpSpPr bwMode="auto">
              <a:xfrm>
                <a:off x="5196" y="3077"/>
                <a:ext cx="130" cy="130"/>
                <a:chOff x="5196" y="3077"/>
                <a:chExt cx="130" cy="130"/>
              </a:xfrm>
            </p:grpSpPr>
            <p:sp>
              <p:nvSpPr>
                <p:cNvPr id="247550" name="Oval 766"/>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3194" name="Group 767"/>
                <p:cNvGrpSpPr/>
                <p:nvPr/>
              </p:nvGrpSpPr>
              <p:grpSpPr bwMode="auto">
                <a:xfrm>
                  <a:off x="5225" y="3106"/>
                  <a:ext cx="72" cy="72"/>
                  <a:chOff x="5225" y="3106"/>
                  <a:chExt cx="72" cy="72"/>
                </a:xfrm>
              </p:grpSpPr>
              <p:sp>
                <p:nvSpPr>
                  <p:cNvPr id="247552" name="Oval 768"/>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7553" name="Oval 769"/>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7554" name="Oval 770"/>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7555" name="Oval 771"/>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556" name="Freeform 772"/>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3196" name="Group 773"/>
              <p:cNvGrpSpPr/>
              <p:nvPr/>
            </p:nvGrpSpPr>
            <p:grpSpPr bwMode="auto">
              <a:xfrm>
                <a:off x="4508" y="3077"/>
                <a:ext cx="130" cy="130"/>
                <a:chOff x="4508" y="3077"/>
                <a:chExt cx="130" cy="130"/>
              </a:xfrm>
            </p:grpSpPr>
            <p:sp>
              <p:nvSpPr>
                <p:cNvPr id="247558" name="Oval 774"/>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3197" name="Group 775"/>
                <p:cNvGrpSpPr/>
                <p:nvPr/>
              </p:nvGrpSpPr>
              <p:grpSpPr bwMode="auto">
                <a:xfrm>
                  <a:off x="4537" y="3106"/>
                  <a:ext cx="71" cy="72"/>
                  <a:chOff x="4537" y="3106"/>
                  <a:chExt cx="71" cy="72"/>
                </a:xfrm>
              </p:grpSpPr>
              <p:sp>
                <p:nvSpPr>
                  <p:cNvPr id="247560" name="Oval 776"/>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7561" name="Oval 777"/>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7562" name="Oval 778"/>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7563" name="Oval 779"/>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564" name="Rectangle 780"/>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3198" name="Group 781"/>
              <p:cNvGrpSpPr/>
              <p:nvPr/>
            </p:nvGrpSpPr>
            <p:grpSpPr bwMode="auto">
              <a:xfrm>
                <a:off x="4492" y="2908"/>
                <a:ext cx="556" cy="94"/>
                <a:chOff x="4492" y="2908"/>
                <a:chExt cx="556" cy="94"/>
              </a:xfrm>
            </p:grpSpPr>
            <p:sp>
              <p:nvSpPr>
                <p:cNvPr id="247566" name="Freeform 782"/>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3202" name="Group 783"/>
                <p:cNvGrpSpPr/>
                <p:nvPr/>
              </p:nvGrpSpPr>
              <p:grpSpPr bwMode="auto">
                <a:xfrm>
                  <a:off x="5011" y="2908"/>
                  <a:ext cx="37" cy="92"/>
                  <a:chOff x="5011" y="2908"/>
                  <a:chExt cx="37" cy="92"/>
                </a:xfrm>
              </p:grpSpPr>
              <p:sp>
                <p:nvSpPr>
                  <p:cNvPr id="247568" name="Freeform 784"/>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3203" name="Group 785"/>
                  <p:cNvGrpSpPr/>
                  <p:nvPr/>
                </p:nvGrpSpPr>
                <p:grpSpPr bwMode="auto">
                  <a:xfrm>
                    <a:off x="5016" y="2924"/>
                    <a:ext cx="27" cy="67"/>
                    <a:chOff x="5016" y="2924"/>
                    <a:chExt cx="27" cy="67"/>
                  </a:xfrm>
                </p:grpSpPr>
                <p:sp>
                  <p:nvSpPr>
                    <p:cNvPr id="247570" name="Freeform 786"/>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3204" name="Group 787"/>
                    <p:cNvGrpSpPr/>
                    <p:nvPr/>
                  </p:nvGrpSpPr>
                  <p:grpSpPr bwMode="auto">
                    <a:xfrm>
                      <a:off x="5021" y="2938"/>
                      <a:ext cx="15" cy="31"/>
                      <a:chOff x="5021" y="2938"/>
                      <a:chExt cx="15" cy="31"/>
                    </a:xfrm>
                  </p:grpSpPr>
                  <p:sp>
                    <p:nvSpPr>
                      <p:cNvPr id="247572" name="Line 788"/>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7573" name="Line 789"/>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7574" name="Line 790"/>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3205" name="Group 791"/>
              <p:cNvGrpSpPr/>
              <p:nvPr/>
            </p:nvGrpSpPr>
            <p:grpSpPr bwMode="auto">
              <a:xfrm>
                <a:off x="5024" y="2994"/>
                <a:ext cx="435" cy="135"/>
                <a:chOff x="5024" y="2994"/>
                <a:chExt cx="435" cy="135"/>
              </a:xfrm>
            </p:grpSpPr>
            <p:sp>
              <p:nvSpPr>
                <p:cNvPr id="247576" name="Freeform 792"/>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3206" name="Group 793"/>
                <p:cNvGrpSpPr/>
                <p:nvPr/>
              </p:nvGrpSpPr>
              <p:grpSpPr bwMode="auto">
                <a:xfrm>
                  <a:off x="5024" y="2994"/>
                  <a:ext cx="435" cy="135"/>
                  <a:chOff x="5024" y="2994"/>
                  <a:chExt cx="435" cy="135"/>
                </a:xfrm>
              </p:grpSpPr>
              <p:sp>
                <p:nvSpPr>
                  <p:cNvPr id="247578" name="Freeform 794"/>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3207" name="Group 795"/>
                  <p:cNvGrpSpPr/>
                  <p:nvPr/>
                </p:nvGrpSpPr>
                <p:grpSpPr bwMode="auto">
                  <a:xfrm>
                    <a:off x="5040" y="2996"/>
                    <a:ext cx="369" cy="4"/>
                    <a:chOff x="5040" y="2996"/>
                    <a:chExt cx="369" cy="4"/>
                  </a:xfrm>
                </p:grpSpPr>
                <p:sp>
                  <p:nvSpPr>
                    <p:cNvPr id="247580" name="Freeform 796"/>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7581" name="Freeform 797"/>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7582" name="Freeform 798"/>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7583" name="Freeform 799"/>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7584" name="Rectangle 800"/>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3208" name="Group 801"/>
              <p:cNvGrpSpPr/>
              <p:nvPr/>
            </p:nvGrpSpPr>
            <p:grpSpPr bwMode="auto">
              <a:xfrm>
                <a:off x="5439" y="3020"/>
                <a:ext cx="20" cy="56"/>
                <a:chOff x="5439" y="3020"/>
                <a:chExt cx="20" cy="56"/>
              </a:xfrm>
            </p:grpSpPr>
            <p:sp>
              <p:nvSpPr>
                <p:cNvPr id="247586" name="Rectangle 802"/>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7587" name="Freeform 803"/>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3209" name="Group 804"/>
              <p:cNvGrpSpPr/>
              <p:nvPr/>
            </p:nvGrpSpPr>
            <p:grpSpPr bwMode="auto">
              <a:xfrm>
                <a:off x="4515" y="2918"/>
                <a:ext cx="944" cy="204"/>
                <a:chOff x="4515" y="2918"/>
                <a:chExt cx="944" cy="204"/>
              </a:xfrm>
            </p:grpSpPr>
            <p:grpSp>
              <p:nvGrpSpPr>
                <p:cNvPr id="253210" name="Group 805"/>
                <p:cNvGrpSpPr/>
                <p:nvPr/>
              </p:nvGrpSpPr>
              <p:grpSpPr bwMode="auto">
                <a:xfrm>
                  <a:off x="4515" y="3022"/>
                  <a:ext cx="924" cy="7"/>
                  <a:chOff x="4515" y="3022"/>
                  <a:chExt cx="924" cy="7"/>
                </a:xfrm>
              </p:grpSpPr>
              <p:sp>
                <p:nvSpPr>
                  <p:cNvPr id="247590" name="Rectangle 806"/>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7591" name="Rectangle 807"/>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7592" name="Rectangle 808"/>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7593" name="Rectangle 809"/>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3211" name="Group 810"/>
                <p:cNvGrpSpPr/>
                <p:nvPr/>
              </p:nvGrpSpPr>
              <p:grpSpPr bwMode="auto">
                <a:xfrm>
                  <a:off x="4517" y="3001"/>
                  <a:ext cx="942" cy="108"/>
                  <a:chOff x="4517" y="3001"/>
                  <a:chExt cx="942" cy="108"/>
                </a:xfrm>
              </p:grpSpPr>
              <p:sp>
                <p:nvSpPr>
                  <p:cNvPr id="247595" name="Freeform 811"/>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7596" name="Rectangle 812"/>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7597" name="Rectangle 813"/>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7598" name="Freeform 814"/>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3212" name="Group 815"/>
                <p:cNvGrpSpPr/>
                <p:nvPr/>
              </p:nvGrpSpPr>
              <p:grpSpPr bwMode="auto">
                <a:xfrm>
                  <a:off x="4809" y="3007"/>
                  <a:ext cx="188" cy="11"/>
                  <a:chOff x="4809" y="3007"/>
                  <a:chExt cx="188" cy="11"/>
                </a:xfrm>
              </p:grpSpPr>
              <p:grpSp>
                <p:nvGrpSpPr>
                  <p:cNvPr id="253213" name="Group 816"/>
                  <p:cNvGrpSpPr/>
                  <p:nvPr/>
                </p:nvGrpSpPr>
                <p:grpSpPr bwMode="auto">
                  <a:xfrm>
                    <a:off x="4957" y="3007"/>
                    <a:ext cx="40" cy="11"/>
                    <a:chOff x="4957" y="3007"/>
                    <a:chExt cx="40" cy="11"/>
                  </a:xfrm>
                </p:grpSpPr>
                <p:grpSp>
                  <p:nvGrpSpPr>
                    <p:cNvPr id="253214" name="Group 817"/>
                    <p:cNvGrpSpPr/>
                    <p:nvPr/>
                  </p:nvGrpSpPr>
                  <p:grpSpPr bwMode="auto">
                    <a:xfrm>
                      <a:off x="4962" y="3007"/>
                      <a:ext cx="22" cy="10"/>
                      <a:chOff x="4962" y="3007"/>
                      <a:chExt cx="22" cy="10"/>
                    </a:xfrm>
                  </p:grpSpPr>
                  <p:sp>
                    <p:nvSpPr>
                      <p:cNvPr id="247602" name="Freeform 818"/>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7603" name="Freeform 819"/>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3215" name="Group 820"/>
                    <p:cNvGrpSpPr/>
                    <p:nvPr/>
                  </p:nvGrpSpPr>
                  <p:grpSpPr bwMode="auto">
                    <a:xfrm>
                      <a:off x="4957" y="3009"/>
                      <a:ext cx="40" cy="9"/>
                      <a:chOff x="4957" y="3009"/>
                      <a:chExt cx="40" cy="9"/>
                    </a:xfrm>
                  </p:grpSpPr>
                  <p:sp>
                    <p:nvSpPr>
                      <p:cNvPr id="247605" name="Freeform 821"/>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7606" name="Rectangle 822"/>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6784" name="Group 823"/>
                  <p:cNvGrpSpPr/>
                  <p:nvPr/>
                </p:nvGrpSpPr>
                <p:grpSpPr bwMode="auto">
                  <a:xfrm>
                    <a:off x="4809" y="3007"/>
                    <a:ext cx="40" cy="11"/>
                    <a:chOff x="4809" y="3007"/>
                    <a:chExt cx="40" cy="11"/>
                  </a:xfrm>
                </p:grpSpPr>
                <p:grpSp>
                  <p:nvGrpSpPr>
                    <p:cNvPr id="246785" name="Group 824"/>
                    <p:cNvGrpSpPr/>
                    <p:nvPr/>
                  </p:nvGrpSpPr>
                  <p:grpSpPr bwMode="auto">
                    <a:xfrm>
                      <a:off x="4814" y="3007"/>
                      <a:ext cx="22" cy="10"/>
                      <a:chOff x="4814" y="3007"/>
                      <a:chExt cx="22" cy="10"/>
                    </a:xfrm>
                  </p:grpSpPr>
                  <p:sp>
                    <p:nvSpPr>
                      <p:cNvPr id="247609" name="Freeform 825"/>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7610" name="Freeform 826"/>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6787" name="Group 827"/>
                    <p:cNvGrpSpPr/>
                    <p:nvPr/>
                  </p:nvGrpSpPr>
                  <p:grpSpPr bwMode="auto">
                    <a:xfrm>
                      <a:off x="4809" y="3009"/>
                      <a:ext cx="40" cy="9"/>
                      <a:chOff x="4809" y="3009"/>
                      <a:chExt cx="40" cy="9"/>
                    </a:xfrm>
                  </p:grpSpPr>
                  <p:sp>
                    <p:nvSpPr>
                      <p:cNvPr id="247612" name="Freeform 828"/>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7613" name="Rectangle 829"/>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6788" name="Group 830"/>
                <p:cNvGrpSpPr/>
                <p:nvPr/>
              </p:nvGrpSpPr>
              <p:grpSpPr bwMode="auto">
                <a:xfrm>
                  <a:off x="4676" y="2918"/>
                  <a:ext cx="328" cy="204"/>
                  <a:chOff x="4676" y="2918"/>
                  <a:chExt cx="328" cy="204"/>
                </a:xfrm>
              </p:grpSpPr>
              <p:sp>
                <p:nvSpPr>
                  <p:cNvPr id="247615" name="Freeform 831"/>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7616" name="Freeform 832"/>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6789" name="Group 833"/>
                <p:cNvGrpSpPr/>
                <p:nvPr/>
              </p:nvGrpSpPr>
              <p:grpSpPr bwMode="auto">
                <a:xfrm>
                  <a:off x="4738" y="2980"/>
                  <a:ext cx="14" cy="21"/>
                  <a:chOff x="4738" y="2980"/>
                  <a:chExt cx="14" cy="21"/>
                </a:xfrm>
              </p:grpSpPr>
              <p:sp>
                <p:nvSpPr>
                  <p:cNvPr id="247618" name="Freeform 834"/>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7619" name="AutoShape 835"/>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6790" name="Group 836"/>
              <p:cNvGrpSpPr/>
              <p:nvPr/>
            </p:nvGrpSpPr>
            <p:grpSpPr bwMode="auto">
              <a:xfrm>
                <a:off x="5447" y="3096"/>
                <a:ext cx="24" cy="35"/>
                <a:chOff x="5447" y="3096"/>
                <a:chExt cx="24" cy="35"/>
              </a:xfrm>
            </p:grpSpPr>
            <p:sp>
              <p:nvSpPr>
                <p:cNvPr id="247621" name="Freeform 837"/>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7622" name="Rectangle 838"/>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7623" name="Rectangle 839"/>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47624" name="Freeform 840"/>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47625" name="Freeform 841"/>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6791" name="Group 842"/>
            <p:cNvGrpSpPr>
              <a:grpSpLocks noChangeAspect="1"/>
            </p:cNvGrpSpPr>
            <p:nvPr/>
          </p:nvGrpSpPr>
          <p:grpSpPr bwMode="auto">
            <a:xfrm flipH="1">
              <a:off x="3408" y="890"/>
              <a:ext cx="469" cy="139"/>
              <a:chOff x="4468" y="2908"/>
              <a:chExt cx="1004" cy="299"/>
            </a:xfrm>
          </p:grpSpPr>
          <p:sp>
            <p:nvSpPr>
              <p:cNvPr id="247627" name="AutoShape 843"/>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6792" name="Group 844"/>
              <p:cNvGrpSpPr/>
              <p:nvPr/>
            </p:nvGrpSpPr>
            <p:grpSpPr bwMode="auto">
              <a:xfrm>
                <a:off x="5335" y="3115"/>
                <a:ext cx="94" cy="26"/>
                <a:chOff x="5335" y="3115"/>
                <a:chExt cx="94" cy="26"/>
              </a:xfrm>
            </p:grpSpPr>
            <p:sp>
              <p:nvSpPr>
                <p:cNvPr id="247629" name="Freeform 845"/>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7630" name="Oval 846"/>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6793" name="Group 847"/>
              <p:cNvGrpSpPr/>
              <p:nvPr/>
            </p:nvGrpSpPr>
            <p:grpSpPr bwMode="auto">
              <a:xfrm>
                <a:off x="4689" y="2919"/>
                <a:ext cx="312" cy="85"/>
                <a:chOff x="4689" y="2919"/>
                <a:chExt cx="312" cy="85"/>
              </a:xfrm>
            </p:grpSpPr>
            <p:sp>
              <p:nvSpPr>
                <p:cNvPr id="247632" name="Freeform 848"/>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7633" name="Freeform 849"/>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7634" name="Freeform 850"/>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7635" name="Oval 851"/>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7636" name="Oval 852"/>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6794" name="Group 853"/>
              <p:cNvGrpSpPr/>
              <p:nvPr/>
            </p:nvGrpSpPr>
            <p:grpSpPr bwMode="auto">
              <a:xfrm>
                <a:off x="4468" y="3076"/>
                <a:ext cx="26" cy="38"/>
                <a:chOff x="4468" y="3076"/>
                <a:chExt cx="26" cy="38"/>
              </a:xfrm>
            </p:grpSpPr>
            <p:sp>
              <p:nvSpPr>
                <p:cNvPr id="247638" name="Rectangle 854"/>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7639" name="Freeform 855"/>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7640" name="Freeform 856"/>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6795" name="Group 857"/>
              <p:cNvGrpSpPr/>
              <p:nvPr/>
            </p:nvGrpSpPr>
            <p:grpSpPr bwMode="auto">
              <a:xfrm>
                <a:off x="5196" y="3077"/>
                <a:ext cx="130" cy="130"/>
                <a:chOff x="5196" y="3077"/>
                <a:chExt cx="130" cy="130"/>
              </a:xfrm>
            </p:grpSpPr>
            <p:sp>
              <p:nvSpPr>
                <p:cNvPr id="247642" name="Oval 858"/>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6796" name="Group 859"/>
                <p:cNvGrpSpPr/>
                <p:nvPr/>
              </p:nvGrpSpPr>
              <p:grpSpPr bwMode="auto">
                <a:xfrm>
                  <a:off x="5225" y="3106"/>
                  <a:ext cx="72" cy="72"/>
                  <a:chOff x="5225" y="3106"/>
                  <a:chExt cx="72" cy="72"/>
                </a:xfrm>
              </p:grpSpPr>
              <p:sp>
                <p:nvSpPr>
                  <p:cNvPr id="247644" name="Oval 860"/>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7645" name="Oval 861"/>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7646" name="Oval 862"/>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7647" name="Oval 863"/>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648" name="Freeform 864"/>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6797" name="Group 865"/>
              <p:cNvGrpSpPr/>
              <p:nvPr/>
            </p:nvGrpSpPr>
            <p:grpSpPr bwMode="auto">
              <a:xfrm>
                <a:off x="4508" y="3077"/>
                <a:ext cx="130" cy="130"/>
                <a:chOff x="4508" y="3077"/>
                <a:chExt cx="130" cy="130"/>
              </a:xfrm>
            </p:grpSpPr>
            <p:sp>
              <p:nvSpPr>
                <p:cNvPr id="247650" name="Oval 866"/>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6798" name="Group 867"/>
                <p:cNvGrpSpPr/>
                <p:nvPr/>
              </p:nvGrpSpPr>
              <p:grpSpPr bwMode="auto">
                <a:xfrm>
                  <a:off x="4537" y="3106"/>
                  <a:ext cx="71" cy="72"/>
                  <a:chOff x="4537" y="3106"/>
                  <a:chExt cx="71" cy="72"/>
                </a:xfrm>
              </p:grpSpPr>
              <p:sp>
                <p:nvSpPr>
                  <p:cNvPr id="247652" name="Oval 868"/>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7653" name="Oval 869"/>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7654" name="Oval 870"/>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7655" name="Oval 871"/>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656" name="Rectangle 872"/>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6799" name="Group 873"/>
              <p:cNvGrpSpPr/>
              <p:nvPr/>
            </p:nvGrpSpPr>
            <p:grpSpPr bwMode="auto">
              <a:xfrm>
                <a:off x="4492" y="2908"/>
                <a:ext cx="556" cy="94"/>
                <a:chOff x="4492" y="2908"/>
                <a:chExt cx="556" cy="94"/>
              </a:xfrm>
            </p:grpSpPr>
            <p:sp>
              <p:nvSpPr>
                <p:cNvPr id="247658" name="Freeform 874"/>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6800" name="Group 875"/>
                <p:cNvGrpSpPr/>
                <p:nvPr/>
              </p:nvGrpSpPr>
              <p:grpSpPr bwMode="auto">
                <a:xfrm>
                  <a:off x="5011" y="2908"/>
                  <a:ext cx="37" cy="92"/>
                  <a:chOff x="5011" y="2908"/>
                  <a:chExt cx="37" cy="92"/>
                </a:xfrm>
              </p:grpSpPr>
              <p:sp>
                <p:nvSpPr>
                  <p:cNvPr id="247660" name="Freeform 876"/>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6801" name="Group 877"/>
                  <p:cNvGrpSpPr/>
                  <p:nvPr/>
                </p:nvGrpSpPr>
                <p:grpSpPr bwMode="auto">
                  <a:xfrm>
                    <a:off x="5016" y="2924"/>
                    <a:ext cx="27" cy="67"/>
                    <a:chOff x="5016" y="2924"/>
                    <a:chExt cx="27" cy="67"/>
                  </a:xfrm>
                </p:grpSpPr>
                <p:sp>
                  <p:nvSpPr>
                    <p:cNvPr id="247662" name="Freeform 878"/>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6802" name="Group 879"/>
                    <p:cNvGrpSpPr/>
                    <p:nvPr/>
                  </p:nvGrpSpPr>
                  <p:grpSpPr bwMode="auto">
                    <a:xfrm>
                      <a:off x="5021" y="2938"/>
                      <a:ext cx="15" cy="31"/>
                      <a:chOff x="5021" y="2938"/>
                      <a:chExt cx="15" cy="31"/>
                    </a:xfrm>
                  </p:grpSpPr>
                  <p:sp>
                    <p:nvSpPr>
                      <p:cNvPr id="247664" name="Line 880"/>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7665" name="Line 881"/>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7666" name="Line 882"/>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6803" name="Group 883"/>
              <p:cNvGrpSpPr/>
              <p:nvPr/>
            </p:nvGrpSpPr>
            <p:grpSpPr bwMode="auto">
              <a:xfrm>
                <a:off x="5024" y="2994"/>
                <a:ext cx="435" cy="135"/>
                <a:chOff x="5024" y="2994"/>
                <a:chExt cx="435" cy="135"/>
              </a:xfrm>
            </p:grpSpPr>
            <p:sp>
              <p:nvSpPr>
                <p:cNvPr id="247668" name="Freeform 884"/>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6804" name="Group 885"/>
                <p:cNvGrpSpPr/>
                <p:nvPr/>
              </p:nvGrpSpPr>
              <p:grpSpPr bwMode="auto">
                <a:xfrm>
                  <a:off x="5024" y="2994"/>
                  <a:ext cx="435" cy="135"/>
                  <a:chOff x="5024" y="2994"/>
                  <a:chExt cx="435" cy="135"/>
                </a:xfrm>
              </p:grpSpPr>
              <p:sp>
                <p:nvSpPr>
                  <p:cNvPr id="247670" name="Freeform 886"/>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6805" name="Group 887"/>
                  <p:cNvGrpSpPr/>
                  <p:nvPr/>
                </p:nvGrpSpPr>
                <p:grpSpPr bwMode="auto">
                  <a:xfrm>
                    <a:off x="5040" y="2996"/>
                    <a:ext cx="369" cy="4"/>
                    <a:chOff x="5040" y="2996"/>
                    <a:chExt cx="369" cy="4"/>
                  </a:xfrm>
                </p:grpSpPr>
                <p:sp>
                  <p:nvSpPr>
                    <p:cNvPr id="247672" name="Freeform 888"/>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7673" name="Freeform 889"/>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7674" name="Freeform 890"/>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7675" name="Freeform 891"/>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7676" name="Rectangle 892"/>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6806" name="Group 893"/>
              <p:cNvGrpSpPr/>
              <p:nvPr/>
            </p:nvGrpSpPr>
            <p:grpSpPr bwMode="auto">
              <a:xfrm>
                <a:off x="5439" y="3020"/>
                <a:ext cx="20" cy="56"/>
                <a:chOff x="5439" y="3020"/>
                <a:chExt cx="20" cy="56"/>
              </a:xfrm>
            </p:grpSpPr>
            <p:sp>
              <p:nvSpPr>
                <p:cNvPr id="247678" name="Rectangle 894"/>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7679" name="Freeform 895"/>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6807" name="Group 896"/>
              <p:cNvGrpSpPr/>
              <p:nvPr/>
            </p:nvGrpSpPr>
            <p:grpSpPr bwMode="auto">
              <a:xfrm>
                <a:off x="4515" y="2918"/>
                <a:ext cx="944" cy="204"/>
                <a:chOff x="4515" y="2918"/>
                <a:chExt cx="944" cy="204"/>
              </a:xfrm>
            </p:grpSpPr>
            <p:grpSp>
              <p:nvGrpSpPr>
                <p:cNvPr id="246808" name="Group 897"/>
                <p:cNvGrpSpPr/>
                <p:nvPr/>
              </p:nvGrpSpPr>
              <p:grpSpPr bwMode="auto">
                <a:xfrm>
                  <a:off x="4515" y="3022"/>
                  <a:ext cx="924" cy="7"/>
                  <a:chOff x="4515" y="3022"/>
                  <a:chExt cx="924" cy="7"/>
                </a:xfrm>
              </p:grpSpPr>
              <p:sp>
                <p:nvSpPr>
                  <p:cNvPr id="247682" name="Rectangle 898"/>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7683" name="Rectangle 899"/>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7684" name="Rectangle 900"/>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7685" name="Rectangle 901"/>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6809" name="Group 902"/>
                <p:cNvGrpSpPr/>
                <p:nvPr/>
              </p:nvGrpSpPr>
              <p:grpSpPr bwMode="auto">
                <a:xfrm>
                  <a:off x="4517" y="3001"/>
                  <a:ext cx="942" cy="108"/>
                  <a:chOff x="4517" y="3001"/>
                  <a:chExt cx="942" cy="108"/>
                </a:xfrm>
              </p:grpSpPr>
              <p:sp>
                <p:nvSpPr>
                  <p:cNvPr id="247687" name="Freeform 903"/>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7688" name="Rectangle 904"/>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7689" name="Rectangle 905"/>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7690" name="Freeform 906"/>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6810" name="Group 907"/>
                <p:cNvGrpSpPr/>
                <p:nvPr/>
              </p:nvGrpSpPr>
              <p:grpSpPr bwMode="auto">
                <a:xfrm>
                  <a:off x="4809" y="3007"/>
                  <a:ext cx="188" cy="11"/>
                  <a:chOff x="4809" y="3007"/>
                  <a:chExt cx="188" cy="11"/>
                </a:xfrm>
              </p:grpSpPr>
              <p:grpSp>
                <p:nvGrpSpPr>
                  <p:cNvPr id="246811" name="Group 908"/>
                  <p:cNvGrpSpPr/>
                  <p:nvPr/>
                </p:nvGrpSpPr>
                <p:grpSpPr bwMode="auto">
                  <a:xfrm>
                    <a:off x="4957" y="3007"/>
                    <a:ext cx="40" cy="11"/>
                    <a:chOff x="4957" y="3007"/>
                    <a:chExt cx="40" cy="11"/>
                  </a:xfrm>
                </p:grpSpPr>
                <p:grpSp>
                  <p:nvGrpSpPr>
                    <p:cNvPr id="246812" name="Group 909"/>
                    <p:cNvGrpSpPr/>
                    <p:nvPr/>
                  </p:nvGrpSpPr>
                  <p:grpSpPr bwMode="auto">
                    <a:xfrm>
                      <a:off x="4962" y="3007"/>
                      <a:ext cx="22" cy="10"/>
                      <a:chOff x="4962" y="3007"/>
                      <a:chExt cx="22" cy="10"/>
                    </a:xfrm>
                  </p:grpSpPr>
                  <p:sp>
                    <p:nvSpPr>
                      <p:cNvPr id="247694" name="Freeform 910"/>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7695" name="Freeform 911"/>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6813" name="Group 912"/>
                    <p:cNvGrpSpPr/>
                    <p:nvPr/>
                  </p:nvGrpSpPr>
                  <p:grpSpPr bwMode="auto">
                    <a:xfrm>
                      <a:off x="4957" y="3009"/>
                      <a:ext cx="40" cy="9"/>
                      <a:chOff x="4957" y="3009"/>
                      <a:chExt cx="40" cy="9"/>
                    </a:xfrm>
                  </p:grpSpPr>
                  <p:sp>
                    <p:nvSpPr>
                      <p:cNvPr id="247697" name="Freeform 913"/>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7698" name="Rectangle 914"/>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6814" name="Group 915"/>
                  <p:cNvGrpSpPr/>
                  <p:nvPr/>
                </p:nvGrpSpPr>
                <p:grpSpPr bwMode="auto">
                  <a:xfrm>
                    <a:off x="4809" y="3007"/>
                    <a:ext cx="40" cy="11"/>
                    <a:chOff x="4809" y="3007"/>
                    <a:chExt cx="40" cy="11"/>
                  </a:xfrm>
                </p:grpSpPr>
                <p:grpSp>
                  <p:nvGrpSpPr>
                    <p:cNvPr id="246815" name="Group 916"/>
                    <p:cNvGrpSpPr/>
                    <p:nvPr/>
                  </p:nvGrpSpPr>
                  <p:grpSpPr bwMode="auto">
                    <a:xfrm>
                      <a:off x="4814" y="3007"/>
                      <a:ext cx="22" cy="10"/>
                      <a:chOff x="4814" y="3007"/>
                      <a:chExt cx="22" cy="10"/>
                    </a:xfrm>
                  </p:grpSpPr>
                  <p:sp>
                    <p:nvSpPr>
                      <p:cNvPr id="247701" name="Freeform 917"/>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7702" name="Freeform 918"/>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232" name="Group 919"/>
                    <p:cNvGrpSpPr/>
                    <p:nvPr/>
                  </p:nvGrpSpPr>
                  <p:grpSpPr bwMode="auto">
                    <a:xfrm>
                      <a:off x="4809" y="3009"/>
                      <a:ext cx="40" cy="9"/>
                      <a:chOff x="4809" y="3009"/>
                      <a:chExt cx="40" cy="9"/>
                    </a:xfrm>
                  </p:grpSpPr>
                  <p:sp>
                    <p:nvSpPr>
                      <p:cNvPr id="247704" name="Freeform 920"/>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7705" name="Rectangle 921"/>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7233" name="Group 922"/>
                <p:cNvGrpSpPr/>
                <p:nvPr/>
              </p:nvGrpSpPr>
              <p:grpSpPr bwMode="auto">
                <a:xfrm>
                  <a:off x="4676" y="2918"/>
                  <a:ext cx="328" cy="204"/>
                  <a:chOff x="4676" y="2918"/>
                  <a:chExt cx="328" cy="204"/>
                </a:xfrm>
              </p:grpSpPr>
              <p:sp>
                <p:nvSpPr>
                  <p:cNvPr id="247707" name="Freeform 923"/>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7708" name="Freeform 924"/>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7234" name="Group 925"/>
                <p:cNvGrpSpPr/>
                <p:nvPr/>
              </p:nvGrpSpPr>
              <p:grpSpPr bwMode="auto">
                <a:xfrm>
                  <a:off x="4738" y="2980"/>
                  <a:ext cx="14" cy="21"/>
                  <a:chOff x="4738" y="2980"/>
                  <a:chExt cx="14" cy="21"/>
                </a:xfrm>
              </p:grpSpPr>
              <p:sp>
                <p:nvSpPr>
                  <p:cNvPr id="247710" name="Freeform 926"/>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7711" name="AutoShape 927"/>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7235" name="Group 928"/>
              <p:cNvGrpSpPr/>
              <p:nvPr/>
            </p:nvGrpSpPr>
            <p:grpSpPr bwMode="auto">
              <a:xfrm>
                <a:off x="5447" y="3096"/>
                <a:ext cx="24" cy="35"/>
                <a:chOff x="5447" y="3096"/>
                <a:chExt cx="24" cy="35"/>
              </a:xfrm>
            </p:grpSpPr>
            <p:sp>
              <p:nvSpPr>
                <p:cNvPr id="247713" name="Freeform 929"/>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7714" name="Rectangle 930"/>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7715" name="Rectangle 931"/>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47716" name="Freeform 932"/>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47717" name="Freeform 933"/>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7236" name="Group 934"/>
            <p:cNvGrpSpPr>
              <a:grpSpLocks noChangeAspect="1"/>
            </p:cNvGrpSpPr>
            <p:nvPr/>
          </p:nvGrpSpPr>
          <p:grpSpPr bwMode="auto">
            <a:xfrm flipH="1">
              <a:off x="3937" y="890"/>
              <a:ext cx="469" cy="139"/>
              <a:chOff x="4468" y="2908"/>
              <a:chExt cx="1004" cy="299"/>
            </a:xfrm>
          </p:grpSpPr>
          <p:sp>
            <p:nvSpPr>
              <p:cNvPr id="247719" name="AutoShape 935"/>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7237" name="Group 936"/>
              <p:cNvGrpSpPr/>
              <p:nvPr/>
            </p:nvGrpSpPr>
            <p:grpSpPr bwMode="auto">
              <a:xfrm>
                <a:off x="5335" y="3115"/>
                <a:ext cx="94" cy="26"/>
                <a:chOff x="5335" y="3115"/>
                <a:chExt cx="94" cy="26"/>
              </a:xfrm>
            </p:grpSpPr>
            <p:sp>
              <p:nvSpPr>
                <p:cNvPr id="247721" name="Freeform 937"/>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7722" name="Oval 938"/>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7238" name="Group 939"/>
              <p:cNvGrpSpPr/>
              <p:nvPr/>
            </p:nvGrpSpPr>
            <p:grpSpPr bwMode="auto">
              <a:xfrm>
                <a:off x="4689" y="2919"/>
                <a:ext cx="312" cy="85"/>
                <a:chOff x="4689" y="2919"/>
                <a:chExt cx="312" cy="85"/>
              </a:xfrm>
            </p:grpSpPr>
            <p:sp>
              <p:nvSpPr>
                <p:cNvPr id="247724" name="Freeform 940"/>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7725" name="Freeform 941"/>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7726" name="Freeform 942"/>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7727" name="Oval 943"/>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7728" name="Oval 944"/>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7239" name="Group 945"/>
              <p:cNvGrpSpPr/>
              <p:nvPr/>
            </p:nvGrpSpPr>
            <p:grpSpPr bwMode="auto">
              <a:xfrm>
                <a:off x="4468" y="3076"/>
                <a:ext cx="26" cy="38"/>
                <a:chOff x="4468" y="3076"/>
                <a:chExt cx="26" cy="38"/>
              </a:xfrm>
            </p:grpSpPr>
            <p:sp>
              <p:nvSpPr>
                <p:cNvPr id="247730" name="Rectangle 946"/>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7731" name="Freeform 947"/>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7732" name="Freeform 948"/>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7240" name="Group 949"/>
              <p:cNvGrpSpPr/>
              <p:nvPr/>
            </p:nvGrpSpPr>
            <p:grpSpPr bwMode="auto">
              <a:xfrm>
                <a:off x="5196" y="3077"/>
                <a:ext cx="130" cy="130"/>
                <a:chOff x="5196" y="3077"/>
                <a:chExt cx="130" cy="130"/>
              </a:xfrm>
            </p:grpSpPr>
            <p:sp>
              <p:nvSpPr>
                <p:cNvPr id="247734" name="Oval 950"/>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7241" name="Group 951"/>
                <p:cNvGrpSpPr/>
                <p:nvPr/>
              </p:nvGrpSpPr>
              <p:grpSpPr bwMode="auto">
                <a:xfrm>
                  <a:off x="5225" y="3106"/>
                  <a:ext cx="72" cy="72"/>
                  <a:chOff x="5225" y="3106"/>
                  <a:chExt cx="72" cy="72"/>
                </a:xfrm>
              </p:grpSpPr>
              <p:sp>
                <p:nvSpPr>
                  <p:cNvPr id="247736" name="Oval 952"/>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7737" name="Oval 953"/>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7738" name="Oval 954"/>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7739" name="Oval 955"/>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740" name="Freeform 956"/>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7242" name="Group 957"/>
              <p:cNvGrpSpPr/>
              <p:nvPr/>
            </p:nvGrpSpPr>
            <p:grpSpPr bwMode="auto">
              <a:xfrm>
                <a:off x="4508" y="3077"/>
                <a:ext cx="130" cy="130"/>
                <a:chOff x="4508" y="3077"/>
                <a:chExt cx="130" cy="130"/>
              </a:xfrm>
            </p:grpSpPr>
            <p:sp>
              <p:nvSpPr>
                <p:cNvPr id="247742" name="Oval 958"/>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7243" name="Group 959"/>
                <p:cNvGrpSpPr/>
                <p:nvPr/>
              </p:nvGrpSpPr>
              <p:grpSpPr bwMode="auto">
                <a:xfrm>
                  <a:off x="4537" y="3106"/>
                  <a:ext cx="71" cy="72"/>
                  <a:chOff x="4537" y="3106"/>
                  <a:chExt cx="71" cy="72"/>
                </a:xfrm>
              </p:grpSpPr>
              <p:sp>
                <p:nvSpPr>
                  <p:cNvPr id="247744" name="Oval 960"/>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7745" name="Oval 961"/>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7746" name="Oval 962"/>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7747" name="Oval 963"/>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748" name="Rectangle 964"/>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7244" name="Group 965"/>
              <p:cNvGrpSpPr/>
              <p:nvPr/>
            </p:nvGrpSpPr>
            <p:grpSpPr bwMode="auto">
              <a:xfrm>
                <a:off x="4492" y="2908"/>
                <a:ext cx="556" cy="94"/>
                <a:chOff x="4492" y="2908"/>
                <a:chExt cx="556" cy="94"/>
              </a:xfrm>
            </p:grpSpPr>
            <p:sp>
              <p:nvSpPr>
                <p:cNvPr id="247750" name="Freeform 966"/>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7245" name="Group 967"/>
                <p:cNvGrpSpPr/>
                <p:nvPr/>
              </p:nvGrpSpPr>
              <p:grpSpPr bwMode="auto">
                <a:xfrm>
                  <a:off x="5011" y="2908"/>
                  <a:ext cx="37" cy="92"/>
                  <a:chOff x="5011" y="2908"/>
                  <a:chExt cx="37" cy="92"/>
                </a:xfrm>
              </p:grpSpPr>
              <p:sp>
                <p:nvSpPr>
                  <p:cNvPr id="247752" name="Freeform 968"/>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7246" name="Group 969"/>
                  <p:cNvGrpSpPr/>
                  <p:nvPr/>
                </p:nvGrpSpPr>
                <p:grpSpPr bwMode="auto">
                  <a:xfrm>
                    <a:off x="5016" y="2924"/>
                    <a:ext cx="27" cy="67"/>
                    <a:chOff x="5016" y="2924"/>
                    <a:chExt cx="27" cy="67"/>
                  </a:xfrm>
                </p:grpSpPr>
                <p:sp>
                  <p:nvSpPr>
                    <p:cNvPr id="247754" name="Freeform 970"/>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7247" name="Group 971"/>
                    <p:cNvGrpSpPr/>
                    <p:nvPr/>
                  </p:nvGrpSpPr>
                  <p:grpSpPr bwMode="auto">
                    <a:xfrm>
                      <a:off x="5021" y="2938"/>
                      <a:ext cx="15" cy="31"/>
                      <a:chOff x="5021" y="2938"/>
                      <a:chExt cx="15" cy="31"/>
                    </a:xfrm>
                  </p:grpSpPr>
                  <p:sp>
                    <p:nvSpPr>
                      <p:cNvPr id="247756" name="Line 972"/>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7757" name="Line 973"/>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7758" name="Line 974"/>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7248" name="Group 975"/>
              <p:cNvGrpSpPr/>
              <p:nvPr/>
            </p:nvGrpSpPr>
            <p:grpSpPr bwMode="auto">
              <a:xfrm>
                <a:off x="5024" y="2994"/>
                <a:ext cx="435" cy="135"/>
                <a:chOff x="5024" y="2994"/>
                <a:chExt cx="435" cy="135"/>
              </a:xfrm>
            </p:grpSpPr>
            <p:sp>
              <p:nvSpPr>
                <p:cNvPr id="247760" name="Freeform 976"/>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7249" name="Group 977"/>
                <p:cNvGrpSpPr/>
                <p:nvPr/>
              </p:nvGrpSpPr>
              <p:grpSpPr bwMode="auto">
                <a:xfrm>
                  <a:off x="5024" y="2994"/>
                  <a:ext cx="435" cy="135"/>
                  <a:chOff x="5024" y="2994"/>
                  <a:chExt cx="435" cy="135"/>
                </a:xfrm>
              </p:grpSpPr>
              <p:sp>
                <p:nvSpPr>
                  <p:cNvPr id="247762" name="Freeform 978"/>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7250" name="Group 979"/>
                  <p:cNvGrpSpPr/>
                  <p:nvPr/>
                </p:nvGrpSpPr>
                <p:grpSpPr bwMode="auto">
                  <a:xfrm>
                    <a:off x="5040" y="2996"/>
                    <a:ext cx="369" cy="4"/>
                    <a:chOff x="5040" y="2996"/>
                    <a:chExt cx="369" cy="4"/>
                  </a:xfrm>
                </p:grpSpPr>
                <p:sp>
                  <p:nvSpPr>
                    <p:cNvPr id="247764" name="Freeform 980"/>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7765" name="Freeform 981"/>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7766" name="Freeform 982"/>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7767" name="Freeform 983"/>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7768" name="Rectangle 984"/>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7251" name="Group 985"/>
              <p:cNvGrpSpPr/>
              <p:nvPr/>
            </p:nvGrpSpPr>
            <p:grpSpPr bwMode="auto">
              <a:xfrm>
                <a:off x="5439" y="3020"/>
                <a:ext cx="20" cy="56"/>
                <a:chOff x="5439" y="3020"/>
                <a:chExt cx="20" cy="56"/>
              </a:xfrm>
            </p:grpSpPr>
            <p:sp>
              <p:nvSpPr>
                <p:cNvPr id="247770" name="Rectangle 986"/>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7771" name="Freeform 987"/>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7252" name="Group 988"/>
              <p:cNvGrpSpPr/>
              <p:nvPr/>
            </p:nvGrpSpPr>
            <p:grpSpPr bwMode="auto">
              <a:xfrm>
                <a:off x="4515" y="2918"/>
                <a:ext cx="944" cy="204"/>
                <a:chOff x="4515" y="2918"/>
                <a:chExt cx="944" cy="204"/>
              </a:xfrm>
            </p:grpSpPr>
            <p:grpSp>
              <p:nvGrpSpPr>
                <p:cNvPr id="247253" name="Group 989"/>
                <p:cNvGrpSpPr/>
                <p:nvPr/>
              </p:nvGrpSpPr>
              <p:grpSpPr bwMode="auto">
                <a:xfrm>
                  <a:off x="4515" y="3022"/>
                  <a:ext cx="924" cy="7"/>
                  <a:chOff x="4515" y="3022"/>
                  <a:chExt cx="924" cy="7"/>
                </a:xfrm>
              </p:grpSpPr>
              <p:sp>
                <p:nvSpPr>
                  <p:cNvPr id="247774" name="Rectangle 990"/>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7775" name="Rectangle 991"/>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7776" name="Rectangle 992"/>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7777" name="Rectangle 993"/>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7255" name="Group 994"/>
                <p:cNvGrpSpPr/>
                <p:nvPr/>
              </p:nvGrpSpPr>
              <p:grpSpPr bwMode="auto">
                <a:xfrm>
                  <a:off x="4517" y="3001"/>
                  <a:ext cx="942" cy="108"/>
                  <a:chOff x="4517" y="3001"/>
                  <a:chExt cx="942" cy="108"/>
                </a:xfrm>
              </p:grpSpPr>
              <p:sp>
                <p:nvSpPr>
                  <p:cNvPr id="247779" name="Freeform 995"/>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7780" name="Rectangle 996"/>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7781" name="Rectangle 997"/>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7782" name="Freeform 998"/>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7258" name="Group 999"/>
                <p:cNvGrpSpPr/>
                <p:nvPr/>
              </p:nvGrpSpPr>
              <p:grpSpPr bwMode="auto">
                <a:xfrm>
                  <a:off x="4809" y="3007"/>
                  <a:ext cx="188" cy="11"/>
                  <a:chOff x="4809" y="3007"/>
                  <a:chExt cx="188" cy="11"/>
                </a:xfrm>
              </p:grpSpPr>
              <p:grpSp>
                <p:nvGrpSpPr>
                  <p:cNvPr id="247264" name="Group 1000"/>
                  <p:cNvGrpSpPr/>
                  <p:nvPr/>
                </p:nvGrpSpPr>
                <p:grpSpPr bwMode="auto">
                  <a:xfrm>
                    <a:off x="4957" y="3007"/>
                    <a:ext cx="40" cy="11"/>
                    <a:chOff x="4957" y="3007"/>
                    <a:chExt cx="40" cy="11"/>
                  </a:xfrm>
                </p:grpSpPr>
                <p:grpSp>
                  <p:nvGrpSpPr>
                    <p:cNvPr id="247268" name="Group 1001"/>
                    <p:cNvGrpSpPr/>
                    <p:nvPr/>
                  </p:nvGrpSpPr>
                  <p:grpSpPr bwMode="auto">
                    <a:xfrm>
                      <a:off x="4962" y="3007"/>
                      <a:ext cx="22" cy="10"/>
                      <a:chOff x="4962" y="3007"/>
                      <a:chExt cx="22" cy="10"/>
                    </a:xfrm>
                  </p:grpSpPr>
                  <p:sp>
                    <p:nvSpPr>
                      <p:cNvPr id="247786" name="Freeform 1002"/>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7787" name="Freeform 1003"/>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270" name="Group 1004"/>
                    <p:cNvGrpSpPr/>
                    <p:nvPr/>
                  </p:nvGrpSpPr>
                  <p:grpSpPr bwMode="auto">
                    <a:xfrm>
                      <a:off x="4957" y="3009"/>
                      <a:ext cx="40" cy="9"/>
                      <a:chOff x="4957" y="3009"/>
                      <a:chExt cx="40" cy="9"/>
                    </a:xfrm>
                  </p:grpSpPr>
                  <p:sp>
                    <p:nvSpPr>
                      <p:cNvPr id="247789" name="Freeform 1005"/>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7790" name="Rectangle 1006"/>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7276" name="Group 1007"/>
                  <p:cNvGrpSpPr/>
                  <p:nvPr/>
                </p:nvGrpSpPr>
                <p:grpSpPr bwMode="auto">
                  <a:xfrm>
                    <a:off x="4809" y="3007"/>
                    <a:ext cx="40" cy="11"/>
                    <a:chOff x="4809" y="3007"/>
                    <a:chExt cx="40" cy="11"/>
                  </a:xfrm>
                </p:grpSpPr>
                <p:grpSp>
                  <p:nvGrpSpPr>
                    <p:cNvPr id="247278" name="Group 1008"/>
                    <p:cNvGrpSpPr/>
                    <p:nvPr/>
                  </p:nvGrpSpPr>
                  <p:grpSpPr bwMode="auto">
                    <a:xfrm>
                      <a:off x="4814" y="3007"/>
                      <a:ext cx="22" cy="10"/>
                      <a:chOff x="4814" y="3007"/>
                      <a:chExt cx="22" cy="10"/>
                    </a:xfrm>
                  </p:grpSpPr>
                  <p:sp>
                    <p:nvSpPr>
                      <p:cNvPr id="247793" name="Freeform 1009"/>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7794" name="Freeform 1010"/>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284" name="Group 1011"/>
                    <p:cNvGrpSpPr/>
                    <p:nvPr/>
                  </p:nvGrpSpPr>
                  <p:grpSpPr bwMode="auto">
                    <a:xfrm>
                      <a:off x="4809" y="3009"/>
                      <a:ext cx="40" cy="9"/>
                      <a:chOff x="4809" y="3009"/>
                      <a:chExt cx="40" cy="9"/>
                    </a:xfrm>
                  </p:grpSpPr>
                  <p:sp>
                    <p:nvSpPr>
                      <p:cNvPr id="247796" name="Freeform 1012"/>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7797" name="Rectangle 1013"/>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7286" name="Group 1014"/>
                <p:cNvGrpSpPr/>
                <p:nvPr/>
              </p:nvGrpSpPr>
              <p:grpSpPr bwMode="auto">
                <a:xfrm>
                  <a:off x="4676" y="2918"/>
                  <a:ext cx="328" cy="204"/>
                  <a:chOff x="4676" y="2918"/>
                  <a:chExt cx="328" cy="204"/>
                </a:xfrm>
              </p:grpSpPr>
              <p:sp>
                <p:nvSpPr>
                  <p:cNvPr id="247799" name="Freeform 1015"/>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7800" name="Freeform 1016"/>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7288" name="Group 1017"/>
                <p:cNvGrpSpPr/>
                <p:nvPr/>
              </p:nvGrpSpPr>
              <p:grpSpPr bwMode="auto">
                <a:xfrm>
                  <a:off x="4738" y="2980"/>
                  <a:ext cx="14" cy="21"/>
                  <a:chOff x="4738" y="2980"/>
                  <a:chExt cx="14" cy="21"/>
                </a:xfrm>
              </p:grpSpPr>
              <p:sp>
                <p:nvSpPr>
                  <p:cNvPr id="247802" name="Freeform 1018"/>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7803" name="AutoShape 1019"/>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7290" name="Group 1020"/>
              <p:cNvGrpSpPr/>
              <p:nvPr/>
            </p:nvGrpSpPr>
            <p:grpSpPr bwMode="auto">
              <a:xfrm>
                <a:off x="5447" y="3096"/>
                <a:ext cx="24" cy="35"/>
                <a:chOff x="5447" y="3096"/>
                <a:chExt cx="24" cy="35"/>
              </a:xfrm>
            </p:grpSpPr>
            <p:sp>
              <p:nvSpPr>
                <p:cNvPr id="247805" name="Freeform 1021"/>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7806" name="Rectangle 1022"/>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7807" name="Rectangle 1023"/>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1904" name="Freeform 1024"/>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1905" name="Freeform 1025"/>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7294" name="Group 1026"/>
            <p:cNvGrpSpPr>
              <a:grpSpLocks noChangeAspect="1"/>
            </p:cNvGrpSpPr>
            <p:nvPr/>
          </p:nvGrpSpPr>
          <p:grpSpPr bwMode="auto">
            <a:xfrm flipH="1">
              <a:off x="4466" y="890"/>
              <a:ext cx="469" cy="139"/>
              <a:chOff x="4468" y="2908"/>
              <a:chExt cx="1004" cy="299"/>
            </a:xfrm>
          </p:grpSpPr>
          <p:sp>
            <p:nvSpPr>
              <p:cNvPr id="251907" name="AutoShape 1027"/>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7296" name="Group 1028"/>
              <p:cNvGrpSpPr/>
              <p:nvPr/>
            </p:nvGrpSpPr>
            <p:grpSpPr bwMode="auto">
              <a:xfrm>
                <a:off x="5335" y="3115"/>
                <a:ext cx="94" cy="26"/>
                <a:chOff x="5335" y="3115"/>
                <a:chExt cx="94" cy="26"/>
              </a:xfrm>
            </p:grpSpPr>
            <p:sp>
              <p:nvSpPr>
                <p:cNvPr id="251909" name="Freeform 1029"/>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1910" name="Oval 1030"/>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7298" name="Group 1031"/>
              <p:cNvGrpSpPr/>
              <p:nvPr/>
            </p:nvGrpSpPr>
            <p:grpSpPr bwMode="auto">
              <a:xfrm>
                <a:off x="4689" y="2919"/>
                <a:ext cx="312" cy="85"/>
                <a:chOff x="4689" y="2919"/>
                <a:chExt cx="312" cy="85"/>
              </a:xfrm>
            </p:grpSpPr>
            <p:sp>
              <p:nvSpPr>
                <p:cNvPr id="251912" name="Freeform 1032"/>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1913" name="Freeform 1033"/>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1914" name="Freeform 1034"/>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1915" name="Oval 1035"/>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1916" name="Oval 1036"/>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7304" name="Group 1037"/>
              <p:cNvGrpSpPr/>
              <p:nvPr/>
            </p:nvGrpSpPr>
            <p:grpSpPr bwMode="auto">
              <a:xfrm>
                <a:off x="4468" y="3076"/>
                <a:ext cx="26" cy="38"/>
                <a:chOff x="4468" y="3076"/>
                <a:chExt cx="26" cy="38"/>
              </a:xfrm>
            </p:grpSpPr>
            <p:sp>
              <p:nvSpPr>
                <p:cNvPr id="251918" name="Rectangle 1038"/>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1919" name="Freeform 1039"/>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1920" name="Freeform 1040"/>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7307" name="Group 1041"/>
              <p:cNvGrpSpPr/>
              <p:nvPr/>
            </p:nvGrpSpPr>
            <p:grpSpPr bwMode="auto">
              <a:xfrm>
                <a:off x="5196" y="3077"/>
                <a:ext cx="130" cy="130"/>
                <a:chOff x="5196" y="3077"/>
                <a:chExt cx="130" cy="130"/>
              </a:xfrm>
            </p:grpSpPr>
            <p:sp>
              <p:nvSpPr>
                <p:cNvPr id="251922" name="Oval 1042"/>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7308" name="Group 1043"/>
                <p:cNvGrpSpPr/>
                <p:nvPr/>
              </p:nvGrpSpPr>
              <p:grpSpPr bwMode="auto">
                <a:xfrm>
                  <a:off x="5225" y="3106"/>
                  <a:ext cx="72" cy="72"/>
                  <a:chOff x="5225" y="3106"/>
                  <a:chExt cx="72" cy="72"/>
                </a:xfrm>
              </p:grpSpPr>
              <p:sp>
                <p:nvSpPr>
                  <p:cNvPr id="251924" name="Oval 1044"/>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1925" name="Oval 1045"/>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1926" name="Oval 1046"/>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1927" name="Oval 1047"/>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1928" name="Freeform 1048"/>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7313" name="Group 1049"/>
              <p:cNvGrpSpPr/>
              <p:nvPr/>
            </p:nvGrpSpPr>
            <p:grpSpPr bwMode="auto">
              <a:xfrm>
                <a:off x="4508" y="3077"/>
                <a:ext cx="130" cy="130"/>
                <a:chOff x="4508" y="3077"/>
                <a:chExt cx="130" cy="130"/>
              </a:xfrm>
            </p:grpSpPr>
            <p:sp>
              <p:nvSpPr>
                <p:cNvPr id="251930" name="Oval 1050"/>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7318" name="Group 1051"/>
                <p:cNvGrpSpPr/>
                <p:nvPr/>
              </p:nvGrpSpPr>
              <p:grpSpPr bwMode="auto">
                <a:xfrm>
                  <a:off x="4537" y="3106"/>
                  <a:ext cx="71" cy="72"/>
                  <a:chOff x="4537" y="3106"/>
                  <a:chExt cx="71" cy="72"/>
                </a:xfrm>
              </p:grpSpPr>
              <p:sp>
                <p:nvSpPr>
                  <p:cNvPr id="251932" name="Oval 1052"/>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1933" name="Oval 1053"/>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1934" name="Oval 1054"/>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1935" name="Oval 1055"/>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1936" name="Rectangle 1056"/>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7319" name="Group 1057"/>
              <p:cNvGrpSpPr/>
              <p:nvPr/>
            </p:nvGrpSpPr>
            <p:grpSpPr bwMode="auto">
              <a:xfrm>
                <a:off x="4492" y="2908"/>
                <a:ext cx="556" cy="94"/>
                <a:chOff x="4492" y="2908"/>
                <a:chExt cx="556" cy="94"/>
              </a:xfrm>
            </p:grpSpPr>
            <p:sp>
              <p:nvSpPr>
                <p:cNvPr id="251938" name="Freeform 1058"/>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7320" name="Group 1059"/>
                <p:cNvGrpSpPr/>
                <p:nvPr/>
              </p:nvGrpSpPr>
              <p:grpSpPr bwMode="auto">
                <a:xfrm>
                  <a:off x="5011" y="2908"/>
                  <a:ext cx="37" cy="92"/>
                  <a:chOff x="5011" y="2908"/>
                  <a:chExt cx="37" cy="92"/>
                </a:xfrm>
              </p:grpSpPr>
              <p:sp>
                <p:nvSpPr>
                  <p:cNvPr id="251940" name="Freeform 1060"/>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7323" name="Group 1061"/>
                  <p:cNvGrpSpPr/>
                  <p:nvPr/>
                </p:nvGrpSpPr>
                <p:grpSpPr bwMode="auto">
                  <a:xfrm>
                    <a:off x="5016" y="2924"/>
                    <a:ext cx="27" cy="67"/>
                    <a:chOff x="5016" y="2924"/>
                    <a:chExt cx="27" cy="67"/>
                  </a:xfrm>
                </p:grpSpPr>
                <p:sp>
                  <p:nvSpPr>
                    <p:cNvPr id="251942" name="Freeform 1062"/>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7326" name="Group 1063"/>
                    <p:cNvGrpSpPr/>
                    <p:nvPr/>
                  </p:nvGrpSpPr>
                  <p:grpSpPr bwMode="auto">
                    <a:xfrm>
                      <a:off x="5021" y="2938"/>
                      <a:ext cx="15" cy="31"/>
                      <a:chOff x="5021" y="2938"/>
                      <a:chExt cx="15" cy="31"/>
                    </a:xfrm>
                  </p:grpSpPr>
                  <p:sp>
                    <p:nvSpPr>
                      <p:cNvPr id="251944" name="Line 1064"/>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1945" name="Line 1065"/>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1946" name="Line 1066"/>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7327" name="Group 1067"/>
              <p:cNvGrpSpPr/>
              <p:nvPr/>
            </p:nvGrpSpPr>
            <p:grpSpPr bwMode="auto">
              <a:xfrm>
                <a:off x="5024" y="2994"/>
                <a:ext cx="435" cy="135"/>
                <a:chOff x="5024" y="2994"/>
                <a:chExt cx="435" cy="135"/>
              </a:xfrm>
            </p:grpSpPr>
            <p:sp>
              <p:nvSpPr>
                <p:cNvPr id="251948" name="Freeform 1068"/>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7330" name="Group 1069"/>
                <p:cNvGrpSpPr/>
                <p:nvPr/>
              </p:nvGrpSpPr>
              <p:grpSpPr bwMode="auto">
                <a:xfrm>
                  <a:off x="5024" y="2994"/>
                  <a:ext cx="435" cy="135"/>
                  <a:chOff x="5024" y="2994"/>
                  <a:chExt cx="435" cy="135"/>
                </a:xfrm>
              </p:grpSpPr>
              <p:sp>
                <p:nvSpPr>
                  <p:cNvPr id="251950" name="Freeform 1070"/>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7333" name="Group 1071"/>
                  <p:cNvGrpSpPr/>
                  <p:nvPr/>
                </p:nvGrpSpPr>
                <p:grpSpPr bwMode="auto">
                  <a:xfrm>
                    <a:off x="5040" y="2996"/>
                    <a:ext cx="369" cy="4"/>
                    <a:chOff x="5040" y="2996"/>
                    <a:chExt cx="369" cy="4"/>
                  </a:xfrm>
                </p:grpSpPr>
                <p:sp>
                  <p:nvSpPr>
                    <p:cNvPr id="251952" name="Freeform 1072"/>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1953" name="Freeform 1073"/>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1954" name="Freeform 1074"/>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1955" name="Freeform 1075"/>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1956" name="Rectangle 1076"/>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7336" name="Group 1077"/>
              <p:cNvGrpSpPr/>
              <p:nvPr/>
            </p:nvGrpSpPr>
            <p:grpSpPr bwMode="auto">
              <a:xfrm>
                <a:off x="5439" y="3020"/>
                <a:ext cx="20" cy="56"/>
                <a:chOff x="5439" y="3020"/>
                <a:chExt cx="20" cy="56"/>
              </a:xfrm>
            </p:grpSpPr>
            <p:sp>
              <p:nvSpPr>
                <p:cNvPr id="251958" name="Rectangle 1078"/>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1959" name="Freeform 1079"/>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7339" name="Group 1080"/>
              <p:cNvGrpSpPr/>
              <p:nvPr/>
            </p:nvGrpSpPr>
            <p:grpSpPr bwMode="auto">
              <a:xfrm>
                <a:off x="4515" y="2918"/>
                <a:ext cx="944" cy="204"/>
                <a:chOff x="4515" y="2918"/>
                <a:chExt cx="944" cy="204"/>
              </a:xfrm>
            </p:grpSpPr>
            <p:grpSp>
              <p:nvGrpSpPr>
                <p:cNvPr id="247346" name="Group 1081"/>
                <p:cNvGrpSpPr/>
                <p:nvPr/>
              </p:nvGrpSpPr>
              <p:grpSpPr bwMode="auto">
                <a:xfrm>
                  <a:off x="4515" y="3022"/>
                  <a:ext cx="924" cy="7"/>
                  <a:chOff x="4515" y="3022"/>
                  <a:chExt cx="924" cy="7"/>
                </a:xfrm>
              </p:grpSpPr>
              <p:sp>
                <p:nvSpPr>
                  <p:cNvPr id="251962" name="Rectangle 1082"/>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1963" name="Rectangle 1083"/>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1964" name="Rectangle 1084"/>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1965" name="Rectangle 1085"/>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7347" name="Group 1086"/>
                <p:cNvGrpSpPr/>
                <p:nvPr/>
              </p:nvGrpSpPr>
              <p:grpSpPr bwMode="auto">
                <a:xfrm>
                  <a:off x="4517" y="3001"/>
                  <a:ext cx="942" cy="108"/>
                  <a:chOff x="4517" y="3001"/>
                  <a:chExt cx="942" cy="108"/>
                </a:xfrm>
              </p:grpSpPr>
              <p:sp>
                <p:nvSpPr>
                  <p:cNvPr id="251967" name="Freeform 1087"/>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1968" name="Rectangle 1088"/>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1969" name="Rectangle 1089"/>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1970" name="Freeform 1090"/>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7350" name="Group 1091"/>
                <p:cNvGrpSpPr/>
                <p:nvPr/>
              </p:nvGrpSpPr>
              <p:grpSpPr bwMode="auto">
                <a:xfrm>
                  <a:off x="4809" y="3007"/>
                  <a:ext cx="188" cy="11"/>
                  <a:chOff x="4809" y="3007"/>
                  <a:chExt cx="188" cy="11"/>
                </a:xfrm>
              </p:grpSpPr>
              <p:grpSp>
                <p:nvGrpSpPr>
                  <p:cNvPr id="247352" name="Group 1092"/>
                  <p:cNvGrpSpPr/>
                  <p:nvPr/>
                </p:nvGrpSpPr>
                <p:grpSpPr bwMode="auto">
                  <a:xfrm>
                    <a:off x="4957" y="3007"/>
                    <a:ext cx="40" cy="11"/>
                    <a:chOff x="4957" y="3007"/>
                    <a:chExt cx="40" cy="11"/>
                  </a:xfrm>
                </p:grpSpPr>
                <p:grpSp>
                  <p:nvGrpSpPr>
                    <p:cNvPr id="247355" name="Group 1093"/>
                    <p:cNvGrpSpPr/>
                    <p:nvPr/>
                  </p:nvGrpSpPr>
                  <p:grpSpPr bwMode="auto">
                    <a:xfrm>
                      <a:off x="4962" y="3007"/>
                      <a:ext cx="22" cy="10"/>
                      <a:chOff x="4962" y="3007"/>
                      <a:chExt cx="22" cy="10"/>
                    </a:xfrm>
                  </p:grpSpPr>
                  <p:sp>
                    <p:nvSpPr>
                      <p:cNvPr id="251974" name="Freeform 1094"/>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1975" name="Freeform 1095"/>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361" name="Group 1096"/>
                    <p:cNvGrpSpPr/>
                    <p:nvPr/>
                  </p:nvGrpSpPr>
                  <p:grpSpPr bwMode="auto">
                    <a:xfrm>
                      <a:off x="4957" y="3009"/>
                      <a:ext cx="40" cy="9"/>
                      <a:chOff x="4957" y="3009"/>
                      <a:chExt cx="40" cy="9"/>
                    </a:xfrm>
                  </p:grpSpPr>
                  <p:sp>
                    <p:nvSpPr>
                      <p:cNvPr id="251977" name="Freeform 1097"/>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1978" name="Rectangle 1098"/>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7365" name="Group 1099"/>
                  <p:cNvGrpSpPr/>
                  <p:nvPr/>
                </p:nvGrpSpPr>
                <p:grpSpPr bwMode="auto">
                  <a:xfrm>
                    <a:off x="4809" y="3007"/>
                    <a:ext cx="40" cy="11"/>
                    <a:chOff x="4809" y="3007"/>
                    <a:chExt cx="40" cy="11"/>
                  </a:xfrm>
                </p:grpSpPr>
                <p:grpSp>
                  <p:nvGrpSpPr>
                    <p:cNvPr id="247367" name="Group 1100"/>
                    <p:cNvGrpSpPr/>
                    <p:nvPr/>
                  </p:nvGrpSpPr>
                  <p:grpSpPr bwMode="auto">
                    <a:xfrm>
                      <a:off x="4814" y="3007"/>
                      <a:ext cx="22" cy="10"/>
                      <a:chOff x="4814" y="3007"/>
                      <a:chExt cx="22" cy="10"/>
                    </a:xfrm>
                  </p:grpSpPr>
                  <p:sp>
                    <p:nvSpPr>
                      <p:cNvPr id="251981" name="Freeform 1101"/>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1982" name="Freeform 1102"/>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373" name="Group 1103"/>
                    <p:cNvGrpSpPr/>
                    <p:nvPr/>
                  </p:nvGrpSpPr>
                  <p:grpSpPr bwMode="auto">
                    <a:xfrm>
                      <a:off x="4809" y="3009"/>
                      <a:ext cx="40" cy="9"/>
                      <a:chOff x="4809" y="3009"/>
                      <a:chExt cx="40" cy="9"/>
                    </a:xfrm>
                  </p:grpSpPr>
                  <p:sp>
                    <p:nvSpPr>
                      <p:cNvPr id="251984" name="Freeform 1104"/>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1985" name="Rectangle 1105"/>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7375" name="Group 1106"/>
                <p:cNvGrpSpPr/>
                <p:nvPr/>
              </p:nvGrpSpPr>
              <p:grpSpPr bwMode="auto">
                <a:xfrm>
                  <a:off x="4676" y="2918"/>
                  <a:ext cx="328" cy="204"/>
                  <a:chOff x="4676" y="2918"/>
                  <a:chExt cx="328" cy="204"/>
                </a:xfrm>
              </p:grpSpPr>
              <p:sp>
                <p:nvSpPr>
                  <p:cNvPr id="251987" name="Freeform 1107"/>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1988" name="Freeform 1108"/>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7381" name="Group 1109"/>
                <p:cNvGrpSpPr/>
                <p:nvPr/>
              </p:nvGrpSpPr>
              <p:grpSpPr bwMode="auto">
                <a:xfrm>
                  <a:off x="4738" y="2980"/>
                  <a:ext cx="14" cy="21"/>
                  <a:chOff x="4738" y="2980"/>
                  <a:chExt cx="14" cy="21"/>
                </a:xfrm>
              </p:grpSpPr>
              <p:sp>
                <p:nvSpPr>
                  <p:cNvPr id="251990" name="Freeform 1110"/>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1991" name="AutoShape 1111"/>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7383" name="Group 1112"/>
              <p:cNvGrpSpPr/>
              <p:nvPr/>
            </p:nvGrpSpPr>
            <p:grpSpPr bwMode="auto">
              <a:xfrm>
                <a:off x="5447" y="3096"/>
                <a:ext cx="24" cy="35"/>
                <a:chOff x="5447" y="3096"/>
                <a:chExt cx="24" cy="35"/>
              </a:xfrm>
            </p:grpSpPr>
            <p:sp>
              <p:nvSpPr>
                <p:cNvPr id="251993" name="Freeform 1113"/>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1994" name="Rectangle 1114"/>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1995" name="Rectangle 1115"/>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1996" name="Freeform 1116"/>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1997" name="Freeform 1117"/>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7385" name="Group 1118"/>
            <p:cNvGrpSpPr>
              <a:grpSpLocks noChangeAspect="1"/>
            </p:cNvGrpSpPr>
            <p:nvPr/>
          </p:nvGrpSpPr>
          <p:grpSpPr bwMode="auto">
            <a:xfrm flipH="1">
              <a:off x="4995" y="890"/>
              <a:ext cx="469" cy="139"/>
              <a:chOff x="4468" y="2908"/>
              <a:chExt cx="1004" cy="299"/>
            </a:xfrm>
          </p:grpSpPr>
          <p:sp>
            <p:nvSpPr>
              <p:cNvPr id="251999" name="AutoShape 1119"/>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7387" name="Group 1120"/>
              <p:cNvGrpSpPr/>
              <p:nvPr/>
            </p:nvGrpSpPr>
            <p:grpSpPr bwMode="auto">
              <a:xfrm>
                <a:off x="5335" y="3115"/>
                <a:ext cx="94" cy="26"/>
                <a:chOff x="5335" y="3115"/>
                <a:chExt cx="94" cy="26"/>
              </a:xfrm>
            </p:grpSpPr>
            <p:sp>
              <p:nvSpPr>
                <p:cNvPr id="252001" name="Freeform 1121"/>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002" name="Oval 1122"/>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7391" name="Group 1123"/>
              <p:cNvGrpSpPr/>
              <p:nvPr/>
            </p:nvGrpSpPr>
            <p:grpSpPr bwMode="auto">
              <a:xfrm>
                <a:off x="4689" y="2919"/>
                <a:ext cx="312" cy="85"/>
                <a:chOff x="4689" y="2919"/>
                <a:chExt cx="312" cy="85"/>
              </a:xfrm>
            </p:grpSpPr>
            <p:sp>
              <p:nvSpPr>
                <p:cNvPr id="252004" name="Freeform 1124"/>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005" name="Freeform 1125"/>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006" name="Freeform 1126"/>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007" name="Oval 1127"/>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008" name="Oval 1128"/>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7393" name="Group 1129"/>
              <p:cNvGrpSpPr/>
              <p:nvPr/>
            </p:nvGrpSpPr>
            <p:grpSpPr bwMode="auto">
              <a:xfrm>
                <a:off x="4468" y="3076"/>
                <a:ext cx="26" cy="38"/>
                <a:chOff x="4468" y="3076"/>
                <a:chExt cx="26" cy="38"/>
              </a:xfrm>
            </p:grpSpPr>
            <p:sp>
              <p:nvSpPr>
                <p:cNvPr id="252010" name="Rectangle 1130"/>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011" name="Freeform 1131"/>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012" name="Freeform 1132"/>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7395" name="Group 1133"/>
              <p:cNvGrpSpPr/>
              <p:nvPr/>
            </p:nvGrpSpPr>
            <p:grpSpPr bwMode="auto">
              <a:xfrm>
                <a:off x="5196" y="3077"/>
                <a:ext cx="130" cy="130"/>
                <a:chOff x="5196" y="3077"/>
                <a:chExt cx="130" cy="130"/>
              </a:xfrm>
            </p:grpSpPr>
            <p:sp>
              <p:nvSpPr>
                <p:cNvPr id="252014" name="Oval 1134"/>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7401" name="Group 1135"/>
                <p:cNvGrpSpPr/>
                <p:nvPr/>
              </p:nvGrpSpPr>
              <p:grpSpPr bwMode="auto">
                <a:xfrm>
                  <a:off x="5225" y="3106"/>
                  <a:ext cx="72" cy="72"/>
                  <a:chOff x="5225" y="3106"/>
                  <a:chExt cx="72" cy="72"/>
                </a:xfrm>
              </p:grpSpPr>
              <p:sp>
                <p:nvSpPr>
                  <p:cNvPr id="252016" name="Oval 1136"/>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017" name="Oval 1137"/>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018" name="Oval 1138"/>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019" name="Oval 1139"/>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020" name="Freeform 1140"/>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7404" name="Group 1141"/>
              <p:cNvGrpSpPr/>
              <p:nvPr/>
            </p:nvGrpSpPr>
            <p:grpSpPr bwMode="auto">
              <a:xfrm>
                <a:off x="4508" y="3077"/>
                <a:ext cx="130" cy="130"/>
                <a:chOff x="4508" y="3077"/>
                <a:chExt cx="130" cy="130"/>
              </a:xfrm>
            </p:grpSpPr>
            <p:sp>
              <p:nvSpPr>
                <p:cNvPr id="252022" name="Oval 1142"/>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7405" name="Group 1143"/>
                <p:cNvGrpSpPr/>
                <p:nvPr/>
              </p:nvGrpSpPr>
              <p:grpSpPr bwMode="auto">
                <a:xfrm>
                  <a:off x="4537" y="3106"/>
                  <a:ext cx="71" cy="72"/>
                  <a:chOff x="4537" y="3106"/>
                  <a:chExt cx="71" cy="72"/>
                </a:xfrm>
              </p:grpSpPr>
              <p:sp>
                <p:nvSpPr>
                  <p:cNvPr id="252024" name="Oval 1144"/>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025" name="Oval 1145"/>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026" name="Oval 1146"/>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027" name="Oval 1147"/>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028" name="Rectangle 1148"/>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7410" name="Group 1149"/>
              <p:cNvGrpSpPr/>
              <p:nvPr/>
            </p:nvGrpSpPr>
            <p:grpSpPr bwMode="auto">
              <a:xfrm>
                <a:off x="4492" y="2908"/>
                <a:ext cx="556" cy="94"/>
                <a:chOff x="4492" y="2908"/>
                <a:chExt cx="556" cy="94"/>
              </a:xfrm>
            </p:grpSpPr>
            <p:sp>
              <p:nvSpPr>
                <p:cNvPr id="252030" name="Freeform 1150"/>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7415" name="Group 1151"/>
                <p:cNvGrpSpPr/>
                <p:nvPr/>
              </p:nvGrpSpPr>
              <p:grpSpPr bwMode="auto">
                <a:xfrm>
                  <a:off x="5011" y="2908"/>
                  <a:ext cx="37" cy="92"/>
                  <a:chOff x="5011" y="2908"/>
                  <a:chExt cx="37" cy="92"/>
                </a:xfrm>
              </p:grpSpPr>
              <p:sp>
                <p:nvSpPr>
                  <p:cNvPr id="252032" name="Freeform 1152"/>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7416" name="Group 1153"/>
                  <p:cNvGrpSpPr/>
                  <p:nvPr/>
                </p:nvGrpSpPr>
                <p:grpSpPr bwMode="auto">
                  <a:xfrm>
                    <a:off x="5016" y="2924"/>
                    <a:ext cx="27" cy="67"/>
                    <a:chOff x="5016" y="2924"/>
                    <a:chExt cx="27" cy="67"/>
                  </a:xfrm>
                </p:grpSpPr>
                <p:sp>
                  <p:nvSpPr>
                    <p:cNvPr id="252034" name="Freeform 1154"/>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7417" name="Group 1155"/>
                    <p:cNvGrpSpPr/>
                    <p:nvPr/>
                  </p:nvGrpSpPr>
                  <p:grpSpPr bwMode="auto">
                    <a:xfrm>
                      <a:off x="5021" y="2938"/>
                      <a:ext cx="15" cy="31"/>
                      <a:chOff x="5021" y="2938"/>
                      <a:chExt cx="15" cy="31"/>
                    </a:xfrm>
                  </p:grpSpPr>
                  <p:sp>
                    <p:nvSpPr>
                      <p:cNvPr id="252036" name="Line 1156"/>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037" name="Line 1157"/>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038" name="Line 1158"/>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7420" name="Group 1159"/>
              <p:cNvGrpSpPr/>
              <p:nvPr/>
            </p:nvGrpSpPr>
            <p:grpSpPr bwMode="auto">
              <a:xfrm>
                <a:off x="5024" y="2994"/>
                <a:ext cx="435" cy="135"/>
                <a:chOff x="5024" y="2994"/>
                <a:chExt cx="435" cy="135"/>
              </a:xfrm>
            </p:grpSpPr>
            <p:sp>
              <p:nvSpPr>
                <p:cNvPr id="252040" name="Freeform 1160"/>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7423" name="Group 1161"/>
                <p:cNvGrpSpPr/>
                <p:nvPr/>
              </p:nvGrpSpPr>
              <p:grpSpPr bwMode="auto">
                <a:xfrm>
                  <a:off x="5024" y="2994"/>
                  <a:ext cx="435" cy="135"/>
                  <a:chOff x="5024" y="2994"/>
                  <a:chExt cx="435" cy="135"/>
                </a:xfrm>
              </p:grpSpPr>
              <p:sp>
                <p:nvSpPr>
                  <p:cNvPr id="252042" name="Freeform 1162"/>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7424" name="Group 1163"/>
                  <p:cNvGrpSpPr/>
                  <p:nvPr/>
                </p:nvGrpSpPr>
                <p:grpSpPr bwMode="auto">
                  <a:xfrm>
                    <a:off x="5040" y="2996"/>
                    <a:ext cx="369" cy="4"/>
                    <a:chOff x="5040" y="2996"/>
                    <a:chExt cx="369" cy="4"/>
                  </a:xfrm>
                </p:grpSpPr>
                <p:sp>
                  <p:nvSpPr>
                    <p:cNvPr id="252044" name="Freeform 1164"/>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045" name="Freeform 1165"/>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046" name="Freeform 1166"/>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047" name="Freeform 1167"/>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048" name="Rectangle 1168"/>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7427" name="Group 1169"/>
              <p:cNvGrpSpPr/>
              <p:nvPr/>
            </p:nvGrpSpPr>
            <p:grpSpPr bwMode="auto">
              <a:xfrm>
                <a:off x="5439" y="3020"/>
                <a:ext cx="20" cy="56"/>
                <a:chOff x="5439" y="3020"/>
                <a:chExt cx="20" cy="56"/>
              </a:xfrm>
            </p:grpSpPr>
            <p:sp>
              <p:nvSpPr>
                <p:cNvPr id="252050" name="Rectangle 1170"/>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051" name="Freeform 1171"/>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7430" name="Group 1172"/>
              <p:cNvGrpSpPr/>
              <p:nvPr/>
            </p:nvGrpSpPr>
            <p:grpSpPr bwMode="auto">
              <a:xfrm>
                <a:off x="4515" y="2918"/>
                <a:ext cx="944" cy="204"/>
                <a:chOff x="4515" y="2918"/>
                <a:chExt cx="944" cy="204"/>
              </a:xfrm>
            </p:grpSpPr>
            <p:grpSp>
              <p:nvGrpSpPr>
                <p:cNvPr id="247433" name="Group 1173"/>
                <p:cNvGrpSpPr/>
                <p:nvPr/>
              </p:nvGrpSpPr>
              <p:grpSpPr bwMode="auto">
                <a:xfrm>
                  <a:off x="4515" y="3022"/>
                  <a:ext cx="924" cy="7"/>
                  <a:chOff x="4515" y="3022"/>
                  <a:chExt cx="924" cy="7"/>
                </a:xfrm>
              </p:grpSpPr>
              <p:sp>
                <p:nvSpPr>
                  <p:cNvPr id="252054" name="Rectangle 1174"/>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055" name="Rectangle 1175"/>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056" name="Rectangle 1176"/>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057" name="Rectangle 1177"/>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7436" name="Group 1178"/>
                <p:cNvGrpSpPr/>
                <p:nvPr/>
              </p:nvGrpSpPr>
              <p:grpSpPr bwMode="auto">
                <a:xfrm>
                  <a:off x="4517" y="3001"/>
                  <a:ext cx="942" cy="108"/>
                  <a:chOff x="4517" y="3001"/>
                  <a:chExt cx="942" cy="108"/>
                </a:xfrm>
              </p:grpSpPr>
              <p:sp>
                <p:nvSpPr>
                  <p:cNvPr id="252059" name="Freeform 1179"/>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060" name="Rectangle 1180"/>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061" name="Rectangle 1181"/>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062" name="Freeform 1182"/>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7442" name="Group 1183"/>
                <p:cNvGrpSpPr/>
                <p:nvPr/>
              </p:nvGrpSpPr>
              <p:grpSpPr bwMode="auto">
                <a:xfrm>
                  <a:off x="4809" y="3007"/>
                  <a:ext cx="188" cy="11"/>
                  <a:chOff x="4809" y="3007"/>
                  <a:chExt cx="188" cy="11"/>
                </a:xfrm>
              </p:grpSpPr>
              <p:grpSp>
                <p:nvGrpSpPr>
                  <p:cNvPr id="247444" name="Group 1184"/>
                  <p:cNvGrpSpPr/>
                  <p:nvPr/>
                </p:nvGrpSpPr>
                <p:grpSpPr bwMode="auto">
                  <a:xfrm>
                    <a:off x="4957" y="3007"/>
                    <a:ext cx="40" cy="11"/>
                    <a:chOff x="4957" y="3007"/>
                    <a:chExt cx="40" cy="11"/>
                  </a:xfrm>
                </p:grpSpPr>
                <p:grpSp>
                  <p:nvGrpSpPr>
                    <p:cNvPr id="247447" name="Group 1185"/>
                    <p:cNvGrpSpPr/>
                    <p:nvPr/>
                  </p:nvGrpSpPr>
                  <p:grpSpPr bwMode="auto">
                    <a:xfrm>
                      <a:off x="4962" y="3007"/>
                      <a:ext cx="22" cy="10"/>
                      <a:chOff x="4962" y="3007"/>
                      <a:chExt cx="22" cy="10"/>
                    </a:xfrm>
                  </p:grpSpPr>
                  <p:sp>
                    <p:nvSpPr>
                      <p:cNvPr id="252066" name="Freeform 1186"/>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067" name="Freeform 1187"/>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453" name="Group 1188"/>
                    <p:cNvGrpSpPr/>
                    <p:nvPr/>
                  </p:nvGrpSpPr>
                  <p:grpSpPr bwMode="auto">
                    <a:xfrm>
                      <a:off x="4957" y="3009"/>
                      <a:ext cx="40" cy="9"/>
                      <a:chOff x="4957" y="3009"/>
                      <a:chExt cx="40" cy="9"/>
                    </a:xfrm>
                  </p:grpSpPr>
                  <p:sp>
                    <p:nvSpPr>
                      <p:cNvPr id="252069" name="Freeform 1189"/>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070" name="Rectangle 1190"/>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7457" name="Group 1191"/>
                  <p:cNvGrpSpPr/>
                  <p:nvPr/>
                </p:nvGrpSpPr>
                <p:grpSpPr bwMode="auto">
                  <a:xfrm>
                    <a:off x="4809" y="3007"/>
                    <a:ext cx="40" cy="11"/>
                    <a:chOff x="4809" y="3007"/>
                    <a:chExt cx="40" cy="11"/>
                  </a:xfrm>
                </p:grpSpPr>
                <p:grpSp>
                  <p:nvGrpSpPr>
                    <p:cNvPr id="247459" name="Group 1192"/>
                    <p:cNvGrpSpPr/>
                    <p:nvPr/>
                  </p:nvGrpSpPr>
                  <p:grpSpPr bwMode="auto">
                    <a:xfrm>
                      <a:off x="4814" y="3007"/>
                      <a:ext cx="22" cy="10"/>
                      <a:chOff x="4814" y="3007"/>
                      <a:chExt cx="22" cy="10"/>
                    </a:xfrm>
                  </p:grpSpPr>
                  <p:sp>
                    <p:nvSpPr>
                      <p:cNvPr id="252073" name="Freeform 1193"/>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074" name="Freeform 1194"/>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465" name="Group 1195"/>
                    <p:cNvGrpSpPr/>
                    <p:nvPr/>
                  </p:nvGrpSpPr>
                  <p:grpSpPr bwMode="auto">
                    <a:xfrm>
                      <a:off x="4809" y="3009"/>
                      <a:ext cx="40" cy="9"/>
                      <a:chOff x="4809" y="3009"/>
                      <a:chExt cx="40" cy="9"/>
                    </a:xfrm>
                  </p:grpSpPr>
                  <p:sp>
                    <p:nvSpPr>
                      <p:cNvPr id="252076" name="Freeform 1196"/>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077" name="Rectangle 1197"/>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7467" name="Group 1198"/>
                <p:cNvGrpSpPr/>
                <p:nvPr/>
              </p:nvGrpSpPr>
              <p:grpSpPr bwMode="auto">
                <a:xfrm>
                  <a:off x="4676" y="2918"/>
                  <a:ext cx="328" cy="204"/>
                  <a:chOff x="4676" y="2918"/>
                  <a:chExt cx="328" cy="204"/>
                </a:xfrm>
              </p:grpSpPr>
              <p:sp>
                <p:nvSpPr>
                  <p:cNvPr id="252079" name="Freeform 1199"/>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080" name="Freeform 1200"/>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7473" name="Group 1201"/>
                <p:cNvGrpSpPr/>
                <p:nvPr/>
              </p:nvGrpSpPr>
              <p:grpSpPr bwMode="auto">
                <a:xfrm>
                  <a:off x="4738" y="2980"/>
                  <a:ext cx="14" cy="21"/>
                  <a:chOff x="4738" y="2980"/>
                  <a:chExt cx="14" cy="21"/>
                </a:xfrm>
              </p:grpSpPr>
              <p:sp>
                <p:nvSpPr>
                  <p:cNvPr id="252082" name="Freeform 1202"/>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083" name="AutoShape 1203"/>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7475" name="Group 1204"/>
              <p:cNvGrpSpPr/>
              <p:nvPr/>
            </p:nvGrpSpPr>
            <p:grpSpPr bwMode="auto">
              <a:xfrm>
                <a:off x="5447" y="3096"/>
                <a:ext cx="24" cy="35"/>
                <a:chOff x="5447" y="3096"/>
                <a:chExt cx="24" cy="35"/>
              </a:xfrm>
            </p:grpSpPr>
            <p:sp>
              <p:nvSpPr>
                <p:cNvPr id="252085" name="Freeform 1205"/>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086" name="Rectangle 1206"/>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087" name="Rectangle 1207"/>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088" name="Freeform 1208"/>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089" name="Freeform 1209"/>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7477" name="Group 1210"/>
            <p:cNvGrpSpPr>
              <a:grpSpLocks noChangeAspect="1"/>
            </p:cNvGrpSpPr>
            <p:nvPr/>
          </p:nvGrpSpPr>
          <p:grpSpPr bwMode="auto">
            <a:xfrm flipH="1">
              <a:off x="1292" y="1253"/>
              <a:ext cx="469" cy="139"/>
              <a:chOff x="4468" y="2908"/>
              <a:chExt cx="1004" cy="299"/>
            </a:xfrm>
          </p:grpSpPr>
          <p:sp>
            <p:nvSpPr>
              <p:cNvPr id="252091" name="AutoShape 1211"/>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7479" name="Group 1212"/>
              <p:cNvGrpSpPr/>
              <p:nvPr/>
            </p:nvGrpSpPr>
            <p:grpSpPr bwMode="auto">
              <a:xfrm>
                <a:off x="5335" y="3115"/>
                <a:ext cx="94" cy="26"/>
                <a:chOff x="5335" y="3115"/>
                <a:chExt cx="94" cy="26"/>
              </a:xfrm>
            </p:grpSpPr>
            <p:sp>
              <p:nvSpPr>
                <p:cNvPr id="252093" name="Freeform 1213"/>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094" name="Oval 1214"/>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7483" name="Group 1215"/>
              <p:cNvGrpSpPr/>
              <p:nvPr/>
            </p:nvGrpSpPr>
            <p:grpSpPr bwMode="auto">
              <a:xfrm>
                <a:off x="4689" y="2919"/>
                <a:ext cx="312" cy="85"/>
                <a:chOff x="4689" y="2919"/>
                <a:chExt cx="312" cy="85"/>
              </a:xfrm>
            </p:grpSpPr>
            <p:sp>
              <p:nvSpPr>
                <p:cNvPr id="252096" name="Freeform 1216"/>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097" name="Freeform 1217"/>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098" name="Freeform 1218"/>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099" name="Oval 1219"/>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100" name="Oval 1220"/>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7485" name="Group 1221"/>
              <p:cNvGrpSpPr/>
              <p:nvPr/>
            </p:nvGrpSpPr>
            <p:grpSpPr bwMode="auto">
              <a:xfrm>
                <a:off x="4468" y="3076"/>
                <a:ext cx="26" cy="38"/>
                <a:chOff x="4468" y="3076"/>
                <a:chExt cx="26" cy="38"/>
              </a:xfrm>
            </p:grpSpPr>
            <p:sp>
              <p:nvSpPr>
                <p:cNvPr id="252102" name="Rectangle 1222"/>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103" name="Freeform 1223"/>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104" name="Freeform 1224"/>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7487" name="Group 1225"/>
              <p:cNvGrpSpPr/>
              <p:nvPr/>
            </p:nvGrpSpPr>
            <p:grpSpPr bwMode="auto">
              <a:xfrm>
                <a:off x="5196" y="3077"/>
                <a:ext cx="130" cy="130"/>
                <a:chOff x="5196" y="3077"/>
                <a:chExt cx="130" cy="130"/>
              </a:xfrm>
            </p:grpSpPr>
            <p:sp>
              <p:nvSpPr>
                <p:cNvPr id="252106" name="Oval 1226"/>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7493" name="Group 1227"/>
                <p:cNvGrpSpPr/>
                <p:nvPr/>
              </p:nvGrpSpPr>
              <p:grpSpPr bwMode="auto">
                <a:xfrm>
                  <a:off x="5225" y="3106"/>
                  <a:ext cx="72" cy="72"/>
                  <a:chOff x="5225" y="3106"/>
                  <a:chExt cx="72" cy="72"/>
                </a:xfrm>
              </p:grpSpPr>
              <p:sp>
                <p:nvSpPr>
                  <p:cNvPr id="252108" name="Oval 1228"/>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109" name="Oval 1229"/>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110" name="Oval 1230"/>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111" name="Oval 1231"/>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112" name="Freeform 1232"/>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7496" name="Group 1233"/>
              <p:cNvGrpSpPr/>
              <p:nvPr/>
            </p:nvGrpSpPr>
            <p:grpSpPr bwMode="auto">
              <a:xfrm>
                <a:off x="4508" y="3077"/>
                <a:ext cx="130" cy="130"/>
                <a:chOff x="4508" y="3077"/>
                <a:chExt cx="130" cy="130"/>
              </a:xfrm>
            </p:grpSpPr>
            <p:sp>
              <p:nvSpPr>
                <p:cNvPr id="252114" name="Oval 1234"/>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7497" name="Group 1235"/>
                <p:cNvGrpSpPr/>
                <p:nvPr/>
              </p:nvGrpSpPr>
              <p:grpSpPr bwMode="auto">
                <a:xfrm>
                  <a:off x="4537" y="3106"/>
                  <a:ext cx="71" cy="72"/>
                  <a:chOff x="4537" y="3106"/>
                  <a:chExt cx="71" cy="72"/>
                </a:xfrm>
              </p:grpSpPr>
              <p:sp>
                <p:nvSpPr>
                  <p:cNvPr id="252116" name="Oval 1236"/>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117" name="Oval 1237"/>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118" name="Oval 1238"/>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119" name="Oval 1239"/>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120" name="Rectangle 1240"/>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7502" name="Group 1241"/>
              <p:cNvGrpSpPr/>
              <p:nvPr/>
            </p:nvGrpSpPr>
            <p:grpSpPr bwMode="auto">
              <a:xfrm>
                <a:off x="4492" y="2908"/>
                <a:ext cx="556" cy="94"/>
                <a:chOff x="4492" y="2908"/>
                <a:chExt cx="556" cy="94"/>
              </a:xfrm>
            </p:grpSpPr>
            <p:sp>
              <p:nvSpPr>
                <p:cNvPr id="252122" name="Freeform 1242"/>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7507" name="Group 1243"/>
                <p:cNvGrpSpPr/>
                <p:nvPr/>
              </p:nvGrpSpPr>
              <p:grpSpPr bwMode="auto">
                <a:xfrm>
                  <a:off x="5011" y="2908"/>
                  <a:ext cx="37" cy="92"/>
                  <a:chOff x="5011" y="2908"/>
                  <a:chExt cx="37" cy="92"/>
                </a:xfrm>
              </p:grpSpPr>
              <p:sp>
                <p:nvSpPr>
                  <p:cNvPr id="252124" name="Freeform 1244"/>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7508" name="Group 1245"/>
                  <p:cNvGrpSpPr/>
                  <p:nvPr/>
                </p:nvGrpSpPr>
                <p:grpSpPr bwMode="auto">
                  <a:xfrm>
                    <a:off x="5016" y="2924"/>
                    <a:ext cx="27" cy="67"/>
                    <a:chOff x="5016" y="2924"/>
                    <a:chExt cx="27" cy="67"/>
                  </a:xfrm>
                </p:grpSpPr>
                <p:sp>
                  <p:nvSpPr>
                    <p:cNvPr id="252126" name="Freeform 1246"/>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7509" name="Group 1247"/>
                    <p:cNvGrpSpPr/>
                    <p:nvPr/>
                  </p:nvGrpSpPr>
                  <p:grpSpPr bwMode="auto">
                    <a:xfrm>
                      <a:off x="5021" y="2938"/>
                      <a:ext cx="15" cy="31"/>
                      <a:chOff x="5021" y="2938"/>
                      <a:chExt cx="15" cy="31"/>
                    </a:xfrm>
                  </p:grpSpPr>
                  <p:sp>
                    <p:nvSpPr>
                      <p:cNvPr id="252128" name="Line 1248"/>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129" name="Line 1249"/>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130" name="Line 1250"/>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7512" name="Group 1251"/>
              <p:cNvGrpSpPr/>
              <p:nvPr/>
            </p:nvGrpSpPr>
            <p:grpSpPr bwMode="auto">
              <a:xfrm>
                <a:off x="5024" y="2994"/>
                <a:ext cx="435" cy="135"/>
                <a:chOff x="5024" y="2994"/>
                <a:chExt cx="435" cy="135"/>
              </a:xfrm>
            </p:grpSpPr>
            <p:sp>
              <p:nvSpPr>
                <p:cNvPr id="252132" name="Freeform 1252"/>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7515" name="Group 1253"/>
                <p:cNvGrpSpPr/>
                <p:nvPr/>
              </p:nvGrpSpPr>
              <p:grpSpPr bwMode="auto">
                <a:xfrm>
                  <a:off x="5024" y="2994"/>
                  <a:ext cx="435" cy="135"/>
                  <a:chOff x="5024" y="2994"/>
                  <a:chExt cx="435" cy="135"/>
                </a:xfrm>
              </p:grpSpPr>
              <p:sp>
                <p:nvSpPr>
                  <p:cNvPr id="252134" name="Freeform 1254"/>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7516" name="Group 1255"/>
                  <p:cNvGrpSpPr/>
                  <p:nvPr/>
                </p:nvGrpSpPr>
                <p:grpSpPr bwMode="auto">
                  <a:xfrm>
                    <a:off x="5040" y="2996"/>
                    <a:ext cx="369" cy="4"/>
                    <a:chOff x="5040" y="2996"/>
                    <a:chExt cx="369" cy="4"/>
                  </a:xfrm>
                </p:grpSpPr>
                <p:sp>
                  <p:nvSpPr>
                    <p:cNvPr id="252136" name="Freeform 1256"/>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137" name="Freeform 1257"/>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138" name="Freeform 1258"/>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139" name="Freeform 1259"/>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140" name="Rectangle 1260"/>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7519" name="Group 1261"/>
              <p:cNvGrpSpPr/>
              <p:nvPr/>
            </p:nvGrpSpPr>
            <p:grpSpPr bwMode="auto">
              <a:xfrm>
                <a:off x="5439" y="3020"/>
                <a:ext cx="20" cy="56"/>
                <a:chOff x="5439" y="3020"/>
                <a:chExt cx="20" cy="56"/>
              </a:xfrm>
            </p:grpSpPr>
            <p:sp>
              <p:nvSpPr>
                <p:cNvPr id="252142" name="Rectangle 1262"/>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143" name="Freeform 1263"/>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7522" name="Group 1264"/>
              <p:cNvGrpSpPr/>
              <p:nvPr/>
            </p:nvGrpSpPr>
            <p:grpSpPr bwMode="auto">
              <a:xfrm>
                <a:off x="4515" y="2918"/>
                <a:ext cx="944" cy="204"/>
                <a:chOff x="4515" y="2918"/>
                <a:chExt cx="944" cy="204"/>
              </a:xfrm>
            </p:grpSpPr>
            <p:grpSp>
              <p:nvGrpSpPr>
                <p:cNvPr id="247525" name="Group 1265"/>
                <p:cNvGrpSpPr/>
                <p:nvPr/>
              </p:nvGrpSpPr>
              <p:grpSpPr bwMode="auto">
                <a:xfrm>
                  <a:off x="4515" y="3022"/>
                  <a:ext cx="924" cy="7"/>
                  <a:chOff x="4515" y="3022"/>
                  <a:chExt cx="924" cy="7"/>
                </a:xfrm>
              </p:grpSpPr>
              <p:sp>
                <p:nvSpPr>
                  <p:cNvPr id="252146" name="Rectangle 1266"/>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147" name="Rectangle 1267"/>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148" name="Rectangle 1268"/>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149" name="Rectangle 1269"/>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7528" name="Group 1270"/>
                <p:cNvGrpSpPr/>
                <p:nvPr/>
              </p:nvGrpSpPr>
              <p:grpSpPr bwMode="auto">
                <a:xfrm>
                  <a:off x="4517" y="3001"/>
                  <a:ext cx="942" cy="108"/>
                  <a:chOff x="4517" y="3001"/>
                  <a:chExt cx="942" cy="108"/>
                </a:xfrm>
              </p:grpSpPr>
              <p:sp>
                <p:nvSpPr>
                  <p:cNvPr id="252151" name="Freeform 1271"/>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152" name="Rectangle 1272"/>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153" name="Rectangle 1273"/>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154" name="Freeform 1274"/>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7534" name="Group 1275"/>
                <p:cNvGrpSpPr/>
                <p:nvPr/>
              </p:nvGrpSpPr>
              <p:grpSpPr bwMode="auto">
                <a:xfrm>
                  <a:off x="4809" y="3007"/>
                  <a:ext cx="188" cy="11"/>
                  <a:chOff x="4809" y="3007"/>
                  <a:chExt cx="188" cy="11"/>
                </a:xfrm>
              </p:grpSpPr>
              <p:grpSp>
                <p:nvGrpSpPr>
                  <p:cNvPr id="247536" name="Group 1276"/>
                  <p:cNvGrpSpPr/>
                  <p:nvPr/>
                </p:nvGrpSpPr>
                <p:grpSpPr bwMode="auto">
                  <a:xfrm>
                    <a:off x="4957" y="3007"/>
                    <a:ext cx="40" cy="11"/>
                    <a:chOff x="4957" y="3007"/>
                    <a:chExt cx="40" cy="11"/>
                  </a:xfrm>
                </p:grpSpPr>
                <p:grpSp>
                  <p:nvGrpSpPr>
                    <p:cNvPr id="247539" name="Group 1277"/>
                    <p:cNvGrpSpPr/>
                    <p:nvPr/>
                  </p:nvGrpSpPr>
                  <p:grpSpPr bwMode="auto">
                    <a:xfrm>
                      <a:off x="4962" y="3007"/>
                      <a:ext cx="22" cy="10"/>
                      <a:chOff x="4962" y="3007"/>
                      <a:chExt cx="22" cy="10"/>
                    </a:xfrm>
                  </p:grpSpPr>
                  <p:sp>
                    <p:nvSpPr>
                      <p:cNvPr id="252158" name="Freeform 1278"/>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159" name="Freeform 1279"/>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545" name="Group 1280"/>
                    <p:cNvGrpSpPr/>
                    <p:nvPr/>
                  </p:nvGrpSpPr>
                  <p:grpSpPr bwMode="auto">
                    <a:xfrm>
                      <a:off x="4957" y="3009"/>
                      <a:ext cx="40" cy="9"/>
                      <a:chOff x="4957" y="3009"/>
                      <a:chExt cx="40" cy="9"/>
                    </a:xfrm>
                  </p:grpSpPr>
                  <p:sp>
                    <p:nvSpPr>
                      <p:cNvPr id="252161" name="Freeform 1281"/>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162" name="Rectangle 1282"/>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7549" name="Group 1283"/>
                  <p:cNvGrpSpPr/>
                  <p:nvPr/>
                </p:nvGrpSpPr>
                <p:grpSpPr bwMode="auto">
                  <a:xfrm>
                    <a:off x="4809" y="3007"/>
                    <a:ext cx="40" cy="11"/>
                    <a:chOff x="4809" y="3007"/>
                    <a:chExt cx="40" cy="11"/>
                  </a:xfrm>
                </p:grpSpPr>
                <p:grpSp>
                  <p:nvGrpSpPr>
                    <p:cNvPr id="247551" name="Group 1284"/>
                    <p:cNvGrpSpPr/>
                    <p:nvPr/>
                  </p:nvGrpSpPr>
                  <p:grpSpPr bwMode="auto">
                    <a:xfrm>
                      <a:off x="4814" y="3007"/>
                      <a:ext cx="22" cy="10"/>
                      <a:chOff x="4814" y="3007"/>
                      <a:chExt cx="22" cy="10"/>
                    </a:xfrm>
                  </p:grpSpPr>
                  <p:sp>
                    <p:nvSpPr>
                      <p:cNvPr id="252165" name="Freeform 1285"/>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166" name="Freeform 1286"/>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557" name="Group 1287"/>
                    <p:cNvGrpSpPr/>
                    <p:nvPr/>
                  </p:nvGrpSpPr>
                  <p:grpSpPr bwMode="auto">
                    <a:xfrm>
                      <a:off x="4809" y="3009"/>
                      <a:ext cx="40" cy="9"/>
                      <a:chOff x="4809" y="3009"/>
                      <a:chExt cx="40" cy="9"/>
                    </a:xfrm>
                  </p:grpSpPr>
                  <p:sp>
                    <p:nvSpPr>
                      <p:cNvPr id="252168" name="Freeform 1288"/>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169" name="Rectangle 1289"/>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7559" name="Group 1290"/>
                <p:cNvGrpSpPr/>
                <p:nvPr/>
              </p:nvGrpSpPr>
              <p:grpSpPr bwMode="auto">
                <a:xfrm>
                  <a:off x="4676" y="2918"/>
                  <a:ext cx="328" cy="204"/>
                  <a:chOff x="4676" y="2918"/>
                  <a:chExt cx="328" cy="204"/>
                </a:xfrm>
              </p:grpSpPr>
              <p:sp>
                <p:nvSpPr>
                  <p:cNvPr id="252171" name="Freeform 1291"/>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172" name="Freeform 1292"/>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7565" name="Group 1293"/>
                <p:cNvGrpSpPr/>
                <p:nvPr/>
              </p:nvGrpSpPr>
              <p:grpSpPr bwMode="auto">
                <a:xfrm>
                  <a:off x="4738" y="2980"/>
                  <a:ext cx="14" cy="21"/>
                  <a:chOff x="4738" y="2980"/>
                  <a:chExt cx="14" cy="21"/>
                </a:xfrm>
              </p:grpSpPr>
              <p:sp>
                <p:nvSpPr>
                  <p:cNvPr id="252174" name="Freeform 1294"/>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175" name="AutoShape 1295"/>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7567" name="Group 1296"/>
              <p:cNvGrpSpPr/>
              <p:nvPr/>
            </p:nvGrpSpPr>
            <p:grpSpPr bwMode="auto">
              <a:xfrm>
                <a:off x="5447" y="3096"/>
                <a:ext cx="24" cy="35"/>
                <a:chOff x="5447" y="3096"/>
                <a:chExt cx="24" cy="35"/>
              </a:xfrm>
            </p:grpSpPr>
            <p:sp>
              <p:nvSpPr>
                <p:cNvPr id="252177" name="Freeform 1297"/>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178" name="Rectangle 1298"/>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179" name="Rectangle 1299"/>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180" name="Freeform 1300"/>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181" name="Freeform 1301"/>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7569" name="Group 1302"/>
            <p:cNvGrpSpPr>
              <a:grpSpLocks noChangeAspect="1"/>
            </p:cNvGrpSpPr>
            <p:nvPr/>
          </p:nvGrpSpPr>
          <p:grpSpPr bwMode="auto">
            <a:xfrm flipH="1">
              <a:off x="3137" y="1253"/>
              <a:ext cx="469" cy="139"/>
              <a:chOff x="4468" y="2908"/>
              <a:chExt cx="1004" cy="299"/>
            </a:xfrm>
          </p:grpSpPr>
          <p:sp>
            <p:nvSpPr>
              <p:cNvPr id="252183" name="AutoShape 1303"/>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7571" name="Group 1304"/>
              <p:cNvGrpSpPr/>
              <p:nvPr/>
            </p:nvGrpSpPr>
            <p:grpSpPr bwMode="auto">
              <a:xfrm>
                <a:off x="5335" y="3115"/>
                <a:ext cx="94" cy="26"/>
                <a:chOff x="5335" y="3115"/>
                <a:chExt cx="94" cy="26"/>
              </a:xfrm>
            </p:grpSpPr>
            <p:sp>
              <p:nvSpPr>
                <p:cNvPr id="252185" name="Freeform 1305"/>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186" name="Oval 1306"/>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7575" name="Group 1307"/>
              <p:cNvGrpSpPr/>
              <p:nvPr/>
            </p:nvGrpSpPr>
            <p:grpSpPr bwMode="auto">
              <a:xfrm>
                <a:off x="4689" y="2919"/>
                <a:ext cx="312" cy="85"/>
                <a:chOff x="4689" y="2919"/>
                <a:chExt cx="312" cy="85"/>
              </a:xfrm>
            </p:grpSpPr>
            <p:sp>
              <p:nvSpPr>
                <p:cNvPr id="252188" name="Freeform 1308"/>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189" name="Freeform 1309"/>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190" name="Freeform 1310"/>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191" name="Oval 1311"/>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192" name="Oval 1312"/>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7577" name="Group 1313"/>
              <p:cNvGrpSpPr/>
              <p:nvPr/>
            </p:nvGrpSpPr>
            <p:grpSpPr bwMode="auto">
              <a:xfrm>
                <a:off x="4468" y="3076"/>
                <a:ext cx="26" cy="38"/>
                <a:chOff x="4468" y="3076"/>
                <a:chExt cx="26" cy="38"/>
              </a:xfrm>
            </p:grpSpPr>
            <p:sp>
              <p:nvSpPr>
                <p:cNvPr id="252194" name="Rectangle 1314"/>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195" name="Freeform 1315"/>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196" name="Freeform 1316"/>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7579" name="Group 1317"/>
              <p:cNvGrpSpPr/>
              <p:nvPr/>
            </p:nvGrpSpPr>
            <p:grpSpPr bwMode="auto">
              <a:xfrm>
                <a:off x="5196" y="3077"/>
                <a:ext cx="130" cy="130"/>
                <a:chOff x="5196" y="3077"/>
                <a:chExt cx="130" cy="130"/>
              </a:xfrm>
            </p:grpSpPr>
            <p:sp>
              <p:nvSpPr>
                <p:cNvPr id="252198" name="Oval 1318"/>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7585" name="Group 1319"/>
                <p:cNvGrpSpPr/>
                <p:nvPr/>
              </p:nvGrpSpPr>
              <p:grpSpPr bwMode="auto">
                <a:xfrm>
                  <a:off x="5225" y="3106"/>
                  <a:ext cx="72" cy="72"/>
                  <a:chOff x="5225" y="3106"/>
                  <a:chExt cx="72" cy="72"/>
                </a:xfrm>
              </p:grpSpPr>
              <p:sp>
                <p:nvSpPr>
                  <p:cNvPr id="252200" name="Oval 1320"/>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201" name="Oval 1321"/>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202" name="Oval 1322"/>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203" name="Oval 1323"/>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204" name="Freeform 1324"/>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7588" name="Group 1325"/>
              <p:cNvGrpSpPr/>
              <p:nvPr/>
            </p:nvGrpSpPr>
            <p:grpSpPr bwMode="auto">
              <a:xfrm>
                <a:off x="4508" y="3077"/>
                <a:ext cx="130" cy="130"/>
                <a:chOff x="4508" y="3077"/>
                <a:chExt cx="130" cy="130"/>
              </a:xfrm>
            </p:grpSpPr>
            <p:sp>
              <p:nvSpPr>
                <p:cNvPr id="252206" name="Oval 1326"/>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7589" name="Group 1327"/>
                <p:cNvGrpSpPr/>
                <p:nvPr/>
              </p:nvGrpSpPr>
              <p:grpSpPr bwMode="auto">
                <a:xfrm>
                  <a:off x="4537" y="3106"/>
                  <a:ext cx="71" cy="72"/>
                  <a:chOff x="4537" y="3106"/>
                  <a:chExt cx="71" cy="72"/>
                </a:xfrm>
              </p:grpSpPr>
              <p:sp>
                <p:nvSpPr>
                  <p:cNvPr id="252208" name="Oval 1328"/>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209" name="Oval 1329"/>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210" name="Oval 1330"/>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211" name="Oval 1331"/>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212" name="Rectangle 1332"/>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7594" name="Group 1333"/>
              <p:cNvGrpSpPr/>
              <p:nvPr/>
            </p:nvGrpSpPr>
            <p:grpSpPr bwMode="auto">
              <a:xfrm>
                <a:off x="4492" y="2908"/>
                <a:ext cx="556" cy="94"/>
                <a:chOff x="4492" y="2908"/>
                <a:chExt cx="556" cy="94"/>
              </a:xfrm>
            </p:grpSpPr>
            <p:sp>
              <p:nvSpPr>
                <p:cNvPr id="252214" name="Freeform 1334"/>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7599" name="Group 1335"/>
                <p:cNvGrpSpPr/>
                <p:nvPr/>
              </p:nvGrpSpPr>
              <p:grpSpPr bwMode="auto">
                <a:xfrm>
                  <a:off x="5011" y="2908"/>
                  <a:ext cx="37" cy="92"/>
                  <a:chOff x="5011" y="2908"/>
                  <a:chExt cx="37" cy="92"/>
                </a:xfrm>
              </p:grpSpPr>
              <p:sp>
                <p:nvSpPr>
                  <p:cNvPr id="252216" name="Freeform 1336"/>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7600" name="Group 1337"/>
                  <p:cNvGrpSpPr/>
                  <p:nvPr/>
                </p:nvGrpSpPr>
                <p:grpSpPr bwMode="auto">
                  <a:xfrm>
                    <a:off x="5016" y="2924"/>
                    <a:ext cx="27" cy="67"/>
                    <a:chOff x="5016" y="2924"/>
                    <a:chExt cx="27" cy="67"/>
                  </a:xfrm>
                </p:grpSpPr>
                <p:sp>
                  <p:nvSpPr>
                    <p:cNvPr id="252218" name="Freeform 1338"/>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7601" name="Group 1339"/>
                    <p:cNvGrpSpPr/>
                    <p:nvPr/>
                  </p:nvGrpSpPr>
                  <p:grpSpPr bwMode="auto">
                    <a:xfrm>
                      <a:off x="5021" y="2938"/>
                      <a:ext cx="15" cy="31"/>
                      <a:chOff x="5021" y="2938"/>
                      <a:chExt cx="15" cy="31"/>
                    </a:xfrm>
                  </p:grpSpPr>
                  <p:sp>
                    <p:nvSpPr>
                      <p:cNvPr id="252220" name="Line 1340"/>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221" name="Line 1341"/>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222" name="Line 1342"/>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7604" name="Group 1343"/>
              <p:cNvGrpSpPr/>
              <p:nvPr/>
            </p:nvGrpSpPr>
            <p:grpSpPr bwMode="auto">
              <a:xfrm>
                <a:off x="5024" y="2994"/>
                <a:ext cx="435" cy="135"/>
                <a:chOff x="5024" y="2994"/>
                <a:chExt cx="435" cy="135"/>
              </a:xfrm>
            </p:grpSpPr>
            <p:sp>
              <p:nvSpPr>
                <p:cNvPr id="252224" name="Freeform 1344"/>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7607" name="Group 1345"/>
                <p:cNvGrpSpPr/>
                <p:nvPr/>
              </p:nvGrpSpPr>
              <p:grpSpPr bwMode="auto">
                <a:xfrm>
                  <a:off x="5024" y="2994"/>
                  <a:ext cx="435" cy="135"/>
                  <a:chOff x="5024" y="2994"/>
                  <a:chExt cx="435" cy="135"/>
                </a:xfrm>
              </p:grpSpPr>
              <p:sp>
                <p:nvSpPr>
                  <p:cNvPr id="252226" name="Freeform 1346"/>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7608" name="Group 1347"/>
                  <p:cNvGrpSpPr/>
                  <p:nvPr/>
                </p:nvGrpSpPr>
                <p:grpSpPr bwMode="auto">
                  <a:xfrm>
                    <a:off x="5040" y="2996"/>
                    <a:ext cx="369" cy="4"/>
                    <a:chOff x="5040" y="2996"/>
                    <a:chExt cx="369" cy="4"/>
                  </a:xfrm>
                </p:grpSpPr>
                <p:sp>
                  <p:nvSpPr>
                    <p:cNvPr id="252228" name="Freeform 1348"/>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229" name="Freeform 1349"/>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230" name="Freeform 1350"/>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231" name="Freeform 1351"/>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232" name="Rectangle 1352"/>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7611" name="Group 1353"/>
              <p:cNvGrpSpPr/>
              <p:nvPr/>
            </p:nvGrpSpPr>
            <p:grpSpPr bwMode="auto">
              <a:xfrm>
                <a:off x="5439" y="3020"/>
                <a:ext cx="20" cy="56"/>
                <a:chOff x="5439" y="3020"/>
                <a:chExt cx="20" cy="56"/>
              </a:xfrm>
            </p:grpSpPr>
            <p:sp>
              <p:nvSpPr>
                <p:cNvPr id="252234" name="Rectangle 1354"/>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235" name="Freeform 1355"/>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7614" name="Group 1356"/>
              <p:cNvGrpSpPr/>
              <p:nvPr/>
            </p:nvGrpSpPr>
            <p:grpSpPr bwMode="auto">
              <a:xfrm>
                <a:off x="4515" y="2918"/>
                <a:ext cx="944" cy="204"/>
                <a:chOff x="4515" y="2918"/>
                <a:chExt cx="944" cy="204"/>
              </a:xfrm>
            </p:grpSpPr>
            <p:grpSp>
              <p:nvGrpSpPr>
                <p:cNvPr id="251906" name="Group 1357"/>
                <p:cNvGrpSpPr/>
                <p:nvPr/>
              </p:nvGrpSpPr>
              <p:grpSpPr bwMode="auto">
                <a:xfrm>
                  <a:off x="4515" y="3022"/>
                  <a:ext cx="924" cy="7"/>
                  <a:chOff x="4515" y="3022"/>
                  <a:chExt cx="924" cy="7"/>
                </a:xfrm>
              </p:grpSpPr>
              <p:sp>
                <p:nvSpPr>
                  <p:cNvPr id="252238" name="Rectangle 1358"/>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239" name="Rectangle 1359"/>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240" name="Rectangle 1360"/>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241" name="Rectangle 1361"/>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1908" name="Group 1362"/>
                <p:cNvGrpSpPr/>
                <p:nvPr/>
              </p:nvGrpSpPr>
              <p:grpSpPr bwMode="auto">
                <a:xfrm>
                  <a:off x="4517" y="3001"/>
                  <a:ext cx="942" cy="108"/>
                  <a:chOff x="4517" y="3001"/>
                  <a:chExt cx="942" cy="108"/>
                </a:xfrm>
              </p:grpSpPr>
              <p:sp>
                <p:nvSpPr>
                  <p:cNvPr id="252243" name="Freeform 1363"/>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244" name="Rectangle 1364"/>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245" name="Rectangle 1365"/>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246" name="Freeform 1366"/>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1911" name="Group 1367"/>
                <p:cNvGrpSpPr/>
                <p:nvPr/>
              </p:nvGrpSpPr>
              <p:grpSpPr bwMode="auto">
                <a:xfrm>
                  <a:off x="4809" y="3007"/>
                  <a:ext cx="188" cy="11"/>
                  <a:chOff x="4809" y="3007"/>
                  <a:chExt cx="188" cy="11"/>
                </a:xfrm>
              </p:grpSpPr>
              <p:grpSp>
                <p:nvGrpSpPr>
                  <p:cNvPr id="251917" name="Group 1368"/>
                  <p:cNvGrpSpPr/>
                  <p:nvPr/>
                </p:nvGrpSpPr>
                <p:grpSpPr bwMode="auto">
                  <a:xfrm>
                    <a:off x="4957" y="3007"/>
                    <a:ext cx="40" cy="11"/>
                    <a:chOff x="4957" y="3007"/>
                    <a:chExt cx="40" cy="11"/>
                  </a:xfrm>
                </p:grpSpPr>
                <p:grpSp>
                  <p:nvGrpSpPr>
                    <p:cNvPr id="251921" name="Group 1369"/>
                    <p:cNvGrpSpPr/>
                    <p:nvPr/>
                  </p:nvGrpSpPr>
                  <p:grpSpPr bwMode="auto">
                    <a:xfrm>
                      <a:off x="4962" y="3007"/>
                      <a:ext cx="22" cy="10"/>
                      <a:chOff x="4962" y="3007"/>
                      <a:chExt cx="22" cy="10"/>
                    </a:xfrm>
                  </p:grpSpPr>
                  <p:sp>
                    <p:nvSpPr>
                      <p:cNvPr id="252250" name="Freeform 1370"/>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251" name="Freeform 1371"/>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1923" name="Group 1372"/>
                    <p:cNvGrpSpPr/>
                    <p:nvPr/>
                  </p:nvGrpSpPr>
                  <p:grpSpPr bwMode="auto">
                    <a:xfrm>
                      <a:off x="4957" y="3009"/>
                      <a:ext cx="40" cy="9"/>
                      <a:chOff x="4957" y="3009"/>
                      <a:chExt cx="40" cy="9"/>
                    </a:xfrm>
                  </p:grpSpPr>
                  <p:sp>
                    <p:nvSpPr>
                      <p:cNvPr id="252253" name="Freeform 1373"/>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254" name="Rectangle 1374"/>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1929" name="Group 1375"/>
                  <p:cNvGrpSpPr/>
                  <p:nvPr/>
                </p:nvGrpSpPr>
                <p:grpSpPr bwMode="auto">
                  <a:xfrm>
                    <a:off x="4809" y="3007"/>
                    <a:ext cx="40" cy="11"/>
                    <a:chOff x="4809" y="3007"/>
                    <a:chExt cx="40" cy="11"/>
                  </a:xfrm>
                </p:grpSpPr>
                <p:grpSp>
                  <p:nvGrpSpPr>
                    <p:cNvPr id="251931" name="Group 1376"/>
                    <p:cNvGrpSpPr/>
                    <p:nvPr/>
                  </p:nvGrpSpPr>
                  <p:grpSpPr bwMode="auto">
                    <a:xfrm>
                      <a:off x="4814" y="3007"/>
                      <a:ext cx="22" cy="10"/>
                      <a:chOff x="4814" y="3007"/>
                      <a:chExt cx="22" cy="10"/>
                    </a:xfrm>
                  </p:grpSpPr>
                  <p:sp>
                    <p:nvSpPr>
                      <p:cNvPr id="252257" name="Freeform 1377"/>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258" name="Freeform 1378"/>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617" name="Group 1379"/>
                    <p:cNvGrpSpPr/>
                    <p:nvPr/>
                  </p:nvGrpSpPr>
                  <p:grpSpPr bwMode="auto">
                    <a:xfrm>
                      <a:off x="4809" y="3009"/>
                      <a:ext cx="40" cy="9"/>
                      <a:chOff x="4809" y="3009"/>
                      <a:chExt cx="40" cy="9"/>
                    </a:xfrm>
                  </p:grpSpPr>
                  <p:sp>
                    <p:nvSpPr>
                      <p:cNvPr id="252260" name="Freeform 1380"/>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261" name="Rectangle 1381"/>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7620" name="Group 1382"/>
                <p:cNvGrpSpPr/>
                <p:nvPr/>
              </p:nvGrpSpPr>
              <p:grpSpPr bwMode="auto">
                <a:xfrm>
                  <a:off x="4676" y="2918"/>
                  <a:ext cx="328" cy="204"/>
                  <a:chOff x="4676" y="2918"/>
                  <a:chExt cx="328" cy="204"/>
                </a:xfrm>
              </p:grpSpPr>
              <p:sp>
                <p:nvSpPr>
                  <p:cNvPr id="252263" name="Freeform 1383"/>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264" name="Freeform 1384"/>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7626" name="Group 1385"/>
                <p:cNvGrpSpPr/>
                <p:nvPr/>
              </p:nvGrpSpPr>
              <p:grpSpPr bwMode="auto">
                <a:xfrm>
                  <a:off x="4738" y="2980"/>
                  <a:ext cx="14" cy="21"/>
                  <a:chOff x="4738" y="2980"/>
                  <a:chExt cx="14" cy="21"/>
                </a:xfrm>
              </p:grpSpPr>
              <p:sp>
                <p:nvSpPr>
                  <p:cNvPr id="252266" name="Freeform 1386"/>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267" name="AutoShape 1387"/>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7628" name="Group 1388"/>
              <p:cNvGrpSpPr/>
              <p:nvPr/>
            </p:nvGrpSpPr>
            <p:grpSpPr bwMode="auto">
              <a:xfrm>
                <a:off x="5447" y="3096"/>
                <a:ext cx="24" cy="35"/>
                <a:chOff x="5447" y="3096"/>
                <a:chExt cx="24" cy="35"/>
              </a:xfrm>
            </p:grpSpPr>
            <p:sp>
              <p:nvSpPr>
                <p:cNvPr id="252269" name="Freeform 1389"/>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270" name="Rectangle 1390"/>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271" name="Rectangle 1391"/>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272" name="Freeform 1392"/>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273" name="Freeform 1393"/>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7631" name="Group 1394"/>
            <p:cNvGrpSpPr>
              <a:grpSpLocks noChangeAspect="1"/>
            </p:cNvGrpSpPr>
            <p:nvPr/>
          </p:nvGrpSpPr>
          <p:grpSpPr bwMode="auto">
            <a:xfrm flipH="1">
              <a:off x="4951" y="1253"/>
              <a:ext cx="469" cy="139"/>
              <a:chOff x="4468" y="2908"/>
              <a:chExt cx="1004" cy="299"/>
            </a:xfrm>
          </p:grpSpPr>
          <p:sp>
            <p:nvSpPr>
              <p:cNvPr id="252275" name="AutoShape 1395"/>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7637" name="Group 1396"/>
              <p:cNvGrpSpPr/>
              <p:nvPr/>
            </p:nvGrpSpPr>
            <p:grpSpPr bwMode="auto">
              <a:xfrm>
                <a:off x="5335" y="3115"/>
                <a:ext cx="94" cy="26"/>
                <a:chOff x="5335" y="3115"/>
                <a:chExt cx="94" cy="26"/>
              </a:xfrm>
            </p:grpSpPr>
            <p:sp>
              <p:nvSpPr>
                <p:cNvPr id="252277" name="Freeform 1397"/>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278" name="Oval 1398"/>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7641" name="Group 1399"/>
              <p:cNvGrpSpPr/>
              <p:nvPr/>
            </p:nvGrpSpPr>
            <p:grpSpPr bwMode="auto">
              <a:xfrm>
                <a:off x="4689" y="2919"/>
                <a:ext cx="312" cy="85"/>
                <a:chOff x="4689" y="2919"/>
                <a:chExt cx="312" cy="85"/>
              </a:xfrm>
            </p:grpSpPr>
            <p:sp>
              <p:nvSpPr>
                <p:cNvPr id="252280" name="Freeform 1400"/>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281" name="Freeform 1401"/>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282" name="Freeform 1402"/>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283" name="Oval 1403"/>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284" name="Oval 1404"/>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7643" name="Group 1405"/>
              <p:cNvGrpSpPr/>
              <p:nvPr/>
            </p:nvGrpSpPr>
            <p:grpSpPr bwMode="auto">
              <a:xfrm>
                <a:off x="4468" y="3076"/>
                <a:ext cx="26" cy="38"/>
                <a:chOff x="4468" y="3076"/>
                <a:chExt cx="26" cy="38"/>
              </a:xfrm>
            </p:grpSpPr>
            <p:sp>
              <p:nvSpPr>
                <p:cNvPr id="252286" name="Rectangle 1406"/>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287" name="Freeform 1407"/>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288" name="Freeform 1408"/>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1937" name="Group 1409"/>
              <p:cNvGrpSpPr/>
              <p:nvPr/>
            </p:nvGrpSpPr>
            <p:grpSpPr bwMode="auto">
              <a:xfrm>
                <a:off x="5196" y="3077"/>
                <a:ext cx="130" cy="130"/>
                <a:chOff x="5196" y="3077"/>
                <a:chExt cx="130" cy="130"/>
              </a:xfrm>
            </p:grpSpPr>
            <p:sp>
              <p:nvSpPr>
                <p:cNvPr id="252290" name="Oval 1410"/>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1939" name="Group 1411"/>
                <p:cNvGrpSpPr/>
                <p:nvPr/>
              </p:nvGrpSpPr>
              <p:grpSpPr bwMode="auto">
                <a:xfrm>
                  <a:off x="5225" y="3106"/>
                  <a:ext cx="72" cy="72"/>
                  <a:chOff x="5225" y="3106"/>
                  <a:chExt cx="72" cy="72"/>
                </a:xfrm>
              </p:grpSpPr>
              <p:sp>
                <p:nvSpPr>
                  <p:cNvPr id="252292" name="Oval 1412"/>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293" name="Oval 1413"/>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294" name="Oval 1414"/>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295" name="Oval 1415"/>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296" name="Freeform 1416"/>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1941" name="Group 1417"/>
              <p:cNvGrpSpPr/>
              <p:nvPr/>
            </p:nvGrpSpPr>
            <p:grpSpPr bwMode="auto">
              <a:xfrm>
                <a:off x="4508" y="3077"/>
                <a:ext cx="130" cy="130"/>
                <a:chOff x="4508" y="3077"/>
                <a:chExt cx="130" cy="130"/>
              </a:xfrm>
            </p:grpSpPr>
            <p:sp>
              <p:nvSpPr>
                <p:cNvPr id="252298" name="Oval 1418"/>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1943" name="Group 1419"/>
                <p:cNvGrpSpPr/>
                <p:nvPr/>
              </p:nvGrpSpPr>
              <p:grpSpPr bwMode="auto">
                <a:xfrm>
                  <a:off x="4537" y="3106"/>
                  <a:ext cx="71" cy="72"/>
                  <a:chOff x="4537" y="3106"/>
                  <a:chExt cx="71" cy="72"/>
                </a:xfrm>
              </p:grpSpPr>
              <p:sp>
                <p:nvSpPr>
                  <p:cNvPr id="252300" name="Oval 1420"/>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301" name="Oval 1421"/>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302" name="Oval 1422"/>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303" name="Oval 1423"/>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304" name="Rectangle 1424"/>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1947" name="Group 1425"/>
              <p:cNvGrpSpPr/>
              <p:nvPr/>
            </p:nvGrpSpPr>
            <p:grpSpPr bwMode="auto">
              <a:xfrm>
                <a:off x="4492" y="2908"/>
                <a:ext cx="556" cy="94"/>
                <a:chOff x="4492" y="2908"/>
                <a:chExt cx="556" cy="94"/>
              </a:xfrm>
            </p:grpSpPr>
            <p:sp>
              <p:nvSpPr>
                <p:cNvPr id="252306" name="Freeform 1426"/>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1949" name="Group 1427"/>
                <p:cNvGrpSpPr/>
                <p:nvPr/>
              </p:nvGrpSpPr>
              <p:grpSpPr bwMode="auto">
                <a:xfrm>
                  <a:off x="5011" y="2908"/>
                  <a:ext cx="37" cy="92"/>
                  <a:chOff x="5011" y="2908"/>
                  <a:chExt cx="37" cy="92"/>
                </a:xfrm>
              </p:grpSpPr>
              <p:sp>
                <p:nvSpPr>
                  <p:cNvPr id="252308" name="Freeform 1428"/>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1951" name="Group 1429"/>
                  <p:cNvGrpSpPr/>
                  <p:nvPr/>
                </p:nvGrpSpPr>
                <p:grpSpPr bwMode="auto">
                  <a:xfrm>
                    <a:off x="5016" y="2924"/>
                    <a:ext cx="27" cy="67"/>
                    <a:chOff x="5016" y="2924"/>
                    <a:chExt cx="27" cy="67"/>
                  </a:xfrm>
                </p:grpSpPr>
                <p:sp>
                  <p:nvSpPr>
                    <p:cNvPr id="252310" name="Freeform 1430"/>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1957" name="Group 1431"/>
                    <p:cNvGrpSpPr/>
                    <p:nvPr/>
                  </p:nvGrpSpPr>
                  <p:grpSpPr bwMode="auto">
                    <a:xfrm>
                      <a:off x="5021" y="2938"/>
                      <a:ext cx="15" cy="31"/>
                      <a:chOff x="5021" y="2938"/>
                      <a:chExt cx="15" cy="31"/>
                    </a:xfrm>
                  </p:grpSpPr>
                  <p:sp>
                    <p:nvSpPr>
                      <p:cNvPr id="252312" name="Line 1432"/>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313" name="Line 1433"/>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314" name="Line 1434"/>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1960" name="Group 1435"/>
              <p:cNvGrpSpPr/>
              <p:nvPr/>
            </p:nvGrpSpPr>
            <p:grpSpPr bwMode="auto">
              <a:xfrm>
                <a:off x="5024" y="2994"/>
                <a:ext cx="435" cy="135"/>
                <a:chOff x="5024" y="2994"/>
                <a:chExt cx="435" cy="135"/>
              </a:xfrm>
            </p:grpSpPr>
            <p:sp>
              <p:nvSpPr>
                <p:cNvPr id="252316" name="Freeform 1436"/>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1961" name="Group 1437"/>
                <p:cNvGrpSpPr/>
                <p:nvPr/>
              </p:nvGrpSpPr>
              <p:grpSpPr bwMode="auto">
                <a:xfrm>
                  <a:off x="5024" y="2994"/>
                  <a:ext cx="435" cy="135"/>
                  <a:chOff x="5024" y="2994"/>
                  <a:chExt cx="435" cy="135"/>
                </a:xfrm>
              </p:grpSpPr>
              <p:sp>
                <p:nvSpPr>
                  <p:cNvPr id="252318" name="Freeform 1438"/>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1966" name="Group 1439"/>
                  <p:cNvGrpSpPr/>
                  <p:nvPr/>
                </p:nvGrpSpPr>
                <p:grpSpPr bwMode="auto">
                  <a:xfrm>
                    <a:off x="5040" y="2996"/>
                    <a:ext cx="369" cy="4"/>
                    <a:chOff x="5040" y="2996"/>
                    <a:chExt cx="369" cy="4"/>
                  </a:xfrm>
                </p:grpSpPr>
                <p:sp>
                  <p:nvSpPr>
                    <p:cNvPr id="252320" name="Freeform 1440"/>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321" name="Freeform 1441"/>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322" name="Freeform 1442"/>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323" name="Freeform 1443"/>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324" name="Rectangle 1444"/>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7649" name="Group 1445"/>
              <p:cNvGrpSpPr/>
              <p:nvPr/>
            </p:nvGrpSpPr>
            <p:grpSpPr bwMode="auto">
              <a:xfrm>
                <a:off x="5439" y="3020"/>
                <a:ext cx="20" cy="56"/>
                <a:chOff x="5439" y="3020"/>
                <a:chExt cx="20" cy="56"/>
              </a:xfrm>
            </p:grpSpPr>
            <p:sp>
              <p:nvSpPr>
                <p:cNvPr id="252326" name="Rectangle 1446"/>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327" name="Freeform 1447"/>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7651" name="Group 1448"/>
              <p:cNvGrpSpPr/>
              <p:nvPr/>
            </p:nvGrpSpPr>
            <p:grpSpPr bwMode="auto">
              <a:xfrm>
                <a:off x="4515" y="2918"/>
                <a:ext cx="944" cy="204"/>
                <a:chOff x="4515" y="2918"/>
                <a:chExt cx="944" cy="204"/>
              </a:xfrm>
            </p:grpSpPr>
            <p:grpSp>
              <p:nvGrpSpPr>
                <p:cNvPr id="247657" name="Group 1449"/>
                <p:cNvGrpSpPr/>
                <p:nvPr/>
              </p:nvGrpSpPr>
              <p:grpSpPr bwMode="auto">
                <a:xfrm>
                  <a:off x="4515" y="3022"/>
                  <a:ext cx="924" cy="7"/>
                  <a:chOff x="4515" y="3022"/>
                  <a:chExt cx="924" cy="7"/>
                </a:xfrm>
              </p:grpSpPr>
              <p:sp>
                <p:nvSpPr>
                  <p:cNvPr id="252330" name="Rectangle 1450"/>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331" name="Rectangle 1451"/>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332" name="Rectangle 1452"/>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333" name="Rectangle 1453"/>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7659" name="Group 1454"/>
                <p:cNvGrpSpPr/>
                <p:nvPr/>
              </p:nvGrpSpPr>
              <p:grpSpPr bwMode="auto">
                <a:xfrm>
                  <a:off x="4517" y="3001"/>
                  <a:ext cx="942" cy="108"/>
                  <a:chOff x="4517" y="3001"/>
                  <a:chExt cx="942" cy="108"/>
                </a:xfrm>
              </p:grpSpPr>
              <p:sp>
                <p:nvSpPr>
                  <p:cNvPr id="252335" name="Freeform 1455"/>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336" name="Rectangle 1456"/>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337" name="Rectangle 1457"/>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338" name="Freeform 1458"/>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7661" name="Group 1459"/>
                <p:cNvGrpSpPr/>
                <p:nvPr/>
              </p:nvGrpSpPr>
              <p:grpSpPr bwMode="auto">
                <a:xfrm>
                  <a:off x="4809" y="3007"/>
                  <a:ext cx="188" cy="11"/>
                  <a:chOff x="4809" y="3007"/>
                  <a:chExt cx="188" cy="11"/>
                </a:xfrm>
              </p:grpSpPr>
              <p:grpSp>
                <p:nvGrpSpPr>
                  <p:cNvPr id="247663" name="Group 1460"/>
                  <p:cNvGrpSpPr/>
                  <p:nvPr/>
                </p:nvGrpSpPr>
                <p:grpSpPr bwMode="auto">
                  <a:xfrm>
                    <a:off x="4957" y="3007"/>
                    <a:ext cx="40" cy="11"/>
                    <a:chOff x="4957" y="3007"/>
                    <a:chExt cx="40" cy="11"/>
                  </a:xfrm>
                </p:grpSpPr>
                <p:grpSp>
                  <p:nvGrpSpPr>
                    <p:cNvPr id="247667" name="Group 1461"/>
                    <p:cNvGrpSpPr/>
                    <p:nvPr/>
                  </p:nvGrpSpPr>
                  <p:grpSpPr bwMode="auto">
                    <a:xfrm>
                      <a:off x="4962" y="3007"/>
                      <a:ext cx="22" cy="10"/>
                      <a:chOff x="4962" y="3007"/>
                      <a:chExt cx="22" cy="10"/>
                    </a:xfrm>
                  </p:grpSpPr>
                  <p:sp>
                    <p:nvSpPr>
                      <p:cNvPr id="252342" name="Freeform 1462"/>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343" name="Freeform 1463"/>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669" name="Group 1464"/>
                    <p:cNvGrpSpPr/>
                    <p:nvPr/>
                  </p:nvGrpSpPr>
                  <p:grpSpPr bwMode="auto">
                    <a:xfrm>
                      <a:off x="4957" y="3009"/>
                      <a:ext cx="40" cy="9"/>
                      <a:chOff x="4957" y="3009"/>
                      <a:chExt cx="40" cy="9"/>
                    </a:xfrm>
                  </p:grpSpPr>
                  <p:sp>
                    <p:nvSpPr>
                      <p:cNvPr id="252345" name="Freeform 1465"/>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346" name="Rectangle 1466"/>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7671" name="Group 1467"/>
                  <p:cNvGrpSpPr/>
                  <p:nvPr/>
                </p:nvGrpSpPr>
                <p:grpSpPr bwMode="auto">
                  <a:xfrm>
                    <a:off x="4809" y="3007"/>
                    <a:ext cx="40" cy="11"/>
                    <a:chOff x="4809" y="3007"/>
                    <a:chExt cx="40" cy="11"/>
                  </a:xfrm>
                </p:grpSpPr>
                <p:grpSp>
                  <p:nvGrpSpPr>
                    <p:cNvPr id="247677" name="Group 1468"/>
                    <p:cNvGrpSpPr/>
                    <p:nvPr/>
                  </p:nvGrpSpPr>
                  <p:grpSpPr bwMode="auto">
                    <a:xfrm>
                      <a:off x="4814" y="3007"/>
                      <a:ext cx="22" cy="10"/>
                      <a:chOff x="4814" y="3007"/>
                      <a:chExt cx="22" cy="10"/>
                    </a:xfrm>
                  </p:grpSpPr>
                  <p:sp>
                    <p:nvSpPr>
                      <p:cNvPr id="252349" name="Freeform 1469"/>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350" name="Freeform 1470"/>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1971" name="Group 1471"/>
                    <p:cNvGrpSpPr/>
                    <p:nvPr/>
                  </p:nvGrpSpPr>
                  <p:grpSpPr bwMode="auto">
                    <a:xfrm>
                      <a:off x="4809" y="3009"/>
                      <a:ext cx="40" cy="9"/>
                      <a:chOff x="4809" y="3009"/>
                      <a:chExt cx="40" cy="9"/>
                    </a:xfrm>
                  </p:grpSpPr>
                  <p:sp>
                    <p:nvSpPr>
                      <p:cNvPr id="252352" name="Freeform 1472"/>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353" name="Rectangle 1473"/>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1972" name="Group 1474"/>
                <p:cNvGrpSpPr/>
                <p:nvPr/>
              </p:nvGrpSpPr>
              <p:grpSpPr bwMode="auto">
                <a:xfrm>
                  <a:off x="4676" y="2918"/>
                  <a:ext cx="328" cy="204"/>
                  <a:chOff x="4676" y="2918"/>
                  <a:chExt cx="328" cy="204"/>
                </a:xfrm>
              </p:grpSpPr>
              <p:sp>
                <p:nvSpPr>
                  <p:cNvPr id="252355" name="Freeform 1475"/>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356" name="Freeform 1476"/>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1973" name="Group 1477"/>
                <p:cNvGrpSpPr/>
                <p:nvPr/>
              </p:nvGrpSpPr>
              <p:grpSpPr bwMode="auto">
                <a:xfrm>
                  <a:off x="4738" y="2980"/>
                  <a:ext cx="14" cy="21"/>
                  <a:chOff x="4738" y="2980"/>
                  <a:chExt cx="14" cy="21"/>
                </a:xfrm>
              </p:grpSpPr>
              <p:sp>
                <p:nvSpPr>
                  <p:cNvPr id="252358" name="Freeform 1478"/>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359" name="AutoShape 1479"/>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1976" name="Group 1480"/>
              <p:cNvGrpSpPr/>
              <p:nvPr/>
            </p:nvGrpSpPr>
            <p:grpSpPr bwMode="auto">
              <a:xfrm>
                <a:off x="5447" y="3096"/>
                <a:ext cx="24" cy="35"/>
                <a:chOff x="5447" y="3096"/>
                <a:chExt cx="24" cy="35"/>
              </a:xfrm>
            </p:grpSpPr>
            <p:sp>
              <p:nvSpPr>
                <p:cNvPr id="252361" name="Freeform 1481"/>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362" name="Rectangle 1482"/>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363" name="Rectangle 1483"/>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364" name="Freeform 1484"/>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365" name="Freeform 1485"/>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1979" name="Group 1486"/>
            <p:cNvGrpSpPr>
              <a:grpSpLocks noChangeAspect="1"/>
            </p:cNvGrpSpPr>
            <p:nvPr/>
          </p:nvGrpSpPr>
          <p:grpSpPr bwMode="auto">
            <a:xfrm flipH="1">
              <a:off x="778" y="890"/>
              <a:ext cx="469" cy="139"/>
              <a:chOff x="4468" y="2908"/>
              <a:chExt cx="1004" cy="299"/>
            </a:xfrm>
          </p:grpSpPr>
          <p:sp>
            <p:nvSpPr>
              <p:cNvPr id="252367" name="AutoShape 1487"/>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1980" name="Group 1488"/>
              <p:cNvGrpSpPr/>
              <p:nvPr/>
            </p:nvGrpSpPr>
            <p:grpSpPr bwMode="auto">
              <a:xfrm>
                <a:off x="5335" y="3115"/>
                <a:ext cx="94" cy="26"/>
                <a:chOff x="5335" y="3115"/>
                <a:chExt cx="94" cy="26"/>
              </a:xfrm>
            </p:grpSpPr>
            <p:sp>
              <p:nvSpPr>
                <p:cNvPr id="252369" name="Freeform 1489"/>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370" name="Oval 1490"/>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1983" name="Group 1491"/>
              <p:cNvGrpSpPr/>
              <p:nvPr/>
            </p:nvGrpSpPr>
            <p:grpSpPr bwMode="auto">
              <a:xfrm>
                <a:off x="4689" y="2919"/>
                <a:ext cx="312" cy="85"/>
                <a:chOff x="4689" y="2919"/>
                <a:chExt cx="312" cy="85"/>
              </a:xfrm>
            </p:grpSpPr>
            <p:sp>
              <p:nvSpPr>
                <p:cNvPr id="252372" name="Freeform 1492"/>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373" name="Freeform 1493"/>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374" name="Freeform 1494"/>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375" name="Oval 1495"/>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376" name="Oval 1496"/>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1986" name="Group 1497"/>
              <p:cNvGrpSpPr/>
              <p:nvPr/>
            </p:nvGrpSpPr>
            <p:grpSpPr bwMode="auto">
              <a:xfrm>
                <a:off x="4468" y="3076"/>
                <a:ext cx="26" cy="38"/>
                <a:chOff x="4468" y="3076"/>
                <a:chExt cx="26" cy="38"/>
              </a:xfrm>
            </p:grpSpPr>
            <p:sp>
              <p:nvSpPr>
                <p:cNvPr id="252378" name="Rectangle 1498"/>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379" name="Freeform 1499"/>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380" name="Freeform 1500"/>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1989" name="Group 1501"/>
              <p:cNvGrpSpPr/>
              <p:nvPr/>
            </p:nvGrpSpPr>
            <p:grpSpPr bwMode="auto">
              <a:xfrm>
                <a:off x="5196" y="3077"/>
                <a:ext cx="130" cy="130"/>
                <a:chOff x="5196" y="3077"/>
                <a:chExt cx="130" cy="130"/>
              </a:xfrm>
            </p:grpSpPr>
            <p:sp>
              <p:nvSpPr>
                <p:cNvPr id="252382" name="Oval 1502"/>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1992" name="Group 1503"/>
                <p:cNvGrpSpPr/>
                <p:nvPr/>
              </p:nvGrpSpPr>
              <p:grpSpPr bwMode="auto">
                <a:xfrm>
                  <a:off x="5225" y="3106"/>
                  <a:ext cx="72" cy="72"/>
                  <a:chOff x="5225" y="3106"/>
                  <a:chExt cx="72" cy="72"/>
                </a:xfrm>
              </p:grpSpPr>
              <p:sp>
                <p:nvSpPr>
                  <p:cNvPr id="252384" name="Oval 1504"/>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385" name="Oval 1505"/>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386" name="Oval 1506"/>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387" name="Oval 1507"/>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388" name="Freeform 1508"/>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1998" name="Group 1509"/>
              <p:cNvGrpSpPr/>
              <p:nvPr/>
            </p:nvGrpSpPr>
            <p:grpSpPr bwMode="auto">
              <a:xfrm>
                <a:off x="4508" y="3077"/>
                <a:ext cx="130" cy="130"/>
                <a:chOff x="4508" y="3077"/>
                <a:chExt cx="130" cy="130"/>
              </a:xfrm>
            </p:grpSpPr>
            <p:sp>
              <p:nvSpPr>
                <p:cNvPr id="252390" name="Oval 1510"/>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7680" name="Group 1511"/>
                <p:cNvGrpSpPr/>
                <p:nvPr/>
              </p:nvGrpSpPr>
              <p:grpSpPr bwMode="auto">
                <a:xfrm>
                  <a:off x="4537" y="3106"/>
                  <a:ext cx="71" cy="72"/>
                  <a:chOff x="4537" y="3106"/>
                  <a:chExt cx="71" cy="72"/>
                </a:xfrm>
              </p:grpSpPr>
              <p:sp>
                <p:nvSpPr>
                  <p:cNvPr id="252392" name="Oval 1512"/>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393" name="Oval 1513"/>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394" name="Oval 1514"/>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395" name="Oval 1515"/>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396" name="Rectangle 1516"/>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7681" name="Group 1517"/>
              <p:cNvGrpSpPr/>
              <p:nvPr/>
            </p:nvGrpSpPr>
            <p:grpSpPr bwMode="auto">
              <a:xfrm>
                <a:off x="4492" y="2908"/>
                <a:ext cx="556" cy="94"/>
                <a:chOff x="4492" y="2908"/>
                <a:chExt cx="556" cy="94"/>
              </a:xfrm>
            </p:grpSpPr>
            <p:sp>
              <p:nvSpPr>
                <p:cNvPr id="252398" name="Freeform 1518"/>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7686" name="Group 1519"/>
                <p:cNvGrpSpPr/>
                <p:nvPr/>
              </p:nvGrpSpPr>
              <p:grpSpPr bwMode="auto">
                <a:xfrm>
                  <a:off x="5011" y="2908"/>
                  <a:ext cx="37" cy="92"/>
                  <a:chOff x="5011" y="2908"/>
                  <a:chExt cx="37" cy="92"/>
                </a:xfrm>
              </p:grpSpPr>
              <p:sp>
                <p:nvSpPr>
                  <p:cNvPr id="252400" name="Freeform 1520"/>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7691" name="Group 1521"/>
                  <p:cNvGrpSpPr/>
                  <p:nvPr/>
                </p:nvGrpSpPr>
                <p:grpSpPr bwMode="auto">
                  <a:xfrm>
                    <a:off x="5016" y="2924"/>
                    <a:ext cx="27" cy="67"/>
                    <a:chOff x="5016" y="2924"/>
                    <a:chExt cx="27" cy="67"/>
                  </a:xfrm>
                </p:grpSpPr>
                <p:sp>
                  <p:nvSpPr>
                    <p:cNvPr id="252402" name="Freeform 1522"/>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7692" name="Group 1523"/>
                    <p:cNvGrpSpPr/>
                    <p:nvPr/>
                  </p:nvGrpSpPr>
                  <p:grpSpPr bwMode="auto">
                    <a:xfrm>
                      <a:off x="5021" y="2938"/>
                      <a:ext cx="15" cy="31"/>
                      <a:chOff x="5021" y="2938"/>
                      <a:chExt cx="15" cy="31"/>
                    </a:xfrm>
                  </p:grpSpPr>
                  <p:sp>
                    <p:nvSpPr>
                      <p:cNvPr id="252404" name="Line 1524"/>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405" name="Line 1525"/>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406" name="Line 1526"/>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7693" name="Group 1527"/>
              <p:cNvGrpSpPr/>
              <p:nvPr/>
            </p:nvGrpSpPr>
            <p:grpSpPr bwMode="auto">
              <a:xfrm>
                <a:off x="5024" y="2994"/>
                <a:ext cx="435" cy="135"/>
                <a:chOff x="5024" y="2994"/>
                <a:chExt cx="435" cy="135"/>
              </a:xfrm>
            </p:grpSpPr>
            <p:sp>
              <p:nvSpPr>
                <p:cNvPr id="252408" name="Freeform 1528"/>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7696" name="Group 1529"/>
                <p:cNvGrpSpPr/>
                <p:nvPr/>
              </p:nvGrpSpPr>
              <p:grpSpPr bwMode="auto">
                <a:xfrm>
                  <a:off x="5024" y="2994"/>
                  <a:ext cx="435" cy="135"/>
                  <a:chOff x="5024" y="2994"/>
                  <a:chExt cx="435" cy="135"/>
                </a:xfrm>
              </p:grpSpPr>
              <p:sp>
                <p:nvSpPr>
                  <p:cNvPr id="252410" name="Freeform 1530"/>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7699" name="Group 1531"/>
                  <p:cNvGrpSpPr/>
                  <p:nvPr/>
                </p:nvGrpSpPr>
                <p:grpSpPr bwMode="auto">
                  <a:xfrm>
                    <a:off x="5040" y="2996"/>
                    <a:ext cx="369" cy="4"/>
                    <a:chOff x="5040" y="2996"/>
                    <a:chExt cx="369" cy="4"/>
                  </a:xfrm>
                </p:grpSpPr>
                <p:sp>
                  <p:nvSpPr>
                    <p:cNvPr id="252412" name="Freeform 1532"/>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413" name="Freeform 1533"/>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414" name="Freeform 1534"/>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415" name="Freeform 1535"/>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416" name="Rectangle 1536"/>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7700" name="Group 1537"/>
              <p:cNvGrpSpPr/>
              <p:nvPr/>
            </p:nvGrpSpPr>
            <p:grpSpPr bwMode="auto">
              <a:xfrm>
                <a:off x="5439" y="3020"/>
                <a:ext cx="20" cy="56"/>
                <a:chOff x="5439" y="3020"/>
                <a:chExt cx="20" cy="56"/>
              </a:xfrm>
            </p:grpSpPr>
            <p:sp>
              <p:nvSpPr>
                <p:cNvPr id="252418" name="Rectangle 1538"/>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419" name="Freeform 1539"/>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7703" name="Group 1540"/>
              <p:cNvGrpSpPr/>
              <p:nvPr/>
            </p:nvGrpSpPr>
            <p:grpSpPr bwMode="auto">
              <a:xfrm>
                <a:off x="4515" y="2918"/>
                <a:ext cx="944" cy="204"/>
                <a:chOff x="4515" y="2918"/>
                <a:chExt cx="944" cy="204"/>
              </a:xfrm>
            </p:grpSpPr>
            <p:grpSp>
              <p:nvGrpSpPr>
                <p:cNvPr id="247706" name="Group 1541"/>
                <p:cNvGrpSpPr/>
                <p:nvPr/>
              </p:nvGrpSpPr>
              <p:grpSpPr bwMode="auto">
                <a:xfrm>
                  <a:off x="4515" y="3022"/>
                  <a:ext cx="924" cy="7"/>
                  <a:chOff x="4515" y="3022"/>
                  <a:chExt cx="924" cy="7"/>
                </a:xfrm>
              </p:grpSpPr>
              <p:sp>
                <p:nvSpPr>
                  <p:cNvPr id="252422" name="Rectangle 1542"/>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423" name="Rectangle 1543"/>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424" name="Rectangle 1544"/>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425" name="Rectangle 1545"/>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7709" name="Group 1546"/>
                <p:cNvGrpSpPr/>
                <p:nvPr/>
              </p:nvGrpSpPr>
              <p:grpSpPr bwMode="auto">
                <a:xfrm>
                  <a:off x="4517" y="3001"/>
                  <a:ext cx="942" cy="108"/>
                  <a:chOff x="4517" y="3001"/>
                  <a:chExt cx="942" cy="108"/>
                </a:xfrm>
              </p:grpSpPr>
              <p:sp>
                <p:nvSpPr>
                  <p:cNvPr id="252427" name="Freeform 1547"/>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428" name="Rectangle 1548"/>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429" name="Rectangle 1549"/>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430" name="Freeform 1550"/>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2000" name="Group 1551"/>
                <p:cNvGrpSpPr/>
                <p:nvPr/>
              </p:nvGrpSpPr>
              <p:grpSpPr bwMode="auto">
                <a:xfrm>
                  <a:off x="4809" y="3007"/>
                  <a:ext cx="188" cy="11"/>
                  <a:chOff x="4809" y="3007"/>
                  <a:chExt cx="188" cy="11"/>
                </a:xfrm>
              </p:grpSpPr>
              <p:grpSp>
                <p:nvGrpSpPr>
                  <p:cNvPr id="252003" name="Group 1552"/>
                  <p:cNvGrpSpPr/>
                  <p:nvPr/>
                </p:nvGrpSpPr>
                <p:grpSpPr bwMode="auto">
                  <a:xfrm>
                    <a:off x="4957" y="3007"/>
                    <a:ext cx="40" cy="11"/>
                    <a:chOff x="4957" y="3007"/>
                    <a:chExt cx="40" cy="11"/>
                  </a:xfrm>
                </p:grpSpPr>
                <p:grpSp>
                  <p:nvGrpSpPr>
                    <p:cNvPr id="252009" name="Group 1553"/>
                    <p:cNvGrpSpPr/>
                    <p:nvPr/>
                  </p:nvGrpSpPr>
                  <p:grpSpPr bwMode="auto">
                    <a:xfrm>
                      <a:off x="4962" y="3007"/>
                      <a:ext cx="22" cy="10"/>
                      <a:chOff x="4962" y="3007"/>
                      <a:chExt cx="22" cy="10"/>
                    </a:xfrm>
                  </p:grpSpPr>
                  <p:sp>
                    <p:nvSpPr>
                      <p:cNvPr id="252434" name="Freeform 1554"/>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435" name="Freeform 1555"/>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013" name="Group 1556"/>
                    <p:cNvGrpSpPr/>
                    <p:nvPr/>
                  </p:nvGrpSpPr>
                  <p:grpSpPr bwMode="auto">
                    <a:xfrm>
                      <a:off x="4957" y="3009"/>
                      <a:ext cx="40" cy="9"/>
                      <a:chOff x="4957" y="3009"/>
                      <a:chExt cx="40" cy="9"/>
                    </a:xfrm>
                  </p:grpSpPr>
                  <p:sp>
                    <p:nvSpPr>
                      <p:cNvPr id="252437" name="Freeform 1557"/>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438" name="Rectangle 1558"/>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2015" name="Group 1559"/>
                  <p:cNvGrpSpPr/>
                  <p:nvPr/>
                </p:nvGrpSpPr>
                <p:grpSpPr bwMode="auto">
                  <a:xfrm>
                    <a:off x="4809" y="3007"/>
                    <a:ext cx="40" cy="11"/>
                    <a:chOff x="4809" y="3007"/>
                    <a:chExt cx="40" cy="11"/>
                  </a:xfrm>
                </p:grpSpPr>
                <p:grpSp>
                  <p:nvGrpSpPr>
                    <p:cNvPr id="252021" name="Group 1560"/>
                    <p:cNvGrpSpPr/>
                    <p:nvPr/>
                  </p:nvGrpSpPr>
                  <p:grpSpPr bwMode="auto">
                    <a:xfrm>
                      <a:off x="4814" y="3007"/>
                      <a:ext cx="22" cy="10"/>
                      <a:chOff x="4814" y="3007"/>
                      <a:chExt cx="22" cy="10"/>
                    </a:xfrm>
                  </p:grpSpPr>
                  <p:sp>
                    <p:nvSpPr>
                      <p:cNvPr id="252441" name="Freeform 1561"/>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442" name="Freeform 1562"/>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023" name="Group 1563"/>
                    <p:cNvGrpSpPr/>
                    <p:nvPr/>
                  </p:nvGrpSpPr>
                  <p:grpSpPr bwMode="auto">
                    <a:xfrm>
                      <a:off x="4809" y="3009"/>
                      <a:ext cx="40" cy="9"/>
                      <a:chOff x="4809" y="3009"/>
                      <a:chExt cx="40" cy="9"/>
                    </a:xfrm>
                  </p:grpSpPr>
                  <p:sp>
                    <p:nvSpPr>
                      <p:cNvPr id="252444" name="Freeform 1564"/>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445" name="Rectangle 1565"/>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2029" name="Group 1566"/>
                <p:cNvGrpSpPr/>
                <p:nvPr/>
              </p:nvGrpSpPr>
              <p:grpSpPr bwMode="auto">
                <a:xfrm>
                  <a:off x="4676" y="2918"/>
                  <a:ext cx="328" cy="204"/>
                  <a:chOff x="4676" y="2918"/>
                  <a:chExt cx="328" cy="204"/>
                </a:xfrm>
              </p:grpSpPr>
              <p:sp>
                <p:nvSpPr>
                  <p:cNvPr id="252447" name="Freeform 1567"/>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448" name="Freeform 1568"/>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2031" name="Group 1569"/>
                <p:cNvGrpSpPr/>
                <p:nvPr/>
              </p:nvGrpSpPr>
              <p:grpSpPr bwMode="auto">
                <a:xfrm>
                  <a:off x="4738" y="2980"/>
                  <a:ext cx="14" cy="21"/>
                  <a:chOff x="4738" y="2980"/>
                  <a:chExt cx="14" cy="21"/>
                </a:xfrm>
              </p:grpSpPr>
              <p:sp>
                <p:nvSpPr>
                  <p:cNvPr id="252450" name="Freeform 1570"/>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451" name="AutoShape 1571"/>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7712" name="Group 1572"/>
              <p:cNvGrpSpPr/>
              <p:nvPr/>
            </p:nvGrpSpPr>
            <p:grpSpPr bwMode="auto">
              <a:xfrm>
                <a:off x="5447" y="3096"/>
                <a:ext cx="24" cy="35"/>
                <a:chOff x="5447" y="3096"/>
                <a:chExt cx="24" cy="35"/>
              </a:xfrm>
            </p:grpSpPr>
            <p:sp>
              <p:nvSpPr>
                <p:cNvPr id="252453" name="Freeform 1573"/>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454" name="Rectangle 1574"/>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455" name="Rectangle 1575"/>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456" name="Freeform 1576"/>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457" name="Freeform 1577"/>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7718" name="Group 1578"/>
            <p:cNvGrpSpPr>
              <a:grpSpLocks noChangeAspect="1"/>
            </p:cNvGrpSpPr>
            <p:nvPr/>
          </p:nvGrpSpPr>
          <p:grpSpPr bwMode="auto">
            <a:xfrm flipH="1">
              <a:off x="264" y="890"/>
              <a:ext cx="469" cy="139"/>
              <a:chOff x="4468" y="2908"/>
              <a:chExt cx="1004" cy="299"/>
            </a:xfrm>
          </p:grpSpPr>
          <p:sp>
            <p:nvSpPr>
              <p:cNvPr id="252459" name="AutoShape 1579"/>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7720" name="Group 1580"/>
              <p:cNvGrpSpPr/>
              <p:nvPr/>
            </p:nvGrpSpPr>
            <p:grpSpPr bwMode="auto">
              <a:xfrm>
                <a:off x="5335" y="3115"/>
                <a:ext cx="94" cy="26"/>
                <a:chOff x="5335" y="3115"/>
                <a:chExt cx="94" cy="26"/>
              </a:xfrm>
            </p:grpSpPr>
            <p:sp>
              <p:nvSpPr>
                <p:cNvPr id="252461" name="Freeform 1581"/>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462" name="Oval 1582"/>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7723" name="Group 1583"/>
              <p:cNvGrpSpPr/>
              <p:nvPr/>
            </p:nvGrpSpPr>
            <p:grpSpPr bwMode="auto">
              <a:xfrm>
                <a:off x="4689" y="2919"/>
                <a:ext cx="312" cy="85"/>
                <a:chOff x="4689" y="2919"/>
                <a:chExt cx="312" cy="85"/>
              </a:xfrm>
            </p:grpSpPr>
            <p:sp>
              <p:nvSpPr>
                <p:cNvPr id="252464" name="Freeform 1584"/>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465" name="Freeform 1585"/>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466" name="Freeform 1586"/>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467" name="Oval 1587"/>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468" name="Oval 1588"/>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7729" name="Group 1589"/>
              <p:cNvGrpSpPr/>
              <p:nvPr/>
            </p:nvGrpSpPr>
            <p:grpSpPr bwMode="auto">
              <a:xfrm>
                <a:off x="4468" y="3076"/>
                <a:ext cx="26" cy="38"/>
                <a:chOff x="4468" y="3076"/>
                <a:chExt cx="26" cy="38"/>
              </a:xfrm>
            </p:grpSpPr>
            <p:sp>
              <p:nvSpPr>
                <p:cNvPr id="252470" name="Rectangle 1590"/>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471" name="Freeform 1591"/>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472" name="Freeform 1592"/>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7733" name="Group 1593"/>
              <p:cNvGrpSpPr/>
              <p:nvPr/>
            </p:nvGrpSpPr>
            <p:grpSpPr bwMode="auto">
              <a:xfrm>
                <a:off x="5196" y="3077"/>
                <a:ext cx="130" cy="130"/>
                <a:chOff x="5196" y="3077"/>
                <a:chExt cx="130" cy="130"/>
              </a:xfrm>
            </p:grpSpPr>
            <p:sp>
              <p:nvSpPr>
                <p:cNvPr id="252474" name="Oval 1594"/>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7735" name="Group 1595"/>
                <p:cNvGrpSpPr/>
                <p:nvPr/>
              </p:nvGrpSpPr>
              <p:grpSpPr bwMode="auto">
                <a:xfrm>
                  <a:off x="5225" y="3106"/>
                  <a:ext cx="72" cy="72"/>
                  <a:chOff x="5225" y="3106"/>
                  <a:chExt cx="72" cy="72"/>
                </a:xfrm>
              </p:grpSpPr>
              <p:sp>
                <p:nvSpPr>
                  <p:cNvPr id="252476" name="Oval 1596"/>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477" name="Oval 1597"/>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478" name="Oval 1598"/>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479" name="Oval 1599"/>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480" name="Freeform 1600"/>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7741" name="Group 1601"/>
              <p:cNvGrpSpPr/>
              <p:nvPr/>
            </p:nvGrpSpPr>
            <p:grpSpPr bwMode="auto">
              <a:xfrm>
                <a:off x="4508" y="3077"/>
                <a:ext cx="130" cy="130"/>
                <a:chOff x="4508" y="3077"/>
                <a:chExt cx="130" cy="130"/>
              </a:xfrm>
            </p:grpSpPr>
            <p:sp>
              <p:nvSpPr>
                <p:cNvPr id="252482" name="Oval 1602"/>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7743" name="Group 1603"/>
                <p:cNvGrpSpPr/>
                <p:nvPr/>
              </p:nvGrpSpPr>
              <p:grpSpPr bwMode="auto">
                <a:xfrm>
                  <a:off x="4537" y="3106"/>
                  <a:ext cx="71" cy="72"/>
                  <a:chOff x="4537" y="3106"/>
                  <a:chExt cx="71" cy="72"/>
                </a:xfrm>
              </p:grpSpPr>
              <p:sp>
                <p:nvSpPr>
                  <p:cNvPr id="252484" name="Oval 1604"/>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485" name="Oval 1605"/>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486" name="Oval 1606"/>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487" name="Oval 1607"/>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488" name="Rectangle 1608"/>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2033" name="Group 1609"/>
              <p:cNvGrpSpPr/>
              <p:nvPr/>
            </p:nvGrpSpPr>
            <p:grpSpPr bwMode="auto">
              <a:xfrm>
                <a:off x="4492" y="2908"/>
                <a:ext cx="556" cy="94"/>
                <a:chOff x="4492" y="2908"/>
                <a:chExt cx="556" cy="94"/>
              </a:xfrm>
            </p:grpSpPr>
            <p:sp>
              <p:nvSpPr>
                <p:cNvPr id="252490" name="Freeform 1610"/>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2035" name="Group 1611"/>
                <p:cNvGrpSpPr/>
                <p:nvPr/>
              </p:nvGrpSpPr>
              <p:grpSpPr bwMode="auto">
                <a:xfrm>
                  <a:off x="5011" y="2908"/>
                  <a:ext cx="37" cy="92"/>
                  <a:chOff x="5011" y="2908"/>
                  <a:chExt cx="37" cy="92"/>
                </a:xfrm>
              </p:grpSpPr>
              <p:sp>
                <p:nvSpPr>
                  <p:cNvPr id="252492" name="Freeform 1612"/>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2039" name="Group 1613"/>
                  <p:cNvGrpSpPr/>
                  <p:nvPr/>
                </p:nvGrpSpPr>
                <p:grpSpPr bwMode="auto">
                  <a:xfrm>
                    <a:off x="5016" y="2924"/>
                    <a:ext cx="27" cy="67"/>
                    <a:chOff x="5016" y="2924"/>
                    <a:chExt cx="27" cy="67"/>
                  </a:xfrm>
                </p:grpSpPr>
                <p:sp>
                  <p:nvSpPr>
                    <p:cNvPr id="252494" name="Freeform 1614"/>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2041" name="Group 1615"/>
                    <p:cNvGrpSpPr/>
                    <p:nvPr/>
                  </p:nvGrpSpPr>
                  <p:grpSpPr bwMode="auto">
                    <a:xfrm>
                      <a:off x="5021" y="2938"/>
                      <a:ext cx="15" cy="31"/>
                      <a:chOff x="5021" y="2938"/>
                      <a:chExt cx="15" cy="31"/>
                    </a:xfrm>
                  </p:grpSpPr>
                  <p:sp>
                    <p:nvSpPr>
                      <p:cNvPr id="252496" name="Line 1616"/>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497" name="Line 1617"/>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498" name="Line 1618"/>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2043" name="Group 1619"/>
              <p:cNvGrpSpPr/>
              <p:nvPr/>
            </p:nvGrpSpPr>
            <p:grpSpPr bwMode="auto">
              <a:xfrm>
                <a:off x="5024" y="2994"/>
                <a:ext cx="435" cy="135"/>
                <a:chOff x="5024" y="2994"/>
                <a:chExt cx="435" cy="135"/>
              </a:xfrm>
            </p:grpSpPr>
            <p:sp>
              <p:nvSpPr>
                <p:cNvPr id="252500" name="Freeform 1620"/>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2049" name="Group 1621"/>
                <p:cNvGrpSpPr/>
                <p:nvPr/>
              </p:nvGrpSpPr>
              <p:grpSpPr bwMode="auto">
                <a:xfrm>
                  <a:off x="5024" y="2994"/>
                  <a:ext cx="435" cy="135"/>
                  <a:chOff x="5024" y="2994"/>
                  <a:chExt cx="435" cy="135"/>
                </a:xfrm>
              </p:grpSpPr>
              <p:sp>
                <p:nvSpPr>
                  <p:cNvPr id="252502" name="Freeform 1622"/>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2052" name="Group 1623"/>
                  <p:cNvGrpSpPr/>
                  <p:nvPr/>
                </p:nvGrpSpPr>
                <p:grpSpPr bwMode="auto">
                  <a:xfrm>
                    <a:off x="5040" y="2996"/>
                    <a:ext cx="369" cy="4"/>
                    <a:chOff x="5040" y="2996"/>
                    <a:chExt cx="369" cy="4"/>
                  </a:xfrm>
                </p:grpSpPr>
                <p:sp>
                  <p:nvSpPr>
                    <p:cNvPr id="252504" name="Freeform 1624"/>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505" name="Freeform 1625"/>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506" name="Freeform 1626"/>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507" name="Freeform 1627"/>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508" name="Rectangle 1628"/>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2053" name="Group 1629"/>
              <p:cNvGrpSpPr/>
              <p:nvPr/>
            </p:nvGrpSpPr>
            <p:grpSpPr bwMode="auto">
              <a:xfrm>
                <a:off x="5439" y="3020"/>
                <a:ext cx="20" cy="56"/>
                <a:chOff x="5439" y="3020"/>
                <a:chExt cx="20" cy="56"/>
              </a:xfrm>
            </p:grpSpPr>
            <p:sp>
              <p:nvSpPr>
                <p:cNvPr id="252510" name="Rectangle 1630"/>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511" name="Freeform 1631"/>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2058" name="Group 1632"/>
              <p:cNvGrpSpPr/>
              <p:nvPr/>
            </p:nvGrpSpPr>
            <p:grpSpPr bwMode="auto">
              <a:xfrm>
                <a:off x="4515" y="2918"/>
                <a:ext cx="944" cy="204"/>
                <a:chOff x="4515" y="2918"/>
                <a:chExt cx="944" cy="204"/>
              </a:xfrm>
            </p:grpSpPr>
            <p:grpSp>
              <p:nvGrpSpPr>
                <p:cNvPr id="252063" name="Group 1633"/>
                <p:cNvGrpSpPr/>
                <p:nvPr/>
              </p:nvGrpSpPr>
              <p:grpSpPr bwMode="auto">
                <a:xfrm>
                  <a:off x="4515" y="3022"/>
                  <a:ext cx="924" cy="7"/>
                  <a:chOff x="4515" y="3022"/>
                  <a:chExt cx="924" cy="7"/>
                </a:xfrm>
              </p:grpSpPr>
              <p:sp>
                <p:nvSpPr>
                  <p:cNvPr id="252514" name="Rectangle 1634"/>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515" name="Rectangle 1635"/>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516" name="Rectangle 1636"/>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517" name="Rectangle 1637"/>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7749" name="Group 1638"/>
                <p:cNvGrpSpPr/>
                <p:nvPr/>
              </p:nvGrpSpPr>
              <p:grpSpPr bwMode="auto">
                <a:xfrm>
                  <a:off x="4517" y="3001"/>
                  <a:ext cx="942" cy="108"/>
                  <a:chOff x="4517" y="3001"/>
                  <a:chExt cx="942" cy="108"/>
                </a:xfrm>
              </p:grpSpPr>
              <p:sp>
                <p:nvSpPr>
                  <p:cNvPr id="252519" name="Freeform 1639"/>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520" name="Rectangle 1640"/>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521" name="Rectangle 1641"/>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522" name="Freeform 1642"/>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7751" name="Group 1643"/>
                <p:cNvGrpSpPr/>
                <p:nvPr/>
              </p:nvGrpSpPr>
              <p:grpSpPr bwMode="auto">
                <a:xfrm>
                  <a:off x="4809" y="3007"/>
                  <a:ext cx="188" cy="11"/>
                  <a:chOff x="4809" y="3007"/>
                  <a:chExt cx="188" cy="11"/>
                </a:xfrm>
              </p:grpSpPr>
              <p:grpSp>
                <p:nvGrpSpPr>
                  <p:cNvPr id="247753" name="Group 1644"/>
                  <p:cNvGrpSpPr/>
                  <p:nvPr/>
                </p:nvGrpSpPr>
                <p:grpSpPr bwMode="auto">
                  <a:xfrm>
                    <a:off x="4957" y="3007"/>
                    <a:ext cx="40" cy="11"/>
                    <a:chOff x="4957" y="3007"/>
                    <a:chExt cx="40" cy="11"/>
                  </a:xfrm>
                </p:grpSpPr>
                <p:grpSp>
                  <p:nvGrpSpPr>
                    <p:cNvPr id="247755" name="Group 1645"/>
                    <p:cNvGrpSpPr/>
                    <p:nvPr/>
                  </p:nvGrpSpPr>
                  <p:grpSpPr bwMode="auto">
                    <a:xfrm>
                      <a:off x="4962" y="3007"/>
                      <a:ext cx="22" cy="10"/>
                      <a:chOff x="4962" y="3007"/>
                      <a:chExt cx="22" cy="10"/>
                    </a:xfrm>
                  </p:grpSpPr>
                  <p:sp>
                    <p:nvSpPr>
                      <p:cNvPr id="252526" name="Freeform 1646"/>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527" name="Freeform 1647"/>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759" name="Group 1648"/>
                    <p:cNvGrpSpPr/>
                    <p:nvPr/>
                  </p:nvGrpSpPr>
                  <p:grpSpPr bwMode="auto">
                    <a:xfrm>
                      <a:off x="4957" y="3009"/>
                      <a:ext cx="40" cy="9"/>
                      <a:chOff x="4957" y="3009"/>
                      <a:chExt cx="40" cy="9"/>
                    </a:xfrm>
                  </p:grpSpPr>
                  <p:sp>
                    <p:nvSpPr>
                      <p:cNvPr id="252529" name="Freeform 1649"/>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530" name="Rectangle 1650"/>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7761" name="Group 1651"/>
                  <p:cNvGrpSpPr/>
                  <p:nvPr/>
                </p:nvGrpSpPr>
                <p:grpSpPr bwMode="auto">
                  <a:xfrm>
                    <a:off x="4809" y="3007"/>
                    <a:ext cx="40" cy="11"/>
                    <a:chOff x="4809" y="3007"/>
                    <a:chExt cx="40" cy="11"/>
                  </a:xfrm>
                </p:grpSpPr>
                <p:grpSp>
                  <p:nvGrpSpPr>
                    <p:cNvPr id="247763" name="Group 1652"/>
                    <p:cNvGrpSpPr/>
                    <p:nvPr/>
                  </p:nvGrpSpPr>
                  <p:grpSpPr bwMode="auto">
                    <a:xfrm>
                      <a:off x="4814" y="3007"/>
                      <a:ext cx="22" cy="10"/>
                      <a:chOff x="4814" y="3007"/>
                      <a:chExt cx="22" cy="10"/>
                    </a:xfrm>
                  </p:grpSpPr>
                  <p:sp>
                    <p:nvSpPr>
                      <p:cNvPr id="252533" name="Freeform 1653"/>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534" name="Freeform 1654"/>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769" name="Group 1655"/>
                    <p:cNvGrpSpPr/>
                    <p:nvPr/>
                  </p:nvGrpSpPr>
                  <p:grpSpPr bwMode="auto">
                    <a:xfrm>
                      <a:off x="4809" y="3009"/>
                      <a:ext cx="40" cy="9"/>
                      <a:chOff x="4809" y="3009"/>
                      <a:chExt cx="40" cy="9"/>
                    </a:xfrm>
                  </p:grpSpPr>
                  <p:sp>
                    <p:nvSpPr>
                      <p:cNvPr id="252536" name="Freeform 1656"/>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537" name="Rectangle 1657"/>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7772" name="Group 1658"/>
                <p:cNvGrpSpPr/>
                <p:nvPr/>
              </p:nvGrpSpPr>
              <p:grpSpPr bwMode="auto">
                <a:xfrm>
                  <a:off x="4676" y="2918"/>
                  <a:ext cx="328" cy="204"/>
                  <a:chOff x="4676" y="2918"/>
                  <a:chExt cx="328" cy="204"/>
                </a:xfrm>
              </p:grpSpPr>
              <p:sp>
                <p:nvSpPr>
                  <p:cNvPr id="252539" name="Freeform 1659"/>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540" name="Freeform 1660"/>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7773" name="Group 1661"/>
                <p:cNvGrpSpPr/>
                <p:nvPr/>
              </p:nvGrpSpPr>
              <p:grpSpPr bwMode="auto">
                <a:xfrm>
                  <a:off x="4738" y="2980"/>
                  <a:ext cx="14" cy="21"/>
                  <a:chOff x="4738" y="2980"/>
                  <a:chExt cx="14" cy="21"/>
                </a:xfrm>
              </p:grpSpPr>
              <p:sp>
                <p:nvSpPr>
                  <p:cNvPr id="252542" name="Freeform 1662"/>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543" name="AutoShape 1663"/>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2064" name="Group 1664"/>
              <p:cNvGrpSpPr/>
              <p:nvPr/>
            </p:nvGrpSpPr>
            <p:grpSpPr bwMode="auto">
              <a:xfrm>
                <a:off x="5447" y="3096"/>
                <a:ext cx="24" cy="35"/>
                <a:chOff x="5447" y="3096"/>
                <a:chExt cx="24" cy="35"/>
              </a:xfrm>
            </p:grpSpPr>
            <p:sp>
              <p:nvSpPr>
                <p:cNvPr id="252545" name="Freeform 1665"/>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546" name="Rectangle 1666"/>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547" name="Rectangle 1667"/>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548" name="Freeform 1668"/>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549" name="Freeform 1669"/>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2065" name="Group 1670"/>
            <p:cNvGrpSpPr>
              <a:grpSpLocks noChangeAspect="1"/>
            </p:cNvGrpSpPr>
            <p:nvPr/>
          </p:nvGrpSpPr>
          <p:grpSpPr bwMode="auto">
            <a:xfrm flipH="1">
              <a:off x="-250" y="890"/>
              <a:ext cx="469" cy="139"/>
              <a:chOff x="4468" y="2908"/>
              <a:chExt cx="1004" cy="299"/>
            </a:xfrm>
          </p:grpSpPr>
          <p:sp>
            <p:nvSpPr>
              <p:cNvPr id="252551" name="AutoShape 1671"/>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2068" name="Group 1672"/>
              <p:cNvGrpSpPr/>
              <p:nvPr/>
            </p:nvGrpSpPr>
            <p:grpSpPr bwMode="auto">
              <a:xfrm>
                <a:off x="5335" y="3115"/>
                <a:ext cx="94" cy="26"/>
                <a:chOff x="5335" y="3115"/>
                <a:chExt cx="94" cy="26"/>
              </a:xfrm>
            </p:grpSpPr>
            <p:sp>
              <p:nvSpPr>
                <p:cNvPr id="252553" name="Freeform 1673"/>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554" name="Oval 1674"/>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2071" name="Group 1675"/>
              <p:cNvGrpSpPr/>
              <p:nvPr/>
            </p:nvGrpSpPr>
            <p:grpSpPr bwMode="auto">
              <a:xfrm>
                <a:off x="4689" y="2919"/>
                <a:ext cx="312" cy="85"/>
                <a:chOff x="4689" y="2919"/>
                <a:chExt cx="312" cy="85"/>
              </a:xfrm>
            </p:grpSpPr>
            <p:sp>
              <p:nvSpPr>
                <p:cNvPr id="252556" name="Freeform 1676"/>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557" name="Freeform 1677"/>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558" name="Freeform 1678"/>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559" name="Oval 1679"/>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560" name="Oval 1680"/>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2072" name="Group 1681"/>
              <p:cNvGrpSpPr/>
              <p:nvPr/>
            </p:nvGrpSpPr>
            <p:grpSpPr bwMode="auto">
              <a:xfrm>
                <a:off x="4468" y="3076"/>
                <a:ext cx="26" cy="38"/>
                <a:chOff x="4468" y="3076"/>
                <a:chExt cx="26" cy="38"/>
              </a:xfrm>
            </p:grpSpPr>
            <p:sp>
              <p:nvSpPr>
                <p:cNvPr id="252562" name="Rectangle 1682"/>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563" name="Freeform 1683"/>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564" name="Freeform 1684"/>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2075" name="Group 1685"/>
              <p:cNvGrpSpPr/>
              <p:nvPr/>
            </p:nvGrpSpPr>
            <p:grpSpPr bwMode="auto">
              <a:xfrm>
                <a:off x="5196" y="3077"/>
                <a:ext cx="130" cy="130"/>
                <a:chOff x="5196" y="3077"/>
                <a:chExt cx="130" cy="130"/>
              </a:xfrm>
            </p:grpSpPr>
            <p:sp>
              <p:nvSpPr>
                <p:cNvPr id="252566" name="Oval 1686"/>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2078" name="Group 1687"/>
                <p:cNvGrpSpPr/>
                <p:nvPr/>
              </p:nvGrpSpPr>
              <p:grpSpPr bwMode="auto">
                <a:xfrm>
                  <a:off x="5225" y="3106"/>
                  <a:ext cx="72" cy="72"/>
                  <a:chOff x="5225" y="3106"/>
                  <a:chExt cx="72" cy="72"/>
                </a:xfrm>
              </p:grpSpPr>
              <p:sp>
                <p:nvSpPr>
                  <p:cNvPr id="252568" name="Oval 1688"/>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569" name="Oval 1689"/>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570" name="Oval 1690"/>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571" name="Oval 1691"/>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572" name="Freeform 1692"/>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2081" name="Group 1693"/>
              <p:cNvGrpSpPr/>
              <p:nvPr/>
            </p:nvGrpSpPr>
            <p:grpSpPr bwMode="auto">
              <a:xfrm>
                <a:off x="4508" y="3077"/>
                <a:ext cx="130" cy="130"/>
                <a:chOff x="4508" y="3077"/>
                <a:chExt cx="130" cy="130"/>
              </a:xfrm>
            </p:grpSpPr>
            <p:sp>
              <p:nvSpPr>
                <p:cNvPr id="252574" name="Oval 1694"/>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2084" name="Group 1695"/>
                <p:cNvGrpSpPr/>
                <p:nvPr/>
              </p:nvGrpSpPr>
              <p:grpSpPr bwMode="auto">
                <a:xfrm>
                  <a:off x="4537" y="3106"/>
                  <a:ext cx="71" cy="72"/>
                  <a:chOff x="4537" y="3106"/>
                  <a:chExt cx="71" cy="72"/>
                </a:xfrm>
              </p:grpSpPr>
              <p:sp>
                <p:nvSpPr>
                  <p:cNvPr id="252576" name="Oval 1696"/>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577" name="Oval 1697"/>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578" name="Oval 1698"/>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579" name="Oval 1699"/>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580" name="Rectangle 1700"/>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2090" name="Group 1701"/>
              <p:cNvGrpSpPr/>
              <p:nvPr/>
            </p:nvGrpSpPr>
            <p:grpSpPr bwMode="auto">
              <a:xfrm>
                <a:off x="4492" y="2908"/>
                <a:ext cx="556" cy="94"/>
                <a:chOff x="4492" y="2908"/>
                <a:chExt cx="556" cy="94"/>
              </a:xfrm>
            </p:grpSpPr>
            <p:sp>
              <p:nvSpPr>
                <p:cNvPr id="252582" name="Freeform 1702"/>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2092" name="Group 1703"/>
                <p:cNvGrpSpPr/>
                <p:nvPr/>
              </p:nvGrpSpPr>
              <p:grpSpPr bwMode="auto">
                <a:xfrm>
                  <a:off x="5011" y="2908"/>
                  <a:ext cx="37" cy="92"/>
                  <a:chOff x="5011" y="2908"/>
                  <a:chExt cx="37" cy="92"/>
                </a:xfrm>
              </p:grpSpPr>
              <p:sp>
                <p:nvSpPr>
                  <p:cNvPr id="252584" name="Freeform 1704"/>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2095" name="Group 1705"/>
                  <p:cNvGrpSpPr/>
                  <p:nvPr/>
                </p:nvGrpSpPr>
                <p:grpSpPr bwMode="auto">
                  <a:xfrm>
                    <a:off x="5016" y="2924"/>
                    <a:ext cx="27" cy="67"/>
                    <a:chOff x="5016" y="2924"/>
                    <a:chExt cx="27" cy="67"/>
                  </a:xfrm>
                </p:grpSpPr>
                <p:sp>
                  <p:nvSpPr>
                    <p:cNvPr id="252586" name="Freeform 1706"/>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7778" name="Group 1707"/>
                    <p:cNvGrpSpPr/>
                    <p:nvPr/>
                  </p:nvGrpSpPr>
                  <p:grpSpPr bwMode="auto">
                    <a:xfrm>
                      <a:off x="5021" y="2938"/>
                      <a:ext cx="15" cy="31"/>
                      <a:chOff x="5021" y="2938"/>
                      <a:chExt cx="15" cy="31"/>
                    </a:xfrm>
                  </p:grpSpPr>
                  <p:sp>
                    <p:nvSpPr>
                      <p:cNvPr id="252588" name="Line 1708"/>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589" name="Line 1709"/>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590" name="Line 1710"/>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7783" name="Group 1711"/>
              <p:cNvGrpSpPr/>
              <p:nvPr/>
            </p:nvGrpSpPr>
            <p:grpSpPr bwMode="auto">
              <a:xfrm>
                <a:off x="5024" y="2994"/>
                <a:ext cx="435" cy="135"/>
                <a:chOff x="5024" y="2994"/>
                <a:chExt cx="435" cy="135"/>
              </a:xfrm>
            </p:grpSpPr>
            <p:sp>
              <p:nvSpPr>
                <p:cNvPr id="252592" name="Freeform 1712"/>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7784" name="Group 1713"/>
                <p:cNvGrpSpPr/>
                <p:nvPr/>
              </p:nvGrpSpPr>
              <p:grpSpPr bwMode="auto">
                <a:xfrm>
                  <a:off x="5024" y="2994"/>
                  <a:ext cx="435" cy="135"/>
                  <a:chOff x="5024" y="2994"/>
                  <a:chExt cx="435" cy="135"/>
                </a:xfrm>
              </p:grpSpPr>
              <p:sp>
                <p:nvSpPr>
                  <p:cNvPr id="252594" name="Freeform 1714"/>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7785" name="Group 1715"/>
                  <p:cNvGrpSpPr/>
                  <p:nvPr/>
                </p:nvGrpSpPr>
                <p:grpSpPr bwMode="auto">
                  <a:xfrm>
                    <a:off x="5040" y="2996"/>
                    <a:ext cx="369" cy="4"/>
                    <a:chOff x="5040" y="2996"/>
                    <a:chExt cx="369" cy="4"/>
                  </a:xfrm>
                </p:grpSpPr>
                <p:sp>
                  <p:nvSpPr>
                    <p:cNvPr id="252596" name="Freeform 1716"/>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597" name="Freeform 1717"/>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598" name="Freeform 1718"/>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599" name="Freeform 1719"/>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600" name="Rectangle 1720"/>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7788" name="Group 1721"/>
              <p:cNvGrpSpPr/>
              <p:nvPr/>
            </p:nvGrpSpPr>
            <p:grpSpPr bwMode="auto">
              <a:xfrm>
                <a:off x="5439" y="3020"/>
                <a:ext cx="20" cy="56"/>
                <a:chOff x="5439" y="3020"/>
                <a:chExt cx="20" cy="56"/>
              </a:xfrm>
            </p:grpSpPr>
            <p:sp>
              <p:nvSpPr>
                <p:cNvPr id="252602" name="Rectangle 1722"/>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603" name="Freeform 1723"/>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7791" name="Group 1724"/>
              <p:cNvGrpSpPr/>
              <p:nvPr/>
            </p:nvGrpSpPr>
            <p:grpSpPr bwMode="auto">
              <a:xfrm>
                <a:off x="4515" y="2918"/>
                <a:ext cx="944" cy="204"/>
                <a:chOff x="4515" y="2918"/>
                <a:chExt cx="944" cy="204"/>
              </a:xfrm>
            </p:grpSpPr>
            <p:grpSp>
              <p:nvGrpSpPr>
                <p:cNvPr id="247792" name="Group 1725"/>
                <p:cNvGrpSpPr/>
                <p:nvPr/>
              </p:nvGrpSpPr>
              <p:grpSpPr bwMode="auto">
                <a:xfrm>
                  <a:off x="4515" y="3022"/>
                  <a:ext cx="924" cy="7"/>
                  <a:chOff x="4515" y="3022"/>
                  <a:chExt cx="924" cy="7"/>
                </a:xfrm>
              </p:grpSpPr>
              <p:sp>
                <p:nvSpPr>
                  <p:cNvPr id="252606" name="Rectangle 1726"/>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607" name="Rectangle 1727"/>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608" name="Rectangle 1728"/>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609" name="Rectangle 1729"/>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7795" name="Group 1730"/>
                <p:cNvGrpSpPr/>
                <p:nvPr/>
              </p:nvGrpSpPr>
              <p:grpSpPr bwMode="auto">
                <a:xfrm>
                  <a:off x="4517" y="3001"/>
                  <a:ext cx="942" cy="108"/>
                  <a:chOff x="4517" y="3001"/>
                  <a:chExt cx="942" cy="108"/>
                </a:xfrm>
              </p:grpSpPr>
              <p:sp>
                <p:nvSpPr>
                  <p:cNvPr id="252611" name="Freeform 1731"/>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612" name="Rectangle 1732"/>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613" name="Rectangle 1733"/>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614" name="Freeform 1734"/>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7798" name="Group 1735"/>
                <p:cNvGrpSpPr/>
                <p:nvPr/>
              </p:nvGrpSpPr>
              <p:grpSpPr bwMode="auto">
                <a:xfrm>
                  <a:off x="4809" y="3007"/>
                  <a:ext cx="188" cy="11"/>
                  <a:chOff x="4809" y="3007"/>
                  <a:chExt cx="188" cy="11"/>
                </a:xfrm>
              </p:grpSpPr>
              <p:grpSp>
                <p:nvGrpSpPr>
                  <p:cNvPr id="247801" name="Group 1736"/>
                  <p:cNvGrpSpPr/>
                  <p:nvPr/>
                </p:nvGrpSpPr>
                <p:grpSpPr bwMode="auto">
                  <a:xfrm>
                    <a:off x="4957" y="3007"/>
                    <a:ext cx="40" cy="11"/>
                    <a:chOff x="4957" y="3007"/>
                    <a:chExt cx="40" cy="11"/>
                  </a:xfrm>
                </p:grpSpPr>
                <p:grpSp>
                  <p:nvGrpSpPr>
                    <p:cNvPr id="247804" name="Group 1737"/>
                    <p:cNvGrpSpPr/>
                    <p:nvPr/>
                  </p:nvGrpSpPr>
                  <p:grpSpPr bwMode="auto">
                    <a:xfrm>
                      <a:off x="4962" y="3007"/>
                      <a:ext cx="22" cy="10"/>
                      <a:chOff x="4962" y="3007"/>
                      <a:chExt cx="22" cy="10"/>
                    </a:xfrm>
                  </p:grpSpPr>
                  <p:sp>
                    <p:nvSpPr>
                      <p:cNvPr id="252618" name="Freeform 1738"/>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619" name="Freeform 1739"/>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101" name="Group 1740"/>
                    <p:cNvGrpSpPr/>
                    <p:nvPr/>
                  </p:nvGrpSpPr>
                  <p:grpSpPr bwMode="auto">
                    <a:xfrm>
                      <a:off x="4957" y="3009"/>
                      <a:ext cx="40" cy="9"/>
                      <a:chOff x="4957" y="3009"/>
                      <a:chExt cx="40" cy="9"/>
                    </a:xfrm>
                  </p:grpSpPr>
                  <p:sp>
                    <p:nvSpPr>
                      <p:cNvPr id="252621" name="Freeform 1741"/>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622" name="Rectangle 1742"/>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2105" name="Group 1743"/>
                  <p:cNvGrpSpPr/>
                  <p:nvPr/>
                </p:nvGrpSpPr>
                <p:grpSpPr bwMode="auto">
                  <a:xfrm>
                    <a:off x="4809" y="3007"/>
                    <a:ext cx="40" cy="11"/>
                    <a:chOff x="4809" y="3007"/>
                    <a:chExt cx="40" cy="11"/>
                  </a:xfrm>
                </p:grpSpPr>
                <p:grpSp>
                  <p:nvGrpSpPr>
                    <p:cNvPr id="252107" name="Group 1744"/>
                    <p:cNvGrpSpPr/>
                    <p:nvPr/>
                  </p:nvGrpSpPr>
                  <p:grpSpPr bwMode="auto">
                    <a:xfrm>
                      <a:off x="4814" y="3007"/>
                      <a:ext cx="22" cy="10"/>
                      <a:chOff x="4814" y="3007"/>
                      <a:chExt cx="22" cy="10"/>
                    </a:xfrm>
                  </p:grpSpPr>
                  <p:sp>
                    <p:nvSpPr>
                      <p:cNvPr id="252625" name="Freeform 1745"/>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626" name="Freeform 1746"/>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113" name="Group 1747"/>
                    <p:cNvGrpSpPr/>
                    <p:nvPr/>
                  </p:nvGrpSpPr>
                  <p:grpSpPr bwMode="auto">
                    <a:xfrm>
                      <a:off x="4809" y="3009"/>
                      <a:ext cx="40" cy="9"/>
                      <a:chOff x="4809" y="3009"/>
                      <a:chExt cx="40" cy="9"/>
                    </a:xfrm>
                  </p:grpSpPr>
                  <p:sp>
                    <p:nvSpPr>
                      <p:cNvPr id="252628" name="Freeform 1748"/>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629" name="Rectangle 1749"/>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2115" name="Group 1750"/>
                <p:cNvGrpSpPr/>
                <p:nvPr/>
              </p:nvGrpSpPr>
              <p:grpSpPr bwMode="auto">
                <a:xfrm>
                  <a:off x="4676" y="2918"/>
                  <a:ext cx="328" cy="204"/>
                  <a:chOff x="4676" y="2918"/>
                  <a:chExt cx="328" cy="204"/>
                </a:xfrm>
              </p:grpSpPr>
              <p:sp>
                <p:nvSpPr>
                  <p:cNvPr id="252631" name="Freeform 1751"/>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632" name="Freeform 1752"/>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2121" name="Group 1753"/>
                <p:cNvGrpSpPr/>
                <p:nvPr/>
              </p:nvGrpSpPr>
              <p:grpSpPr bwMode="auto">
                <a:xfrm>
                  <a:off x="4738" y="2980"/>
                  <a:ext cx="14" cy="21"/>
                  <a:chOff x="4738" y="2980"/>
                  <a:chExt cx="14" cy="21"/>
                </a:xfrm>
              </p:grpSpPr>
              <p:sp>
                <p:nvSpPr>
                  <p:cNvPr id="252634" name="Freeform 1754"/>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635" name="AutoShape 1755"/>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2123" name="Group 1756"/>
              <p:cNvGrpSpPr/>
              <p:nvPr/>
            </p:nvGrpSpPr>
            <p:grpSpPr bwMode="auto">
              <a:xfrm>
                <a:off x="5447" y="3096"/>
                <a:ext cx="24" cy="35"/>
                <a:chOff x="5447" y="3096"/>
                <a:chExt cx="24" cy="35"/>
              </a:xfrm>
            </p:grpSpPr>
            <p:sp>
              <p:nvSpPr>
                <p:cNvPr id="252637" name="Freeform 1757"/>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638" name="Rectangle 1758"/>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639" name="Rectangle 1759"/>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640" name="Freeform 1760"/>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641" name="Freeform 1761"/>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2125" name="Group 1762"/>
            <p:cNvGrpSpPr>
              <a:grpSpLocks noChangeAspect="1"/>
            </p:cNvGrpSpPr>
            <p:nvPr/>
          </p:nvGrpSpPr>
          <p:grpSpPr bwMode="auto">
            <a:xfrm flipH="1">
              <a:off x="-764" y="890"/>
              <a:ext cx="469" cy="139"/>
              <a:chOff x="4468" y="2908"/>
              <a:chExt cx="1004" cy="299"/>
            </a:xfrm>
          </p:grpSpPr>
          <p:sp>
            <p:nvSpPr>
              <p:cNvPr id="252643" name="AutoShape 1763"/>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2127" name="Group 1764"/>
              <p:cNvGrpSpPr/>
              <p:nvPr/>
            </p:nvGrpSpPr>
            <p:grpSpPr bwMode="auto">
              <a:xfrm>
                <a:off x="5335" y="3115"/>
                <a:ext cx="94" cy="26"/>
                <a:chOff x="5335" y="3115"/>
                <a:chExt cx="94" cy="26"/>
              </a:xfrm>
            </p:grpSpPr>
            <p:sp>
              <p:nvSpPr>
                <p:cNvPr id="252645" name="Freeform 1765"/>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646" name="Oval 1766"/>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2131" name="Group 1767"/>
              <p:cNvGrpSpPr/>
              <p:nvPr/>
            </p:nvGrpSpPr>
            <p:grpSpPr bwMode="auto">
              <a:xfrm>
                <a:off x="4689" y="2919"/>
                <a:ext cx="312" cy="85"/>
                <a:chOff x="4689" y="2919"/>
                <a:chExt cx="312" cy="85"/>
              </a:xfrm>
            </p:grpSpPr>
            <p:sp>
              <p:nvSpPr>
                <p:cNvPr id="252648" name="Freeform 1768"/>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649" name="Freeform 1769"/>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650" name="Freeform 1770"/>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651" name="Oval 1771"/>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652" name="Oval 1772"/>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2133" name="Group 1773"/>
              <p:cNvGrpSpPr/>
              <p:nvPr/>
            </p:nvGrpSpPr>
            <p:grpSpPr bwMode="auto">
              <a:xfrm>
                <a:off x="4468" y="3076"/>
                <a:ext cx="26" cy="38"/>
                <a:chOff x="4468" y="3076"/>
                <a:chExt cx="26" cy="38"/>
              </a:xfrm>
            </p:grpSpPr>
            <p:sp>
              <p:nvSpPr>
                <p:cNvPr id="252654" name="Rectangle 1774"/>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655" name="Freeform 1775"/>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656" name="Freeform 1776"/>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2135" name="Group 1777"/>
              <p:cNvGrpSpPr/>
              <p:nvPr/>
            </p:nvGrpSpPr>
            <p:grpSpPr bwMode="auto">
              <a:xfrm>
                <a:off x="5196" y="3077"/>
                <a:ext cx="130" cy="130"/>
                <a:chOff x="5196" y="3077"/>
                <a:chExt cx="130" cy="130"/>
              </a:xfrm>
            </p:grpSpPr>
            <p:sp>
              <p:nvSpPr>
                <p:cNvPr id="252658" name="Oval 1778"/>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2141" name="Group 1779"/>
                <p:cNvGrpSpPr/>
                <p:nvPr/>
              </p:nvGrpSpPr>
              <p:grpSpPr bwMode="auto">
                <a:xfrm>
                  <a:off x="5225" y="3106"/>
                  <a:ext cx="72" cy="72"/>
                  <a:chOff x="5225" y="3106"/>
                  <a:chExt cx="72" cy="72"/>
                </a:xfrm>
              </p:grpSpPr>
              <p:sp>
                <p:nvSpPr>
                  <p:cNvPr id="252660" name="Oval 1780"/>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661" name="Oval 1781"/>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662" name="Oval 1782"/>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663" name="Oval 1783"/>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664" name="Freeform 1784"/>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2144" name="Group 1785"/>
              <p:cNvGrpSpPr/>
              <p:nvPr/>
            </p:nvGrpSpPr>
            <p:grpSpPr bwMode="auto">
              <a:xfrm>
                <a:off x="4508" y="3077"/>
                <a:ext cx="130" cy="130"/>
                <a:chOff x="4508" y="3077"/>
                <a:chExt cx="130" cy="130"/>
              </a:xfrm>
            </p:grpSpPr>
            <p:sp>
              <p:nvSpPr>
                <p:cNvPr id="252666" name="Oval 1786"/>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2145" name="Group 1787"/>
                <p:cNvGrpSpPr/>
                <p:nvPr/>
              </p:nvGrpSpPr>
              <p:grpSpPr bwMode="auto">
                <a:xfrm>
                  <a:off x="4537" y="3106"/>
                  <a:ext cx="71" cy="72"/>
                  <a:chOff x="4537" y="3106"/>
                  <a:chExt cx="71" cy="72"/>
                </a:xfrm>
              </p:grpSpPr>
              <p:sp>
                <p:nvSpPr>
                  <p:cNvPr id="252668" name="Oval 1788"/>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669" name="Oval 1789"/>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670" name="Oval 1790"/>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671" name="Oval 1791"/>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672" name="Rectangle 1792"/>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2150" name="Group 1793"/>
              <p:cNvGrpSpPr/>
              <p:nvPr/>
            </p:nvGrpSpPr>
            <p:grpSpPr bwMode="auto">
              <a:xfrm>
                <a:off x="4492" y="2908"/>
                <a:ext cx="556" cy="94"/>
                <a:chOff x="4492" y="2908"/>
                <a:chExt cx="556" cy="94"/>
              </a:xfrm>
            </p:grpSpPr>
            <p:sp>
              <p:nvSpPr>
                <p:cNvPr id="252674" name="Freeform 1794"/>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2155" name="Group 1795"/>
                <p:cNvGrpSpPr/>
                <p:nvPr/>
              </p:nvGrpSpPr>
              <p:grpSpPr bwMode="auto">
                <a:xfrm>
                  <a:off x="5011" y="2908"/>
                  <a:ext cx="37" cy="92"/>
                  <a:chOff x="5011" y="2908"/>
                  <a:chExt cx="37" cy="92"/>
                </a:xfrm>
              </p:grpSpPr>
              <p:sp>
                <p:nvSpPr>
                  <p:cNvPr id="252676" name="Freeform 1796"/>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2156" name="Group 1797"/>
                  <p:cNvGrpSpPr/>
                  <p:nvPr/>
                </p:nvGrpSpPr>
                <p:grpSpPr bwMode="auto">
                  <a:xfrm>
                    <a:off x="5016" y="2924"/>
                    <a:ext cx="27" cy="67"/>
                    <a:chOff x="5016" y="2924"/>
                    <a:chExt cx="27" cy="67"/>
                  </a:xfrm>
                </p:grpSpPr>
                <p:sp>
                  <p:nvSpPr>
                    <p:cNvPr id="252678" name="Freeform 1798"/>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2157" name="Group 1799"/>
                    <p:cNvGrpSpPr/>
                    <p:nvPr/>
                  </p:nvGrpSpPr>
                  <p:grpSpPr bwMode="auto">
                    <a:xfrm>
                      <a:off x="5021" y="2938"/>
                      <a:ext cx="15" cy="31"/>
                      <a:chOff x="5021" y="2938"/>
                      <a:chExt cx="15" cy="31"/>
                    </a:xfrm>
                  </p:grpSpPr>
                  <p:sp>
                    <p:nvSpPr>
                      <p:cNvPr id="252680" name="Line 1800"/>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681" name="Line 1801"/>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682" name="Line 1802"/>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2160" name="Group 1803"/>
              <p:cNvGrpSpPr/>
              <p:nvPr/>
            </p:nvGrpSpPr>
            <p:grpSpPr bwMode="auto">
              <a:xfrm>
                <a:off x="5024" y="2994"/>
                <a:ext cx="435" cy="135"/>
                <a:chOff x="5024" y="2994"/>
                <a:chExt cx="435" cy="135"/>
              </a:xfrm>
            </p:grpSpPr>
            <p:sp>
              <p:nvSpPr>
                <p:cNvPr id="252684" name="Freeform 1804"/>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2163" name="Group 1805"/>
                <p:cNvGrpSpPr/>
                <p:nvPr/>
              </p:nvGrpSpPr>
              <p:grpSpPr bwMode="auto">
                <a:xfrm>
                  <a:off x="5024" y="2994"/>
                  <a:ext cx="435" cy="135"/>
                  <a:chOff x="5024" y="2994"/>
                  <a:chExt cx="435" cy="135"/>
                </a:xfrm>
              </p:grpSpPr>
              <p:sp>
                <p:nvSpPr>
                  <p:cNvPr id="252686" name="Freeform 1806"/>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2164" name="Group 1807"/>
                  <p:cNvGrpSpPr/>
                  <p:nvPr/>
                </p:nvGrpSpPr>
                <p:grpSpPr bwMode="auto">
                  <a:xfrm>
                    <a:off x="5040" y="2996"/>
                    <a:ext cx="369" cy="4"/>
                    <a:chOff x="5040" y="2996"/>
                    <a:chExt cx="369" cy="4"/>
                  </a:xfrm>
                </p:grpSpPr>
                <p:sp>
                  <p:nvSpPr>
                    <p:cNvPr id="252688" name="Freeform 1808"/>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689" name="Freeform 1809"/>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690" name="Freeform 1810"/>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691" name="Freeform 1811"/>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692" name="Rectangle 1812"/>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2167" name="Group 1813"/>
              <p:cNvGrpSpPr/>
              <p:nvPr/>
            </p:nvGrpSpPr>
            <p:grpSpPr bwMode="auto">
              <a:xfrm>
                <a:off x="5439" y="3020"/>
                <a:ext cx="20" cy="56"/>
                <a:chOff x="5439" y="3020"/>
                <a:chExt cx="20" cy="56"/>
              </a:xfrm>
            </p:grpSpPr>
            <p:sp>
              <p:nvSpPr>
                <p:cNvPr id="252694" name="Rectangle 1814"/>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695" name="Freeform 1815"/>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2170" name="Group 1816"/>
              <p:cNvGrpSpPr/>
              <p:nvPr/>
            </p:nvGrpSpPr>
            <p:grpSpPr bwMode="auto">
              <a:xfrm>
                <a:off x="4515" y="2918"/>
                <a:ext cx="944" cy="204"/>
                <a:chOff x="4515" y="2918"/>
                <a:chExt cx="944" cy="204"/>
              </a:xfrm>
            </p:grpSpPr>
            <p:grpSp>
              <p:nvGrpSpPr>
                <p:cNvPr id="252173" name="Group 1817"/>
                <p:cNvGrpSpPr/>
                <p:nvPr/>
              </p:nvGrpSpPr>
              <p:grpSpPr bwMode="auto">
                <a:xfrm>
                  <a:off x="4515" y="3022"/>
                  <a:ext cx="924" cy="7"/>
                  <a:chOff x="4515" y="3022"/>
                  <a:chExt cx="924" cy="7"/>
                </a:xfrm>
              </p:grpSpPr>
              <p:sp>
                <p:nvSpPr>
                  <p:cNvPr id="252698" name="Rectangle 1818"/>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699" name="Rectangle 1819"/>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700" name="Rectangle 1820"/>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701" name="Rectangle 1821"/>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2176" name="Group 1822"/>
                <p:cNvGrpSpPr/>
                <p:nvPr/>
              </p:nvGrpSpPr>
              <p:grpSpPr bwMode="auto">
                <a:xfrm>
                  <a:off x="4517" y="3001"/>
                  <a:ext cx="942" cy="108"/>
                  <a:chOff x="4517" y="3001"/>
                  <a:chExt cx="942" cy="108"/>
                </a:xfrm>
              </p:grpSpPr>
              <p:sp>
                <p:nvSpPr>
                  <p:cNvPr id="252703" name="Freeform 1823"/>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704" name="Rectangle 1824"/>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705" name="Rectangle 1825"/>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706" name="Freeform 1826"/>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2182" name="Group 1827"/>
                <p:cNvGrpSpPr/>
                <p:nvPr/>
              </p:nvGrpSpPr>
              <p:grpSpPr bwMode="auto">
                <a:xfrm>
                  <a:off x="4809" y="3007"/>
                  <a:ext cx="188" cy="11"/>
                  <a:chOff x="4809" y="3007"/>
                  <a:chExt cx="188" cy="11"/>
                </a:xfrm>
              </p:grpSpPr>
              <p:grpSp>
                <p:nvGrpSpPr>
                  <p:cNvPr id="252184" name="Group 1828"/>
                  <p:cNvGrpSpPr/>
                  <p:nvPr/>
                </p:nvGrpSpPr>
                <p:grpSpPr bwMode="auto">
                  <a:xfrm>
                    <a:off x="4957" y="3007"/>
                    <a:ext cx="40" cy="11"/>
                    <a:chOff x="4957" y="3007"/>
                    <a:chExt cx="40" cy="11"/>
                  </a:xfrm>
                </p:grpSpPr>
                <p:grpSp>
                  <p:nvGrpSpPr>
                    <p:cNvPr id="252187" name="Group 1829"/>
                    <p:cNvGrpSpPr/>
                    <p:nvPr/>
                  </p:nvGrpSpPr>
                  <p:grpSpPr bwMode="auto">
                    <a:xfrm>
                      <a:off x="4962" y="3007"/>
                      <a:ext cx="22" cy="10"/>
                      <a:chOff x="4962" y="3007"/>
                      <a:chExt cx="22" cy="10"/>
                    </a:xfrm>
                  </p:grpSpPr>
                  <p:sp>
                    <p:nvSpPr>
                      <p:cNvPr id="252710" name="Freeform 1830"/>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711" name="Freeform 1831"/>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193" name="Group 1832"/>
                    <p:cNvGrpSpPr/>
                    <p:nvPr/>
                  </p:nvGrpSpPr>
                  <p:grpSpPr bwMode="auto">
                    <a:xfrm>
                      <a:off x="4957" y="3009"/>
                      <a:ext cx="40" cy="9"/>
                      <a:chOff x="4957" y="3009"/>
                      <a:chExt cx="40" cy="9"/>
                    </a:xfrm>
                  </p:grpSpPr>
                  <p:sp>
                    <p:nvSpPr>
                      <p:cNvPr id="252713" name="Freeform 1833"/>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714" name="Rectangle 1834"/>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2197" name="Group 1835"/>
                  <p:cNvGrpSpPr/>
                  <p:nvPr/>
                </p:nvGrpSpPr>
                <p:grpSpPr bwMode="auto">
                  <a:xfrm>
                    <a:off x="4809" y="3007"/>
                    <a:ext cx="40" cy="11"/>
                    <a:chOff x="4809" y="3007"/>
                    <a:chExt cx="40" cy="11"/>
                  </a:xfrm>
                </p:grpSpPr>
                <p:grpSp>
                  <p:nvGrpSpPr>
                    <p:cNvPr id="252199" name="Group 1836"/>
                    <p:cNvGrpSpPr/>
                    <p:nvPr/>
                  </p:nvGrpSpPr>
                  <p:grpSpPr bwMode="auto">
                    <a:xfrm>
                      <a:off x="4814" y="3007"/>
                      <a:ext cx="22" cy="10"/>
                      <a:chOff x="4814" y="3007"/>
                      <a:chExt cx="22" cy="10"/>
                    </a:xfrm>
                  </p:grpSpPr>
                  <p:sp>
                    <p:nvSpPr>
                      <p:cNvPr id="252717" name="Freeform 1837"/>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718" name="Freeform 1838"/>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205" name="Group 1839"/>
                    <p:cNvGrpSpPr/>
                    <p:nvPr/>
                  </p:nvGrpSpPr>
                  <p:grpSpPr bwMode="auto">
                    <a:xfrm>
                      <a:off x="4809" y="3009"/>
                      <a:ext cx="40" cy="9"/>
                      <a:chOff x="4809" y="3009"/>
                      <a:chExt cx="40" cy="9"/>
                    </a:xfrm>
                  </p:grpSpPr>
                  <p:sp>
                    <p:nvSpPr>
                      <p:cNvPr id="252720" name="Freeform 1840"/>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721" name="Rectangle 1841"/>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2207" name="Group 1842"/>
                <p:cNvGrpSpPr/>
                <p:nvPr/>
              </p:nvGrpSpPr>
              <p:grpSpPr bwMode="auto">
                <a:xfrm>
                  <a:off x="4676" y="2918"/>
                  <a:ext cx="328" cy="204"/>
                  <a:chOff x="4676" y="2918"/>
                  <a:chExt cx="328" cy="204"/>
                </a:xfrm>
              </p:grpSpPr>
              <p:sp>
                <p:nvSpPr>
                  <p:cNvPr id="252723" name="Freeform 1843"/>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724" name="Freeform 1844"/>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2213" name="Group 1845"/>
                <p:cNvGrpSpPr/>
                <p:nvPr/>
              </p:nvGrpSpPr>
              <p:grpSpPr bwMode="auto">
                <a:xfrm>
                  <a:off x="4738" y="2980"/>
                  <a:ext cx="14" cy="21"/>
                  <a:chOff x="4738" y="2980"/>
                  <a:chExt cx="14" cy="21"/>
                </a:xfrm>
              </p:grpSpPr>
              <p:sp>
                <p:nvSpPr>
                  <p:cNvPr id="252726" name="Freeform 1846"/>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727" name="AutoShape 1847"/>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2215" name="Group 1848"/>
              <p:cNvGrpSpPr/>
              <p:nvPr/>
            </p:nvGrpSpPr>
            <p:grpSpPr bwMode="auto">
              <a:xfrm>
                <a:off x="5447" y="3096"/>
                <a:ext cx="24" cy="35"/>
                <a:chOff x="5447" y="3096"/>
                <a:chExt cx="24" cy="35"/>
              </a:xfrm>
            </p:grpSpPr>
            <p:sp>
              <p:nvSpPr>
                <p:cNvPr id="252729" name="Freeform 1849"/>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730" name="Rectangle 1850"/>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731" name="Rectangle 1851"/>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732" name="Freeform 1852"/>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733" name="Freeform 1853"/>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2217" name="Group 1854"/>
            <p:cNvGrpSpPr>
              <a:grpSpLocks noChangeAspect="1"/>
            </p:cNvGrpSpPr>
            <p:nvPr/>
          </p:nvGrpSpPr>
          <p:grpSpPr bwMode="auto">
            <a:xfrm flipH="1">
              <a:off x="-1278" y="890"/>
              <a:ext cx="469" cy="139"/>
              <a:chOff x="4468" y="2908"/>
              <a:chExt cx="1004" cy="299"/>
            </a:xfrm>
          </p:grpSpPr>
          <p:sp>
            <p:nvSpPr>
              <p:cNvPr id="252735" name="AutoShape 1855"/>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2219" name="Group 1856"/>
              <p:cNvGrpSpPr/>
              <p:nvPr/>
            </p:nvGrpSpPr>
            <p:grpSpPr bwMode="auto">
              <a:xfrm>
                <a:off x="5335" y="3115"/>
                <a:ext cx="94" cy="26"/>
                <a:chOff x="5335" y="3115"/>
                <a:chExt cx="94" cy="26"/>
              </a:xfrm>
            </p:grpSpPr>
            <p:sp>
              <p:nvSpPr>
                <p:cNvPr id="252737" name="Freeform 1857"/>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738" name="Oval 1858"/>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2223" name="Group 1859"/>
              <p:cNvGrpSpPr/>
              <p:nvPr/>
            </p:nvGrpSpPr>
            <p:grpSpPr bwMode="auto">
              <a:xfrm>
                <a:off x="4689" y="2919"/>
                <a:ext cx="312" cy="85"/>
                <a:chOff x="4689" y="2919"/>
                <a:chExt cx="312" cy="85"/>
              </a:xfrm>
            </p:grpSpPr>
            <p:sp>
              <p:nvSpPr>
                <p:cNvPr id="252740" name="Freeform 1860"/>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741" name="Freeform 1861"/>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742" name="Freeform 1862"/>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743" name="Oval 1863"/>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744" name="Oval 1864"/>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2225" name="Group 1865"/>
              <p:cNvGrpSpPr/>
              <p:nvPr/>
            </p:nvGrpSpPr>
            <p:grpSpPr bwMode="auto">
              <a:xfrm>
                <a:off x="4468" y="3076"/>
                <a:ext cx="26" cy="38"/>
                <a:chOff x="4468" y="3076"/>
                <a:chExt cx="26" cy="38"/>
              </a:xfrm>
            </p:grpSpPr>
            <p:sp>
              <p:nvSpPr>
                <p:cNvPr id="252746" name="Rectangle 1866"/>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747" name="Freeform 1867"/>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748" name="Freeform 1868"/>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2227" name="Group 1869"/>
              <p:cNvGrpSpPr/>
              <p:nvPr/>
            </p:nvGrpSpPr>
            <p:grpSpPr bwMode="auto">
              <a:xfrm>
                <a:off x="5196" y="3077"/>
                <a:ext cx="130" cy="130"/>
                <a:chOff x="5196" y="3077"/>
                <a:chExt cx="130" cy="130"/>
              </a:xfrm>
            </p:grpSpPr>
            <p:sp>
              <p:nvSpPr>
                <p:cNvPr id="252750" name="Oval 1870"/>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2233" name="Group 1871"/>
                <p:cNvGrpSpPr/>
                <p:nvPr/>
              </p:nvGrpSpPr>
              <p:grpSpPr bwMode="auto">
                <a:xfrm>
                  <a:off x="5225" y="3106"/>
                  <a:ext cx="72" cy="72"/>
                  <a:chOff x="5225" y="3106"/>
                  <a:chExt cx="72" cy="72"/>
                </a:xfrm>
              </p:grpSpPr>
              <p:sp>
                <p:nvSpPr>
                  <p:cNvPr id="252752" name="Oval 1872"/>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753" name="Oval 1873"/>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754" name="Oval 1874"/>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755" name="Oval 1875"/>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756" name="Freeform 1876"/>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2236" name="Group 1877"/>
              <p:cNvGrpSpPr/>
              <p:nvPr/>
            </p:nvGrpSpPr>
            <p:grpSpPr bwMode="auto">
              <a:xfrm>
                <a:off x="4508" y="3077"/>
                <a:ext cx="130" cy="130"/>
                <a:chOff x="4508" y="3077"/>
                <a:chExt cx="130" cy="130"/>
              </a:xfrm>
            </p:grpSpPr>
            <p:sp>
              <p:nvSpPr>
                <p:cNvPr id="252758" name="Oval 1878"/>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2237" name="Group 1879"/>
                <p:cNvGrpSpPr/>
                <p:nvPr/>
              </p:nvGrpSpPr>
              <p:grpSpPr bwMode="auto">
                <a:xfrm>
                  <a:off x="4537" y="3106"/>
                  <a:ext cx="71" cy="72"/>
                  <a:chOff x="4537" y="3106"/>
                  <a:chExt cx="71" cy="72"/>
                </a:xfrm>
              </p:grpSpPr>
              <p:sp>
                <p:nvSpPr>
                  <p:cNvPr id="252760" name="Oval 1880"/>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761" name="Oval 1881"/>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762" name="Oval 1882"/>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763" name="Oval 1883"/>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764" name="Rectangle 1884"/>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2242" name="Group 1885"/>
              <p:cNvGrpSpPr/>
              <p:nvPr/>
            </p:nvGrpSpPr>
            <p:grpSpPr bwMode="auto">
              <a:xfrm>
                <a:off x="4492" y="2908"/>
                <a:ext cx="556" cy="94"/>
                <a:chOff x="4492" y="2908"/>
                <a:chExt cx="556" cy="94"/>
              </a:xfrm>
            </p:grpSpPr>
            <p:sp>
              <p:nvSpPr>
                <p:cNvPr id="252766" name="Freeform 1886"/>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2247" name="Group 1887"/>
                <p:cNvGrpSpPr/>
                <p:nvPr/>
              </p:nvGrpSpPr>
              <p:grpSpPr bwMode="auto">
                <a:xfrm>
                  <a:off x="5011" y="2908"/>
                  <a:ext cx="37" cy="92"/>
                  <a:chOff x="5011" y="2908"/>
                  <a:chExt cx="37" cy="92"/>
                </a:xfrm>
              </p:grpSpPr>
              <p:sp>
                <p:nvSpPr>
                  <p:cNvPr id="252768" name="Freeform 1888"/>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2248" name="Group 1889"/>
                  <p:cNvGrpSpPr/>
                  <p:nvPr/>
                </p:nvGrpSpPr>
                <p:grpSpPr bwMode="auto">
                  <a:xfrm>
                    <a:off x="5016" y="2924"/>
                    <a:ext cx="27" cy="67"/>
                    <a:chOff x="5016" y="2924"/>
                    <a:chExt cx="27" cy="67"/>
                  </a:xfrm>
                </p:grpSpPr>
                <p:sp>
                  <p:nvSpPr>
                    <p:cNvPr id="252770" name="Freeform 1890"/>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2249" name="Group 1891"/>
                    <p:cNvGrpSpPr/>
                    <p:nvPr/>
                  </p:nvGrpSpPr>
                  <p:grpSpPr bwMode="auto">
                    <a:xfrm>
                      <a:off x="5021" y="2938"/>
                      <a:ext cx="15" cy="31"/>
                      <a:chOff x="5021" y="2938"/>
                      <a:chExt cx="15" cy="31"/>
                    </a:xfrm>
                  </p:grpSpPr>
                  <p:sp>
                    <p:nvSpPr>
                      <p:cNvPr id="252772" name="Line 1892"/>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773" name="Line 1893"/>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774" name="Line 1894"/>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2252" name="Group 1895"/>
              <p:cNvGrpSpPr/>
              <p:nvPr/>
            </p:nvGrpSpPr>
            <p:grpSpPr bwMode="auto">
              <a:xfrm>
                <a:off x="5024" y="2994"/>
                <a:ext cx="435" cy="135"/>
                <a:chOff x="5024" y="2994"/>
                <a:chExt cx="435" cy="135"/>
              </a:xfrm>
            </p:grpSpPr>
            <p:sp>
              <p:nvSpPr>
                <p:cNvPr id="252776" name="Freeform 1896"/>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2255" name="Group 1897"/>
                <p:cNvGrpSpPr/>
                <p:nvPr/>
              </p:nvGrpSpPr>
              <p:grpSpPr bwMode="auto">
                <a:xfrm>
                  <a:off x="5024" y="2994"/>
                  <a:ext cx="435" cy="135"/>
                  <a:chOff x="5024" y="2994"/>
                  <a:chExt cx="435" cy="135"/>
                </a:xfrm>
              </p:grpSpPr>
              <p:sp>
                <p:nvSpPr>
                  <p:cNvPr id="252778" name="Freeform 1898"/>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2256" name="Group 1899"/>
                  <p:cNvGrpSpPr/>
                  <p:nvPr/>
                </p:nvGrpSpPr>
                <p:grpSpPr bwMode="auto">
                  <a:xfrm>
                    <a:off x="5040" y="2996"/>
                    <a:ext cx="369" cy="4"/>
                    <a:chOff x="5040" y="2996"/>
                    <a:chExt cx="369" cy="4"/>
                  </a:xfrm>
                </p:grpSpPr>
                <p:sp>
                  <p:nvSpPr>
                    <p:cNvPr id="252780" name="Freeform 1900"/>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781" name="Freeform 1901"/>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782" name="Freeform 1902"/>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783" name="Freeform 1903"/>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784" name="Rectangle 1904"/>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2259" name="Group 1905"/>
              <p:cNvGrpSpPr/>
              <p:nvPr/>
            </p:nvGrpSpPr>
            <p:grpSpPr bwMode="auto">
              <a:xfrm>
                <a:off x="5439" y="3020"/>
                <a:ext cx="20" cy="56"/>
                <a:chOff x="5439" y="3020"/>
                <a:chExt cx="20" cy="56"/>
              </a:xfrm>
            </p:grpSpPr>
            <p:sp>
              <p:nvSpPr>
                <p:cNvPr id="252786" name="Rectangle 1906"/>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787" name="Freeform 1907"/>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2262" name="Group 1908"/>
              <p:cNvGrpSpPr/>
              <p:nvPr/>
            </p:nvGrpSpPr>
            <p:grpSpPr bwMode="auto">
              <a:xfrm>
                <a:off x="4515" y="2918"/>
                <a:ext cx="944" cy="204"/>
                <a:chOff x="4515" y="2918"/>
                <a:chExt cx="944" cy="204"/>
              </a:xfrm>
            </p:grpSpPr>
            <p:grpSp>
              <p:nvGrpSpPr>
                <p:cNvPr id="252265" name="Group 1909"/>
                <p:cNvGrpSpPr/>
                <p:nvPr/>
              </p:nvGrpSpPr>
              <p:grpSpPr bwMode="auto">
                <a:xfrm>
                  <a:off x="4515" y="3022"/>
                  <a:ext cx="924" cy="7"/>
                  <a:chOff x="4515" y="3022"/>
                  <a:chExt cx="924" cy="7"/>
                </a:xfrm>
              </p:grpSpPr>
              <p:sp>
                <p:nvSpPr>
                  <p:cNvPr id="252790" name="Rectangle 1910"/>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791" name="Rectangle 1911"/>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792" name="Rectangle 1912"/>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793" name="Rectangle 1913"/>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2268" name="Group 1914"/>
                <p:cNvGrpSpPr/>
                <p:nvPr/>
              </p:nvGrpSpPr>
              <p:grpSpPr bwMode="auto">
                <a:xfrm>
                  <a:off x="4517" y="3001"/>
                  <a:ext cx="942" cy="108"/>
                  <a:chOff x="4517" y="3001"/>
                  <a:chExt cx="942" cy="108"/>
                </a:xfrm>
              </p:grpSpPr>
              <p:sp>
                <p:nvSpPr>
                  <p:cNvPr id="252795" name="Freeform 1915"/>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796" name="Rectangle 1916"/>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797" name="Rectangle 1917"/>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798" name="Freeform 1918"/>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2274" name="Group 1919"/>
                <p:cNvGrpSpPr/>
                <p:nvPr/>
              </p:nvGrpSpPr>
              <p:grpSpPr bwMode="auto">
                <a:xfrm>
                  <a:off x="4809" y="3007"/>
                  <a:ext cx="188" cy="11"/>
                  <a:chOff x="4809" y="3007"/>
                  <a:chExt cx="188" cy="11"/>
                </a:xfrm>
              </p:grpSpPr>
              <p:grpSp>
                <p:nvGrpSpPr>
                  <p:cNvPr id="252276" name="Group 1920"/>
                  <p:cNvGrpSpPr/>
                  <p:nvPr/>
                </p:nvGrpSpPr>
                <p:grpSpPr bwMode="auto">
                  <a:xfrm>
                    <a:off x="4957" y="3007"/>
                    <a:ext cx="40" cy="11"/>
                    <a:chOff x="4957" y="3007"/>
                    <a:chExt cx="40" cy="11"/>
                  </a:xfrm>
                </p:grpSpPr>
                <p:grpSp>
                  <p:nvGrpSpPr>
                    <p:cNvPr id="252279" name="Group 1921"/>
                    <p:cNvGrpSpPr/>
                    <p:nvPr/>
                  </p:nvGrpSpPr>
                  <p:grpSpPr bwMode="auto">
                    <a:xfrm>
                      <a:off x="4962" y="3007"/>
                      <a:ext cx="22" cy="10"/>
                      <a:chOff x="4962" y="3007"/>
                      <a:chExt cx="22" cy="10"/>
                    </a:xfrm>
                  </p:grpSpPr>
                  <p:sp>
                    <p:nvSpPr>
                      <p:cNvPr id="252802" name="Freeform 1922"/>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803" name="Freeform 1923"/>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285" name="Group 1924"/>
                    <p:cNvGrpSpPr/>
                    <p:nvPr/>
                  </p:nvGrpSpPr>
                  <p:grpSpPr bwMode="auto">
                    <a:xfrm>
                      <a:off x="4957" y="3009"/>
                      <a:ext cx="40" cy="9"/>
                      <a:chOff x="4957" y="3009"/>
                      <a:chExt cx="40" cy="9"/>
                    </a:xfrm>
                  </p:grpSpPr>
                  <p:sp>
                    <p:nvSpPr>
                      <p:cNvPr id="252805" name="Freeform 1925"/>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806" name="Rectangle 1926"/>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2289" name="Group 1927"/>
                  <p:cNvGrpSpPr/>
                  <p:nvPr/>
                </p:nvGrpSpPr>
                <p:grpSpPr bwMode="auto">
                  <a:xfrm>
                    <a:off x="4809" y="3007"/>
                    <a:ext cx="40" cy="11"/>
                    <a:chOff x="4809" y="3007"/>
                    <a:chExt cx="40" cy="11"/>
                  </a:xfrm>
                </p:grpSpPr>
                <p:grpSp>
                  <p:nvGrpSpPr>
                    <p:cNvPr id="252291" name="Group 1928"/>
                    <p:cNvGrpSpPr/>
                    <p:nvPr/>
                  </p:nvGrpSpPr>
                  <p:grpSpPr bwMode="auto">
                    <a:xfrm>
                      <a:off x="4814" y="3007"/>
                      <a:ext cx="22" cy="10"/>
                      <a:chOff x="4814" y="3007"/>
                      <a:chExt cx="22" cy="10"/>
                    </a:xfrm>
                  </p:grpSpPr>
                  <p:sp>
                    <p:nvSpPr>
                      <p:cNvPr id="252809" name="Freeform 1929"/>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810" name="Freeform 1930"/>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297" name="Group 1931"/>
                    <p:cNvGrpSpPr/>
                    <p:nvPr/>
                  </p:nvGrpSpPr>
                  <p:grpSpPr bwMode="auto">
                    <a:xfrm>
                      <a:off x="4809" y="3009"/>
                      <a:ext cx="40" cy="9"/>
                      <a:chOff x="4809" y="3009"/>
                      <a:chExt cx="40" cy="9"/>
                    </a:xfrm>
                  </p:grpSpPr>
                  <p:sp>
                    <p:nvSpPr>
                      <p:cNvPr id="252812" name="Freeform 1932"/>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813" name="Rectangle 1933"/>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2299" name="Group 1934"/>
                <p:cNvGrpSpPr/>
                <p:nvPr/>
              </p:nvGrpSpPr>
              <p:grpSpPr bwMode="auto">
                <a:xfrm>
                  <a:off x="4676" y="2918"/>
                  <a:ext cx="328" cy="204"/>
                  <a:chOff x="4676" y="2918"/>
                  <a:chExt cx="328" cy="204"/>
                </a:xfrm>
              </p:grpSpPr>
              <p:sp>
                <p:nvSpPr>
                  <p:cNvPr id="252815" name="Freeform 1935"/>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816" name="Freeform 1936"/>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2305" name="Group 1937"/>
                <p:cNvGrpSpPr/>
                <p:nvPr/>
              </p:nvGrpSpPr>
              <p:grpSpPr bwMode="auto">
                <a:xfrm>
                  <a:off x="4738" y="2980"/>
                  <a:ext cx="14" cy="21"/>
                  <a:chOff x="4738" y="2980"/>
                  <a:chExt cx="14" cy="21"/>
                </a:xfrm>
              </p:grpSpPr>
              <p:sp>
                <p:nvSpPr>
                  <p:cNvPr id="252818" name="Freeform 1938"/>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819" name="AutoShape 1939"/>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2307" name="Group 1940"/>
              <p:cNvGrpSpPr/>
              <p:nvPr/>
            </p:nvGrpSpPr>
            <p:grpSpPr bwMode="auto">
              <a:xfrm>
                <a:off x="5447" y="3096"/>
                <a:ext cx="24" cy="35"/>
                <a:chOff x="5447" y="3096"/>
                <a:chExt cx="24" cy="35"/>
              </a:xfrm>
            </p:grpSpPr>
            <p:sp>
              <p:nvSpPr>
                <p:cNvPr id="252821" name="Freeform 1941"/>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822" name="Rectangle 1942"/>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823" name="Rectangle 1943"/>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824" name="Freeform 1944"/>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825" name="Freeform 1945"/>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2309" name="Group 1946"/>
            <p:cNvGrpSpPr>
              <a:grpSpLocks noChangeAspect="1"/>
            </p:cNvGrpSpPr>
            <p:nvPr/>
          </p:nvGrpSpPr>
          <p:grpSpPr bwMode="auto">
            <a:xfrm flipH="1">
              <a:off x="-2064" y="1253"/>
              <a:ext cx="469" cy="139"/>
              <a:chOff x="4468" y="2908"/>
              <a:chExt cx="1004" cy="299"/>
            </a:xfrm>
          </p:grpSpPr>
          <p:sp>
            <p:nvSpPr>
              <p:cNvPr id="252827" name="AutoShape 1947"/>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2311" name="Group 1948"/>
              <p:cNvGrpSpPr/>
              <p:nvPr/>
            </p:nvGrpSpPr>
            <p:grpSpPr bwMode="auto">
              <a:xfrm>
                <a:off x="5335" y="3115"/>
                <a:ext cx="94" cy="26"/>
                <a:chOff x="5335" y="3115"/>
                <a:chExt cx="94" cy="26"/>
              </a:xfrm>
            </p:grpSpPr>
            <p:sp>
              <p:nvSpPr>
                <p:cNvPr id="252829" name="Freeform 1949"/>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830" name="Oval 1950"/>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2315" name="Group 1951"/>
              <p:cNvGrpSpPr/>
              <p:nvPr/>
            </p:nvGrpSpPr>
            <p:grpSpPr bwMode="auto">
              <a:xfrm>
                <a:off x="4689" y="2919"/>
                <a:ext cx="312" cy="85"/>
                <a:chOff x="4689" y="2919"/>
                <a:chExt cx="312" cy="85"/>
              </a:xfrm>
            </p:grpSpPr>
            <p:sp>
              <p:nvSpPr>
                <p:cNvPr id="252832" name="Freeform 1952"/>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833" name="Freeform 1953"/>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834" name="Freeform 1954"/>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835" name="Oval 1955"/>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836" name="Oval 1956"/>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2317" name="Group 1957"/>
              <p:cNvGrpSpPr/>
              <p:nvPr/>
            </p:nvGrpSpPr>
            <p:grpSpPr bwMode="auto">
              <a:xfrm>
                <a:off x="4468" y="3076"/>
                <a:ext cx="26" cy="38"/>
                <a:chOff x="4468" y="3076"/>
                <a:chExt cx="26" cy="38"/>
              </a:xfrm>
            </p:grpSpPr>
            <p:sp>
              <p:nvSpPr>
                <p:cNvPr id="252838" name="Rectangle 1958"/>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839" name="Freeform 1959"/>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840" name="Freeform 1960"/>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2319" name="Group 1961"/>
              <p:cNvGrpSpPr/>
              <p:nvPr/>
            </p:nvGrpSpPr>
            <p:grpSpPr bwMode="auto">
              <a:xfrm>
                <a:off x="5196" y="3077"/>
                <a:ext cx="130" cy="130"/>
                <a:chOff x="5196" y="3077"/>
                <a:chExt cx="130" cy="130"/>
              </a:xfrm>
            </p:grpSpPr>
            <p:sp>
              <p:nvSpPr>
                <p:cNvPr id="252842" name="Oval 1962"/>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2325" name="Group 1963"/>
                <p:cNvGrpSpPr/>
                <p:nvPr/>
              </p:nvGrpSpPr>
              <p:grpSpPr bwMode="auto">
                <a:xfrm>
                  <a:off x="5225" y="3106"/>
                  <a:ext cx="72" cy="72"/>
                  <a:chOff x="5225" y="3106"/>
                  <a:chExt cx="72" cy="72"/>
                </a:xfrm>
              </p:grpSpPr>
              <p:sp>
                <p:nvSpPr>
                  <p:cNvPr id="252844" name="Oval 1964"/>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845" name="Oval 1965"/>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846" name="Oval 1966"/>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847" name="Oval 1967"/>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848" name="Freeform 1968"/>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2328" name="Group 1969"/>
              <p:cNvGrpSpPr/>
              <p:nvPr/>
            </p:nvGrpSpPr>
            <p:grpSpPr bwMode="auto">
              <a:xfrm>
                <a:off x="4508" y="3077"/>
                <a:ext cx="130" cy="130"/>
                <a:chOff x="4508" y="3077"/>
                <a:chExt cx="130" cy="130"/>
              </a:xfrm>
            </p:grpSpPr>
            <p:sp>
              <p:nvSpPr>
                <p:cNvPr id="252850" name="Oval 1970"/>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2329" name="Group 1971"/>
                <p:cNvGrpSpPr/>
                <p:nvPr/>
              </p:nvGrpSpPr>
              <p:grpSpPr bwMode="auto">
                <a:xfrm>
                  <a:off x="4537" y="3106"/>
                  <a:ext cx="71" cy="72"/>
                  <a:chOff x="4537" y="3106"/>
                  <a:chExt cx="71" cy="72"/>
                </a:xfrm>
              </p:grpSpPr>
              <p:sp>
                <p:nvSpPr>
                  <p:cNvPr id="252852" name="Oval 1972"/>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853" name="Oval 1973"/>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854" name="Oval 1974"/>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855" name="Oval 1975"/>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856" name="Rectangle 1976"/>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2334" name="Group 1977"/>
              <p:cNvGrpSpPr/>
              <p:nvPr/>
            </p:nvGrpSpPr>
            <p:grpSpPr bwMode="auto">
              <a:xfrm>
                <a:off x="4492" y="2908"/>
                <a:ext cx="556" cy="94"/>
                <a:chOff x="4492" y="2908"/>
                <a:chExt cx="556" cy="94"/>
              </a:xfrm>
            </p:grpSpPr>
            <p:sp>
              <p:nvSpPr>
                <p:cNvPr id="252858" name="Freeform 1978"/>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2339" name="Group 1979"/>
                <p:cNvGrpSpPr/>
                <p:nvPr/>
              </p:nvGrpSpPr>
              <p:grpSpPr bwMode="auto">
                <a:xfrm>
                  <a:off x="5011" y="2908"/>
                  <a:ext cx="37" cy="92"/>
                  <a:chOff x="5011" y="2908"/>
                  <a:chExt cx="37" cy="92"/>
                </a:xfrm>
              </p:grpSpPr>
              <p:sp>
                <p:nvSpPr>
                  <p:cNvPr id="252860" name="Freeform 1980"/>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2340" name="Group 1981"/>
                  <p:cNvGrpSpPr/>
                  <p:nvPr/>
                </p:nvGrpSpPr>
                <p:grpSpPr bwMode="auto">
                  <a:xfrm>
                    <a:off x="5016" y="2924"/>
                    <a:ext cx="27" cy="67"/>
                    <a:chOff x="5016" y="2924"/>
                    <a:chExt cx="27" cy="67"/>
                  </a:xfrm>
                </p:grpSpPr>
                <p:sp>
                  <p:nvSpPr>
                    <p:cNvPr id="252862" name="Freeform 1982"/>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2341" name="Group 1983"/>
                    <p:cNvGrpSpPr/>
                    <p:nvPr/>
                  </p:nvGrpSpPr>
                  <p:grpSpPr bwMode="auto">
                    <a:xfrm>
                      <a:off x="5021" y="2938"/>
                      <a:ext cx="15" cy="31"/>
                      <a:chOff x="5021" y="2938"/>
                      <a:chExt cx="15" cy="31"/>
                    </a:xfrm>
                  </p:grpSpPr>
                  <p:sp>
                    <p:nvSpPr>
                      <p:cNvPr id="252864" name="Line 1984"/>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865" name="Line 1985"/>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866" name="Line 1986"/>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2344" name="Group 1987"/>
              <p:cNvGrpSpPr/>
              <p:nvPr/>
            </p:nvGrpSpPr>
            <p:grpSpPr bwMode="auto">
              <a:xfrm>
                <a:off x="5024" y="2994"/>
                <a:ext cx="435" cy="135"/>
                <a:chOff x="5024" y="2994"/>
                <a:chExt cx="435" cy="135"/>
              </a:xfrm>
            </p:grpSpPr>
            <p:sp>
              <p:nvSpPr>
                <p:cNvPr id="252868" name="Freeform 1988"/>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2347" name="Group 1989"/>
                <p:cNvGrpSpPr/>
                <p:nvPr/>
              </p:nvGrpSpPr>
              <p:grpSpPr bwMode="auto">
                <a:xfrm>
                  <a:off x="5024" y="2994"/>
                  <a:ext cx="435" cy="135"/>
                  <a:chOff x="5024" y="2994"/>
                  <a:chExt cx="435" cy="135"/>
                </a:xfrm>
              </p:grpSpPr>
              <p:sp>
                <p:nvSpPr>
                  <p:cNvPr id="252870" name="Freeform 1990"/>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2348" name="Group 1991"/>
                  <p:cNvGrpSpPr/>
                  <p:nvPr/>
                </p:nvGrpSpPr>
                <p:grpSpPr bwMode="auto">
                  <a:xfrm>
                    <a:off x="5040" y="2996"/>
                    <a:ext cx="369" cy="4"/>
                    <a:chOff x="5040" y="2996"/>
                    <a:chExt cx="369" cy="4"/>
                  </a:xfrm>
                </p:grpSpPr>
                <p:sp>
                  <p:nvSpPr>
                    <p:cNvPr id="252872" name="Freeform 1992"/>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873" name="Freeform 1993"/>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874" name="Freeform 1994"/>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875" name="Freeform 1995"/>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876" name="Rectangle 1996"/>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2351" name="Group 1997"/>
              <p:cNvGrpSpPr/>
              <p:nvPr/>
            </p:nvGrpSpPr>
            <p:grpSpPr bwMode="auto">
              <a:xfrm>
                <a:off x="5439" y="3020"/>
                <a:ext cx="20" cy="56"/>
                <a:chOff x="5439" y="3020"/>
                <a:chExt cx="20" cy="56"/>
              </a:xfrm>
            </p:grpSpPr>
            <p:sp>
              <p:nvSpPr>
                <p:cNvPr id="252878" name="Rectangle 1998"/>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879" name="Freeform 1999"/>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2354" name="Group 2000"/>
              <p:cNvGrpSpPr/>
              <p:nvPr/>
            </p:nvGrpSpPr>
            <p:grpSpPr bwMode="auto">
              <a:xfrm>
                <a:off x="4515" y="2918"/>
                <a:ext cx="944" cy="204"/>
                <a:chOff x="4515" y="2918"/>
                <a:chExt cx="944" cy="204"/>
              </a:xfrm>
            </p:grpSpPr>
            <p:grpSp>
              <p:nvGrpSpPr>
                <p:cNvPr id="252357" name="Group 2001"/>
                <p:cNvGrpSpPr/>
                <p:nvPr/>
              </p:nvGrpSpPr>
              <p:grpSpPr bwMode="auto">
                <a:xfrm>
                  <a:off x="4515" y="3022"/>
                  <a:ext cx="924" cy="7"/>
                  <a:chOff x="4515" y="3022"/>
                  <a:chExt cx="924" cy="7"/>
                </a:xfrm>
              </p:grpSpPr>
              <p:sp>
                <p:nvSpPr>
                  <p:cNvPr id="252882" name="Rectangle 2002"/>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883" name="Rectangle 2003"/>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884" name="Rectangle 2004"/>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885" name="Rectangle 2005"/>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2360" name="Group 2006"/>
                <p:cNvGrpSpPr/>
                <p:nvPr/>
              </p:nvGrpSpPr>
              <p:grpSpPr bwMode="auto">
                <a:xfrm>
                  <a:off x="4517" y="3001"/>
                  <a:ext cx="942" cy="108"/>
                  <a:chOff x="4517" y="3001"/>
                  <a:chExt cx="942" cy="108"/>
                </a:xfrm>
              </p:grpSpPr>
              <p:sp>
                <p:nvSpPr>
                  <p:cNvPr id="252887" name="Freeform 2007"/>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888" name="Rectangle 2008"/>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889" name="Rectangle 2009"/>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890" name="Freeform 2010"/>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2366" name="Group 2011"/>
                <p:cNvGrpSpPr/>
                <p:nvPr/>
              </p:nvGrpSpPr>
              <p:grpSpPr bwMode="auto">
                <a:xfrm>
                  <a:off x="4809" y="3007"/>
                  <a:ext cx="188" cy="11"/>
                  <a:chOff x="4809" y="3007"/>
                  <a:chExt cx="188" cy="11"/>
                </a:xfrm>
              </p:grpSpPr>
              <p:grpSp>
                <p:nvGrpSpPr>
                  <p:cNvPr id="252368" name="Group 2012"/>
                  <p:cNvGrpSpPr/>
                  <p:nvPr/>
                </p:nvGrpSpPr>
                <p:grpSpPr bwMode="auto">
                  <a:xfrm>
                    <a:off x="4957" y="3007"/>
                    <a:ext cx="40" cy="11"/>
                    <a:chOff x="4957" y="3007"/>
                    <a:chExt cx="40" cy="11"/>
                  </a:xfrm>
                </p:grpSpPr>
                <p:grpSp>
                  <p:nvGrpSpPr>
                    <p:cNvPr id="252371" name="Group 2013"/>
                    <p:cNvGrpSpPr/>
                    <p:nvPr/>
                  </p:nvGrpSpPr>
                  <p:grpSpPr bwMode="auto">
                    <a:xfrm>
                      <a:off x="4962" y="3007"/>
                      <a:ext cx="22" cy="10"/>
                      <a:chOff x="4962" y="3007"/>
                      <a:chExt cx="22" cy="10"/>
                    </a:xfrm>
                  </p:grpSpPr>
                  <p:sp>
                    <p:nvSpPr>
                      <p:cNvPr id="252894" name="Freeform 2014"/>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895" name="Freeform 2015"/>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377" name="Group 2016"/>
                    <p:cNvGrpSpPr/>
                    <p:nvPr/>
                  </p:nvGrpSpPr>
                  <p:grpSpPr bwMode="auto">
                    <a:xfrm>
                      <a:off x="4957" y="3009"/>
                      <a:ext cx="40" cy="9"/>
                      <a:chOff x="4957" y="3009"/>
                      <a:chExt cx="40" cy="9"/>
                    </a:xfrm>
                  </p:grpSpPr>
                  <p:sp>
                    <p:nvSpPr>
                      <p:cNvPr id="252897" name="Freeform 2017"/>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898" name="Rectangle 2018"/>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2381" name="Group 2019"/>
                  <p:cNvGrpSpPr/>
                  <p:nvPr/>
                </p:nvGrpSpPr>
                <p:grpSpPr bwMode="auto">
                  <a:xfrm>
                    <a:off x="4809" y="3007"/>
                    <a:ext cx="40" cy="11"/>
                    <a:chOff x="4809" y="3007"/>
                    <a:chExt cx="40" cy="11"/>
                  </a:xfrm>
                </p:grpSpPr>
                <p:grpSp>
                  <p:nvGrpSpPr>
                    <p:cNvPr id="252383" name="Group 2020"/>
                    <p:cNvGrpSpPr/>
                    <p:nvPr/>
                  </p:nvGrpSpPr>
                  <p:grpSpPr bwMode="auto">
                    <a:xfrm>
                      <a:off x="4814" y="3007"/>
                      <a:ext cx="22" cy="10"/>
                      <a:chOff x="4814" y="3007"/>
                      <a:chExt cx="22" cy="10"/>
                    </a:xfrm>
                  </p:grpSpPr>
                  <p:sp>
                    <p:nvSpPr>
                      <p:cNvPr id="252901" name="Freeform 2021"/>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902" name="Freeform 2022"/>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389" name="Group 2023"/>
                    <p:cNvGrpSpPr/>
                    <p:nvPr/>
                  </p:nvGrpSpPr>
                  <p:grpSpPr bwMode="auto">
                    <a:xfrm>
                      <a:off x="4809" y="3009"/>
                      <a:ext cx="40" cy="9"/>
                      <a:chOff x="4809" y="3009"/>
                      <a:chExt cx="40" cy="9"/>
                    </a:xfrm>
                  </p:grpSpPr>
                  <p:sp>
                    <p:nvSpPr>
                      <p:cNvPr id="252904" name="Freeform 2024"/>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905" name="Rectangle 2025"/>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2391" name="Group 2026"/>
                <p:cNvGrpSpPr/>
                <p:nvPr/>
              </p:nvGrpSpPr>
              <p:grpSpPr bwMode="auto">
                <a:xfrm>
                  <a:off x="4676" y="2918"/>
                  <a:ext cx="328" cy="204"/>
                  <a:chOff x="4676" y="2918"/>
                  <a:chExt cx="328" cy="204"/>
                </a:xfrm>
              </p:grpSpPr>
              <p:sp>
                <p:nvSpPr>
                  <p:cNvPr id="252907" name="Freeform 2027"/>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2908" name="Freeform 2028"/>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2397" name="Group 2029"/>
                <p:cNvGrpSpPr/>
                <p:nvPr/>
              </p:nvGrpSpPr>
              <p:grpSpPr bwMode="auto">
                <a:xfrm>
                  <a:off x="4738" y="2980"/>
                  <a:ext cx="14" cy="21"/>
                  <a:chOff x="4738" y="2980"/>
                  <a:chExt cx="14" cy="21"/>
                </a:xfrm>
              </p:grpSpPr>
              <p:sp>
                <p:nvSpPr>
                  <p:cNvPr id="252910" name="Freeform 2030"/>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2911" name="AutoShape 2031"/>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2399" name="Group 2032"/>
              <p:cNvGrpSpPr/>
              <p:nvPr/>
            </p:nvGrpSpPr>
            <p:grpSpPr bwMode="auto">
              <a:xfrm>
                <a:off x="5447" y="3096"/>
                <a:ext cx="24" cy="35"/>
                <a:chOff x="5447" y="3096"/>
                <a:chExt cx="24" cy="35"/>
              </a:xfrm>
            </p:grpSpPr>
            <p:sp>
              <p:nvSpPr>
                <p:cNvPr id="252913" name="Freeform 2033"/>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2914" name="Rectangle 2034"/>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2915" name="Rectangle 2035"/>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2916" name="Freeform 2036"/>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2917" name="Freeform 2037"/>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2401" name="Group 2038"/>
            <p:cNvGrpSpPr>
              <a:grpSpLocks noChangeAspect="1"/>
            </p:cNvGrpSpPr>
            <p:nvPr/>
          </p:nvGrpSpPr>
          <p:grpSpPr bwMode="auto">
            <a:xfrm flipH="1">
              <a:off x="-250" y="1253"/>
              <a:ext cx="469" cy="139"/>
              <a:chOff x="4468" y="2908"/>
              <a:chExt cx="1004" cy="299"/>
            </a:xfrm>
          </p:grpSpPr>
          <p:sp>
            <p:nvSpPr>
              <p:cNvPr id="252919" name="AutoShape 2039"/>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2403" name="Group 2040"/>
              <p:cNvGrpSpPr/>
              <p:nvPr/>
            </p:nvGrpSpPr>
            <p:grpSpPr bwMode="auto">
              <a:xfrm>
                <a:off x="5335" y="3115"/>
                <a:ext cx="94" cy="26"/>
                <a:chOff x="5335" y="3115"/>
                <a:chExt cx="94" cy="26"/>
              </a:xfrm>
            </p:grpSpPr>
            <p:sp>
              <p:nvSpPr>
                <p:cNvPr id="252921" name="Freeform 2041"/>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2922" name="Oval 2042"/>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2407" name="Group 2043"/>
              <p:cNvGrpSpPr/>
              <p:nvPr/>
            </p:nvGrpSpPr>
            <p:grpSpPr bwMode="auto">
              <a:xfrm>
                <a:off x="4689" y="2919"/>
                <a:ext cx="312" cy="85"/>
                <a:chOff x="4689" y="2919"/>
                <a:chExt cx="312" cy="85"/>
              </a:xfrm>
            </p:grpSpPr>
            <p:sp>
              <p:nvSpPr>
                <p:cNvPr id="252924" name="Freeform 2044"/>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2925" name="Freeform 2045"/>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2926" name="Freeform 2046"/>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2927" name="Oval 2047"/>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2928" name="Oval 2048"/>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2409" name="Group 2049"/>
              <p:cNvGrpSpPr/>
              <p:nvPr/>
            </p:nvGrpSpPr>
            <p:grpSpPr bwMode="auto">
              <a:xfrm>
                <a:off x="4468" y="3076"/>
                <a:ext cx="26" cy="38"/>
                <a:chOff x="4468" y="3076"/>
                <a:chExt cx="26" cy="38"/>
              </a:xfrm>
            </p:grpSpPr>
            <p:sp>
              <p:nvSpPr>
                <p:cNvPr id="252930" name="Rectangle 2050"/>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2931" name="Freeform 2051"/>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2932" name="Freeform 2052"/>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2411" name="Group 2053"/>
              <p:cNvGrpSpPr/>
              <p:nvPr/>
            </p:nvGrpSpPr>
            <p:grpSpPr bwMode="auto">
              <a:xfrm>
                <a:off x="5196" y="3077"/>
                <a:ext cx="130" cy="130"/>
                <a:chOff x="5196" y="3077"/>
                <a:chExt cx="130" cy="130"/>
              </a:xfrm>
            </p:grpSpPr>
            <p:sp>
              <p:nvSpPr>
                <p:cNvPr id="252934" name="Oval 2054"/>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2417" name="Group 2055"/>
                <p:cNvGrpSpPr/>
                <p:nvPr/>
              </p:nvGrpSpPr>
              <p:grpSpPr bwMode="auto">
                <a:xfrm>
                  <a:off x="5225" y="3106"/>
                  <a:ext cx="72" cy="72"/>
                  <a:chOff x="5225" y="3106"/>
                  <a:chExt cx="72" cy="72"/>
                </a:xfrm>
              </p:grpSpPr>
              <p:sp>
                <p:nvSpPr>
                  <p:cNvPr id="252936" name="Oval 2056"/>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2937" name="Oval 2057"/>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2938" name="Oval 2058"/>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2939" name="Oval 2059"/>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940" name="Freeform 2060"/>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2420" name="Group 2061"/>
              <p:cNvGrpSpPr/>
              <p:nvPr/>
            </p:nvGrpSpPr>
            <p:grpSpPr bwMode="auto">
              <a:xfrm>
                <a:off x="4508" y="3077"/>
                <a:ext cx="130" cy="130"/>
                <a:chOff x="4508" y="3077"/>
                <a:chExt cx="130" cy="130"/>
              </a:xfrm>
            </p:grpSpPr>
            <p:sp>
              <p:nvSpPr>
                <p:cNvPr id="252942" name="Oval 2062"/>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2421" name="Group 2063"/>
                <p:cNvGrpSpPr/>
                <p:nvPr/>
              </p:nvGrpSpPr>
              <p:grpSpPr bwMode="auto">
                <a:xfrm>
                  <a:off x="4537" y="3106"/>
                  <a:ext cx="71" cy="72"/>
                  <a:chOff x="4537" y="3106"/>
                  <a:chExt cx="71" cy="72"/>
                </a:xfrm>
              </p:grpSpPr>
              <p:sp>
                <p:nvSpPr>
                  <p:cNvPr id="252944" name="Oval 2064"/>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2945" name="Oval 2065"/>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2946" name="Oval 2066"/>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2947" name="Oval 2067"/>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2948" name="Rectangle 2068"/>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2426" name="Group 2069"/>
              <p:cNvGrpSpPr/>
              <p:nvPr/>
            </p:nvGrpSpPr>
            <p:grpSpPr bwMode="auto">
              <a:xfrm>
                <a:off x="4492" y="2908"/>
                <a:ext cx="556" cy="94"/>
                <a:chOff x="4492" y="2908"/>
                <a:chExt cx="556" cy="94"/>
              </a:xfrm>
            </p:grpSpPr>
            <p:sp>
              <p:nvSpPr>
                <p:cNvPr id="252950" name="Freeform 2070"/>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2431" name="Group 2071"/>
                <p:cNvGrpSpPr/>
                <p:nvPr/>
              </p:nvGrpSpPr>
              <p:grpSpPr bwMode="auto">
                <a:xfrm>
                  <a:off x="5011" y="2908"/>
                  <a:ext cx="37" cy="92"/>
                  <a:chOff x="5011" y="2908"/>
                  <a:chExt cx="37" cy="92"/>
                </a:xfrm>
              </p:grpSpPr>
              <p:sp>
                <p:nvSpPr>
                  <p:cNvPr id="252952" name="Freeform 2072"/>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2432" name="Group 2073"/>
                  <p:cNvGrpSpPr/>
                  <p:nvPr/>
                </p:nvGrpSpPr>
                <p:grpSpPr bwMode="auto">
                  <a:xfrm>
                    <a:off x="5016" y="2924"/>
                    <a:ext cx="27" cy="67"/>
                    <a:chOff x="5016" y="2924"/>
                    <a:chExt cx="27" cy="67"/>
                  </a:xfrm>
                </p:grpSpPr>
                <p:sp>
                  <p:nvSpPr>
                    <p:cNvPr id="252954" name="Freeform 2074"/>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2433" name="Group 2075"/>
                    <p:cNvGrpSpPr/>
                    <p:nvPr/>
                  </p:nvGrpSpPr>
                  <p:grpSpPr bwMode="auto">
                    <a:xfrm>
                      <a:off x="5021" y="2938"/>
                      <a:ext cx="15" cy="31"/>
                      <a:chOff x="5021" y="2938"/>
                      <a:chExt cx="15" cy="31"/>
                    </a:xfrm>
                  </p:grpSpPr>
                  <p:sp>
                    <p:nvSpPr>
                      <p:cNvPr id="252956" name="Line 2076"/>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2957" name="Line 2077"/>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2958" name="Line 2078"/>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2436" name="Group 2079"/>
              <p:cNvGrpSpPr/>
              <p:nvPr/>
            </p:nvGrpSpPr>
            <p:grpSpPr bwMode="auto">
              <a:xfrm>
                <a:off x="5024" y="2994"/>
                <a:ext cx="435" cy="135"/>
                <a:chOff x="5024" y="2994"/>
                <a:chExt cx="435" cy="135"/>
              </a:xfrm>
            </p:grpSpPr>
            <p:sp>
              <p:nvSpPr>
                <p:cNvPr id="252960" name="Freeform 2080"/>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2439" name="Group 2081"/>
                <p:cNvGrpSpPr/>
                <p:nvPr/>
              </p:nvGrpSpPr>
              <p:grpSpPr bwMode="auto">
                <a:xfrm>
                  <a:off x="5024" y="2994"/>
                  <a:ext cx="435" cy="135"/>
                  <a:chOff x="5024" y="2994"/>
                  <a:chExt cx="435" cy="135"/>
                </a:xfrm>
              </p:grpSpPr>
              <p:sp>
                <p:nvSpPr>
                  <p:cNvPr id="252962" name="Freeform 2082"/>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2440" name="Group 2083"/>
                  <p:cNvGrpSpPr/>
                  <p:nvPr/>
                </p:nvGrpSpPr>
                <p:grpSpPr bwMode="auto">
                  <a:xfrm>
                    <a:off x="5040" y="2996"/>
                    <a:ext cx="369" cy="4"/>
                    <a:chOff x="5040" y="2996"/>
                    <a:chExt cx="369" cy="4"/>
                  </a:xfrm>
                </p:grpSpPr>
                <p:sp>
                  <p:nvSpPr>
                    <p:cNvPr id="252964" name="Freeform 2084"/>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2965" name="Freeform 2085"/>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2966" name="Freeform 2086"/>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2967" name="Freeform 2087"/>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2968" name="Rectangle 2088"/>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2443" name="Group 2089"/>
              <p:cNvGrpSpPr/>
              <p:nvPr/>
            </p:nvGrpSpPr>
            <p:grpSpPr bwMode="auto">
              <a:xfrm>
                <a:off x="5439" y="3020"/>
                <a:ext cx="20" cy="56"/>
                <a:chOff x="5439" y="3020"/>
                <a:chExt cx="20" cy="56"/>
              </a:xfrm>
            </p:grpSpPr>
            <p:sp>
              <p:nvSpPr>
                <p:cNvPr id="252970" name="Rectangle 2090"/>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2971" name="Freeform 2091"/>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2446" name="Group 2092"/>
              <p:cNvGrpSpPr/>
              <p:nvPr/>
            </p:nvGrpSpPr>
            <p:grpSpPr bwMode="auto">
              <a:xfrm>
                <a:off x="4515" y="2918"/>
                <a:ext cx="944" cy="204"/>
                <a:chOff x="4515" y="2918"/>
                <a:chExt cx="944" cy="204"/>
              </a:xfrm>
            </p:grpSpPr>
            <p:grpSp>
              <p:nvGrpSpPr>
                <p:cNvPr id="252449" name="Group 2093"/>
                <p:cNvGrpSpPr/>
                <p:nvPr/>
              </p:nvGrpSpPr>
              <p:grpSpPr bwMode="auto">
                <a:xfrm>
                  <a:off x="4515" y="3022"/>
                  <a:ext cx="924" cy="7"/>
                  <a:chOff x="4515" y="3022"/>
                  <a:chExt cx="924" cy="7"/>
                </a:xfrm>
              </p:grpSpPr>
              <p:sp>
                <p:nvSpPr>
                  <p:cNvPr id="252974" name="Rectangle 2094"/>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2975" name="Rectangle 2095"/>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2976" name="Rectangle 2096"/>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2977" name="Rectangle 2097"/>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2452" name="Group 2098"/>
                <p:cNvGrpSpPr/>
                <p:nvPr/>
              </p:nvGrpSpPr>
              <p:grpSpPr bwMode="auto">
                <a:xfrm>
                  <a:off x="4517" y="3001"/>
                  <a:ext cx="942" cy="108"/>
                  <a:chOff x="4517" y="3001"/>
                  <a:chExt cx="942" cy="108"/>
                </a:xfrm>
              </p:grpSpPr>
              <p:sp>
                <p:nvSpPr>
                  <p:cNvPr id="252979" name="Freeform 2099"/>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2980" name="Rectangle 2100"/>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2981" name="Rectangle 2101"/>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2982" name="Freeform 2102"/>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2458" name="Group 2103"/>
                <p:cNvGrpSpPr/>
                <p:nvPr/>
              </p:nvGrpSpPr>
              <p:grpSpPr bwMode="auto">
                <a:xfrm>
                  <a:off x="4809" y="3007"/>
                  <a:ext cx="188" cy="11"/>
                  <a:chOff x="4809" y="3007"/>
                  <a:chExt cx="188" cy="11"/>
                </a:xfrm>
              </p:grpSpPr>
              <p:grpSp>
                <p:nvGrpSpPr>
                  <p:cNvPr id="252460" name="Group 2104"/>
                  <p:cNvGrpSpPr/>
                  <p:nvPr/>
                </p:nvGrpSpPr>
                <p:grpSpPr bwMode="auto">
                  <a:xfrm>
                    <a:off x="4957" y="3007"/>
                    <a:ext cx="40" cy="11"/>
                    <a:chOff x="4957" y="3007"/>
                    <a:chExt cx="40" cy="11"/>
                  </a:xfrm>
                </p:grpSpPr>
                <p:grpSp>
                  <p:nvGrpSpPr>
                    <p:cNvPr id="252463" name="Group 2105"/>
                    <p:cNvGrpSpPr/>
                    <p:nvPr/>
                  </p:nvGrpSpPr>
                  <p:grpSpPr bwMode="auto">
                    <a:xfrm>
                      <a:off x="4962" y="3007"/>
                      <a:ext cx="22" cy="10"/>
                      <a:chOff x="4962" y="3007"/>
                      <a:chExt cx="22" cy="10"/>
                    </a:xfrm>
                  </p:grpSpPr>
                  <p:sp>
                    <p:nvSpPr>
                      <p:cNvPr id="252986" name="Freeform 2106"/>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2987" name="Freeform 2107"/>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469" name="Group 2108"/>
                    <p:cNvGrpSpPr/>
                    <p:nvPr/>
                  </p:nvGrpSpPr>
                  <p:grpSpPr bwMode="auto">
                    <a:xfrm>
                      <a:off x="4957" y="3009"/>
                      <a:ext cx="40" cy="9"/>
                      <a:chOff x="4957" y="3009"/>
                      <a:chExt cx="40" cy="9"/>
                    </a:xfrm>
                  </p:grpSpPr>
                  <p:sp>
                    <p:nvSpPr>
                      <p:cNvPr id="252989" name="Freeform 2109"/>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2990" name="Rectangle 2110"/>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2473" name="Group 2111"/>
                  <p:cNvGrpSpPr/>
                  <p:nvPr/>
                </p:nvGrpSpPr>
                <p:grpSpPr bwMode="auto">
                  <a:xfrm>
                    <a:off x="4809" y="3007"/>
                    <a:ext cx="40" cy="11"/>
                    <a:chOff x="4809" y="3007"/>
                    <a:chExt cx="40" cy="11"/>
                  </a:xfrm>
                </p:grpSpPr>
                <p:grpSp>
                  <p:nvGrpSpPr>
                    <p:cNvPr id="252475" name="Group 2112"/>
                    <p:cNvGrpSpPr/>
                    <p:nvPr/>
                  </p:nvGrpSpPr>
                  <p:grpSpPr bwMode="auto">
                    <a:xfrm>
                      <a:off x="4814" y="3007"/>
                      <a:ext cx="22" cy="10"/>
                      <a:chOff x="4814" y="3007"/>
                      <a:chExt cx="22" cy="10"/>
                    </a:xfrm>
                  </p:grpSpPr>
                  <p:sp>
                    <p:nvSpPr>
                      <p:cNvPr id="252993" name="Freeform 2113"/>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2994" name="Freeform 2114"/>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481" name="Group 2115"/>
                    <p:cNvGrpSpPr/>
                    <p:nvPr/>
                  </p:nvGrpSpPr>
                  <p:grpSpPr bwMode="auto">
                    <a:xfrm>
                      <a:off x="4809" y="3009"/>
                      <a:ext cx="40" cy="9"/>
                      <a:chOff x="4809" y="3009"/>
                      <a:chExt cx="40" cy="9"/>
                    </a:xfrm>
                  </p:grpSpPr>
                  <p:sp>
                    <p:nvSpPr>
                      <p:cNvPr id="252996" name="Freeform 2116"/>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2997" name="Rectangle 2117"/>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2483" name="Group 2118"/>
                <p:cNvGrpSpPr/>
                <p:nvPr/>
              </p:nvGrpSpPr>
              <p:grpSpPr bwMode="auto">
                <a:xfrm>
                  <a:off x="4676" y="2918"/>
                  <a:ext cx="328" cy="204"/>
                  <a:chOff x="4676" y="2918"/>
                  <a:chExt cx="328" cy="204"/>
                </a:xfrm>
              </p:grpSpPr>
              <p:sp>
                <p:nvSpPr>
                  <p:cNvPr id="252999" name="Freeform 2119"/>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3000" name="Freeform 2120"/>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2489" name="Group 2121"/>
                <p:cNvGrpSpPr/>
                <p:nvPr/>
              </p:nvGrpSpPr>
              <p:grpSpPr bwMode="auto">
                <a:xfrm>
                  <a:off x="4738" y="2980"/>
                  <a:ext cx="14" cy="21"/>
                  <a:chOff x="4738" y="2980"/>
                  <a:chExt cx="14" cy="21"/>
                </a:xfrm>
              </p:grpSpPr>
              <p:sp>
                <p:nvSpPr>
                  <p:cNvPr id="253002" name="Freeform 2122"/>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3003" name="AutoShape 2123"/>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2491" name="Group 2124"/>
              <p:cNvGrpSpPr/>
              <p:nvPr/>
            </p:nvGrpSpPr>
            <p:grpSpPr bwMode="auto">
              <a:xfrm>
                <a:off x="5447" y="3096"/>
                <a:ext cx="24" cy="35"/>
                <a:chOff x="5447" y="3096"/>
                <a:chExt cx="24" cy="35"/>
              </a:xfrm>
            </p:grpSpPr>
            <p:sp>
              <p:nvSpPr>
                <p:cNvPr id="253005" name="Freeform 2125"/>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3006" name="Rectangle 2126"/>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3007" name="Rectangle 2127"/>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3008" name="Freeform 2128"/>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3009" name="Freeform 2129"/>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2493" name="Group 2130"/>
            <p:cNvGrpSpPr>
              <a:grpSpLocks noChangeAspect="1"/>
            </p:cNvGrpSpPr>
            <p:nvPr/>
          </p:nvGrpSpPr>
          <p:grpSpPr bwMode="auto">
            <a:xfrm flipH="1">
              <a:off x="-1807" y="890"/>
              <a:ext cx="469" cy="139"/>
              <a:chOff x="4468" y="2908"/>
              <a:chExt cx="1004" cy="299"/>
            </a:xfrm>
          </p:grpSpPr>
          <p:sp>
            <p:nvSpPr>
              <p:cNvPr id="253011" name="AutoShape 2131"/>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2495" name="Group 2132"/>
              <p:cNvGrpSpPr/>
              <p:nvPr/>
            </p:nvGrpSpPr>
            <p:grpSpPr bwMode="auto">
              <a:xfrm>
                <a:off x="5335" y="3115"/>
                <a:ext cx="94" cy="26"/>
                <a:chOff x="5335" y="3115"/>
                <a:chExt cx="94" cy="26"/>
              </a:xfrm>
            </p:grpSpPr>
            <p:sp>
              <p:nvSpPr>
                <p:cNvPr id="253013" name="Freeform 2133"/>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3014" name="Oval 2134"/>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2499" name="Group 2135"/>
              <p:cNvGrpSpPr/>
              <p:nvPr/>
            </p:nvGrpSpPr>
            <p:grpSpPr bwMode="auto">
              <a:xfrm>
                <a:off x="4689" y="2919"/>
                <a:ext cx="312" cy="85"/>
                <a:chOff x="4689" y="2919"/>
                <a:chExt cx="312" cy="85"/>
              </a:xfrm>
            </p:grpSpPr>
            <p:sp>
              <p:nvSpPr>
                <p:cNvPr id="253016" name="Freeform 2136"/>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3017" name="Freeform 2137"/>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3018" name="Freeform 2138"/>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3019" name="Oval 2139"/>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3020" name="Oval 2140"/>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2501" name="Group 2141"/>
              <p:cNvGrpSpPr/>
              <p:nvPr/>
            </p:nvGrpSpPr>
            <p:grpSpPr bwMode="auto">
              <a:xfrm>
                <a:off x="4468" y="3076"/>
                <a:ext cx="26" cy="38"/>
                <a:chOff x="4468" y="3076"/>
                <a:chExt cx="26" cy="38"/>
              </a:xfrm>
            </p:grpSpPr>
            <p:sp>
              <p:nvSpPr>
                <p:cNvPr id="253022" name="Rectangle 2142"/>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3023" name="Freeform 2143"/>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3024" name="Freeform 2144"/>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2503" name="Group 2145"/>
              <p:cNvGrpSpPr/>
              <p:nvPr/>
            </p:nvGrpSpPr>
            <p:grpSpPr bwMode="auto">
              <a:xfrm>
                <a:off x="5196" y="3077"/>
                <a:ext cx="130" cy="130"/>
                <a:chOff x="5196" y="3077"/>
                <a:chExt cx="130" cy="130"/>
              </a:xfrm>
            </p:grpSpPr>
            <p:sp>
              <p:nvSpPr>
                <p:cNvPr id="253026" name="Oval 2146"/>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2509" name="Group 2147"/>
                <p:cNvGrpSpPr/>
                <p:nvPr/>
              </p:nvGrpSpPr>
              <p:grpSpPr bwMode="auto">
                <a:xfrm>
                  <a:off x="5225" y="3106"/>
                  <a:ext cx="72" cy="72"/>
                  <a:chOff x="5225" y="3106"/>
                  <a:chExt cx="72" cy="72"/>
                </a:xfrm>
              </p:grpSpPr>
              <p:sp>
                <p:nvSpPr>
                  <p:cNvPr id="253028" name="Oval 2148"/>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3029" name="Oval 2149"/>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3030" name="Oval 2150"/>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3031" name="Oval 2151"/>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3032" name="Freeform 2152"/>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2512" name="Group 2153"/>
              <p:cNvGrpSpPr/>
              <p:nvPr/>
            </p:nvGrpSpPr>
            <p:grpSpPr bwMode="auto">
              <a:xfrm>
                <a:off x="4508" y="3077"/>
                <a:ext cx="130" cy="130"/>
                <a:chOff x="4508" y="3077"/>
                <a:chExt cx="130" cy="130"/>
              </a:xfrm>
            </p:grpSpPr>
            <p:sp>
              <p:nvSpPr>
                <p:cNvPr id="253034" name="Oval 2154"/>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2513" name="Group 2155"/>
                <p:cNvGrpSpPr/>
                <p:nvPr/>
              </p:nvGrpSpPr>
              <p:grpSpPr bwMode="auto">
                <a:xfrm>
                  <a:off x="4537" y="3106"/>
                  <a:ext cx="71" cy="72"/>
                  <a:chOff x="4537" y="3106"/>
                  <a:chExt cx="71" cy="72"/>
                </a:xfrm>
              </p:grpSpPr>
              <p:sp>
                <p:nvSpPr>
                  <p:cNvPr id="253036" name="Oval 2156"/>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3037" name="Oval 2157"/>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3038" name="Oval 2158"/>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3039" name="Oval 2159"/>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3040" name="Rectangle 2160"/>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2518" name="Group 2161"/>
              <p:cNvGrpSpPr/>
              <p:nvPr/>
            </p:nvGrpSpPr>
            <p:grpSpPr bwMode="auto">
              <a:xfrm>
                <a:off x="4492" y="2908"/>
                <a:ext cx="556" cy="94"/>
                <a:chOff x="4492" y="2908"/>
                <a:chExt cx="556" cy="94"/>
              </a:xfrm>
            </p:grpSpPr>
            <p:sp>
              <p:nvSpPr>
                <p:cNvPr id="253042" name="Freeform 2162"/>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2523" name="Group 2163"/>
                <p:cNvGrpSpPr/>
                <p:nvPr/>
              </p:nvGrpSpPr>
              <p:grpSpPr bwMode="auto">
                <a:xfrm>
                  <a:off x="5011" y="2908"/>
                  <a:ext cx="37" cy="92"/>
                  <a:chOff x="5011" y="2908"/>
                  <a:chExt cx="37" cy="92"/>
                </a:xfrm>
              </p:grpSpPr>
              <p:sp>
                <p:nvSpPr>
                  <p:cNvPr id="253044" name="Freeform 2164"/>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2524" name="Group 2165"/>
                  <p:cNvGrpSpPr/>
                  <p:nvPr/>
                </p:nvGrpSpPr>
                <p:grpSpPr bwMode="auto">
                  <a:xfrm>
                    <a:off x="5016" y="2924"/>
                    <a:ext cx="27" cy="67"/>
                    <a:chOff x="5016" y="2924"/>
                    <a:chExt cx="27" cy="67"/>
                  </a:xfrm>
                </p:grpSpPr>
                <p:sp>
                  <p:nvSpPr>
                    <p:cNvPr id="253046" name="Freeform 2166"/>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2525" name="Group 2167"/>
                    <p:cNvGrpSpPr/>
                    <p:nvPr/>
                  </p:nvGrpSpPr>
                  <p:grpSpPr bwMode="auto">
                    <a:xfrm>
                      <a:off x="5021" y="2938"/>
                      <a:ext cx="15" cy="31"/>
                      <a:chOff x="5021" y="2938"/>
                      <a:chExt cx="15" cy="31"/>
                    </a:xfrm>
                  </p:grpSpPr>
                  <p:sp>
                    <p:nvSpPr>
                      <p:cNvPr id="253048" name="Line 2168"/>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3049" name="Line 2169"/>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3050" name="Line 2170"/>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2528" name="Group 2171"/>
              <p:cNvGrpSpPr/>
              <p:nvPr/>
            </p:nvGrpSpPr>
            <p:grpSpPr bwMode="auto">
              <a:xfrm>
                <a:off x="5024" y="2994"/>
                <a:ext cx="435" cy="135"/>
                <a:chOff x="5024" y="2994"/>
                <a:chExt cx="435" cy="135"/>
              </a:xfrm>
            </p:grpSpPr>
            <p:sp>
              <p:nvSpPr>
                <p:cNvPr id="253052" name="Freeform 2172"/>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2531" name="Group 2173"/>
                <p:cNvGrpSpPr/>
                <p:nvPr/>
              </p:nvGrpSpPr>
              <p:grpSpPr bwMode="auto">
                <a:xfrm>
                  <a:off x="5024" y="2994"/>
                  <a:ext cx="435" cy="135"/>
                  <a:chOff x="5024" y="2994"/>
                  <a:chExt cx="435" cy="135"/>
                </a:xfrm>
              </p:grpSpPr>
              <p:sp>
                <p:nvSpPr>
                  <p:cNvPr id="253054" name="Freeform 2174"/>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2532" name="Group 2175"/>
                  <p:cNvGrpSpPr/>
                  <p:nvPr/>
                </p:nvGrpSpPr>
                <p:grpSpPr bwMode="auto">
                  <a:xfrm>
                    <a:off x="5040" y="2996"/>
                    <a:ext cx="369" cy="4"/>
                    <a:chOff x="5040" y="2996"/>
                    <a:chExt cx="369" cy="4"/>
                  </a:xfrm>
                </p:grpSpPr>
                <p:sp>
                  <p:nvSpPr>
                    <p:cNvPr id="253056" name="Freeform 2176"/>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3057" name="Freeform 2177"/>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3058" name="Freeform 2178"/>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3059" name="Freeform 2179"/>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3060" name="Rectangle 2180"/>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2535" name="Group 2181"/>
              <p:cNvGrpSpPr/>
              <p:nvPr/>
            </p:nvGrpSpPr>
            <p:grpSpPr bwMode="auto">
              <a:xfrm>
                <a:off x="5439" y="3020"/>
                <a:ext cx="20" cy="56"/>
                <a:chOff x="5439" y="3020"/>
                <a:chExt cx="20" cy="56"/>
              </a:xfrm>
            </p:grpSpPr>
            <p:sp>
              <p:nvSpPr>
                <p:cNvPr id="253062" name="Rectangle 2182"/>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3063" name="Freeform 2183"/>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2538" name="Group 2184"/>
              <p:cNvGrpSpPr/>
              <p:nvPr/>
            </p:nvGrpSpPr>
            <p:grpSpPr bwMode="auto">
              <a:xfrm>
                <a:off x="4515" y="2918"/>
                <a:ext cx="944" cy="204"/>
                <a:chOff x="4515" y="2918"/>
                <a:chExt cx="944" cy="204"/>
              </a:xfrm>
            </p:grpSpPr>
            <p:grpSp>
              <p:nvGrpSpPr>
                <p:cNvPr id="252541" name="Group 2185"/>
                <p:cNvGrpSpPr/>
                <p:nvPr/>
              </p:nvGrpSpPr>
              <p:grpSpPr bwMode="auto">
                <a:xfrm>
                  <a:off x="4515" y="3022"/>
                  <a:ext cx="924" cy="7"/>
                  <a:chOff x="4515" y="3022"/>
                  <a:chExt cx="924" cy="7"/>
                </a:xfrm>
              </p:grpSpPr>
              <p:sp>
                <p:nvSpPr>
                  <p:cNvPr id="253066" name="Rectangle 2186"/>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3067" name="Rectangle 2187"/>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3068" name="Rectangle 2188"/>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3069" name="Rectangle 2189"/>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2544" name="Group 2190"/>
                <p:cNvGrpSpPr/>
                <p:nvPr/>
              </p:nvGrpSpPr>
              <p:grpSpPr bwMode="auto">
                <a:xfrm>
                  <a:off x="4517" y="3001"/>
                  <a:ext cx="942" cy="108"/>
                  <a:chOff x="4517" y="3001"/>
                  <a:chExt cx="942" cy="108"/>
                </a:xfrm>
              </p:grpSpPr>
              <p:sp>
                <p:nvSpPr>
                  <p:cNvPr id="253071" name="Freeform 2191"/>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3072" name="Rectangle 2192"/>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3073" name="Rectangle 2193"/>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3074" name="Freeform 2194"/>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2550" name="Group 2195"/>
                <p:cNvGrpSpPr/>
                <p:nvPr/>
              </p:nvGrpSpPr>
              <p:grpSpPr bwMode="auto">
                <a:xfrm>
                  <a:off x="4809" y="3007"/>
                  <a:ext cx="188" cy="11"/>
                  <a:chOff x="4809" y="3007"/>
                  <a:chExt cx="188" cy="11"/>
                </a:xfrm>
              </p:grpSpPr>
              <p:grpSp>
                <p:nvGrpSpPr>
                  <p:cNvPr id="252552" name="Group 2196"/>
                  <p:cNvGrpSpPr/>
                  <p:nvPr/>
                </p:nvGrpSpPr>
                <p:grpSpPr bwMode="auto">
                  <a:xfrm>
                    <a:off x="4957" y="3007"/>
                    <a:ext cx="40" cy="11"/>
                    <a:chOff x="4957" y="3007"/>
                    <a:chExt cx="40" cy="11"/>
                  </a:xfrm>
                </p:grpSpPr>
                <p:grpSp>
                  <p:nvGrpSpPr>
                    <p:cNvPr id="252555" name="Group 2197"/>
                    <p:cNvGrpSpPr/>
                    <p:nvPr/>
                  </p:nvGrpSpPr>
                  <p:grpSpPr bwMode="auto">
                    <a:xfrm>
                      <a:off x="4962" y="3007"/>
                      <a:ext cx="22" cy="10"/>
                      <a:chOff x="4962" y="3007"/>
                      <a:chExt cx="22" cy="10"/>
                    </a:xfrm>
                  </p:grpSpPr>
                  <p:sp>
                    <p:nvSpPr>
                      <p:cNvPr id="253078" name="Freeform 2198"/>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3079" name="Freeform 2199"/>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561" name="Group 2200"/>
                    <p:cNvGrpSpPr/>
                    <p:nvPr/>
                  </p:nvGrpSpPr>
                  <p:grpSpPr bwMode="auto">
                    <a:xfrm>
                      <a:off x="4957" y="3009"/>
                      <a:ext cx="40" cy="9"/>
                      <a:chOff x="4957" y="3009"/>
                      <a:chExt cx="40" cy="9"/>
                    </a:xfrm>
                  </p:grpSpPr>
                  <p:sp>
                    <p:nvSpPr>
                      <p:cNvPr id="253081" name="Freeform 2201"/>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3082" name="Rectangle 2202"/>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2565" name="Group 2203"/>
                  <p:cNvGrpSpPr/>
                  <p:nvPr/>
                </p:nvGrpSpPr>
                <p:grpSpPr bwMode="auto">
                  <a:xfrm>
                    <a:off x="4809" y="3007"/>
                    <a:ext cx="40" cy="11"/>
                    <a:chOff x="4809" y="3007"/>
                    <a:chExt cx="40" cy="11"/>
                  </a:xfrm>
                </p:grpSpPr>
                <p:grpSp>
                  <p:nvGrpSpPr>
                    <p:cNvPr id="252567" name="Group 2204"/>
                    <p:cNvGrpSpPr/>
                    <p:nvPr/>
                  </p:nvGrpSpPr>
                  <p:grpSpPr bwMode="auto">
                    <a:xfrm>
                      <a:off x="4814" y="3007"/>
                      <a:ext cx="22" cy="10"/>
                      <a:chOff x="4814" y="3007"/>
                      <a:chExt cx="22" cy="10"/>
                    </a:xfrm>
                  </p:grpSpPr>
                  <p:sp>
                    <p:nvSpPr>
                      <p:cNvPr id="253085" name="Freeform 2205"/>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3086" name="Freeform 2206"/>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573" name="Group 2207"/>
                    <p:cNvGrpSpPr/>
                    <p:nvPr/>
                  </p:nvGrpSpPr>
                  <p:grpSpPr bwMode="auto">
                    <a:xfrm>
                      <a:off x="4809" y="3009"/>
                      <a:ext cx="40" cy="9"/>
                      <a:chOff x="4809" y="3009"/>
                      <a:chExt cx="40" cy="9"/>
                    </a:xfrm>
                  </p:grpSpPr>
                  <p:sp>
                    <p:nvSpPr>
                      <p:cNvPr id="253088" name="Freeform 2208"/>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3089" name="Rectangle 2209"/>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2575" name="Group 2210"/>
                <p:cNvGrpSpPr/>
                <p:nvPr/>
              </p:nvGrpSpPr>
              <p:grpSpPr bwMode="auto">
                <a:xfrm>
                  <a:off x="4676" y="2918"/>
                  <a:ext cx="328" cy="204"/>
                  <a:chOff x="4676" y="2918"/>
                  <a:chExt cx="328" cy="204"/>
                </a:xfrm>
              </p:grpSpPr>
              <p:sp>
                <p:nvSpPr>
                  <p:cNvPr id="253091" name="Freeform 2211"/>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3092" name="Freeform 2212"/>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2581" name="Group 2213"/>
                <p:cNvGrpSpPr/>
                <p:nvPr/>
              </p:nvGrpSpPr>
              <p:grpSpPr bwMode="auto">
                <a:xfrm>
                  <a:off x="4738" y="2980"/>
                  <a:ext cx="14" cy="21"/>
                  <a:chOff x="4738" y="2980"/>
                  <a:chExt cx="14" cy="21"/>
                </a:xfrm>
              </p:grpSpPr>
              <p:sp>
                <p:nvSpPr>
                  <p:cNvPr id="253094" name="Freeform 2214"/>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3095" name="AutoShape 2215"/>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2583" name="Group 2216"/>
              <p:cNvGrpSpPr/>
              <p:nvPr/>
            </p:nvGrpSpPr>
            <p:grpSpPr bwMode="auto">
              <a:xfrm>
                <a:off x="5447" y="3096"/>
                <a:ext cx="24" cy="35"/>
                <a:chOff x="5447" y="3096"/>
                <a:chExt cx="24" cy="35"/>
              </a:xfrm>
            </p:grpSpPr>
            <p:sp>
              <p:nvSpPr>
                <p:cNvPr id="253097" name="Freeform 2217"/>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3098" name="Rectangle 2218"/>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3099" name="Rectangle 2219"/>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3100" name="Freeform 2220"/>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3101" name="Freeform 2221"/>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52585" name="Group 2222"/>
            <p:cNvGrpSpPr>
              <a:grpSpLocks noChangeAspect="1"/>
            </p:cNvGrpSpPr>
            <p:nvPr/>
          </p:nvGrpSpPr>
          <p:grpSpPr bwMode="auto">
            <a:xfrm flipH="1">
              <a:off x="-2336" y="890"/>
              <a:ext cx="469" cy="139"/>
              <a:chOff x="4468" y="2908"/>
              <a:chExt cx="1004" cy="299"/>
            </a:xfrm>
          </p:grpSpPr>
          <p:sp>
            <p:nvSpPr>
              <p:cNvPr id="253103" name="AutoShape 2223"/>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52587" name="Group 2224"/>
              <p:cNvGrpSpPr/>
              <p:nvPr/>
            </p:nvGrpSpPr>
            <p:grpSpPr bwMode="auto">
              <a:xfrm>
                <a:off x="5335" y="3115"/>
                <a:ext cx="94" cy="26"/>
                <a:chOff x="5335" y="3115"/>
                <a:chExt cx="94" cy="26"/>
              </a:xfrm>
            </p:grpSpPr>
            <p:sp>
              <p:nvSpPr>
                <p:cNvPr id="253105" name="Freeform 2225"/>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53106" name="Oval 2226"/>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52591" name="Group 2227"/>
              <p:cNvGrpSpPr/>
              <p:nvPr/>
            </p:nvGrpSpPr>
            <p:grpSpPr bwMode="auto">
              <a:xfrm>
                <a:off x="4689" y="2919"/>
                <a:ext cx="312" cy="85"/>
                <a:chOff x="4689" y="2919"/>
                <a:chExt cx="312" cy="85"/>
              </a:xfrm>
            </p:grpSpPr>
            <p:sp>
              <p:nvSpPr>
                <p:cNvPr id="253108" name="Freeform 2228"/>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53109" name="Freeform 2229"/>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53110" name="Freeform 2230"/>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53111" name="Oval 2231"/>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53112" name="Oval 2232"/>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52593" name="Group 2233"/>
              <p:cNvGrpSpPr/>
              <p:nvPr/>
            </p:nvGrpSpPr>
            <p:grpSpPr bwMode="auto">
              <a:xfrm>
                <a:off x="4468" y="3076"/>
                <a:ext cx="26" cy="38"/>
                <a:chOff x="4468" y="3076"/>
                <a:chExt cx="26" cy="38"/>
              </a:xfrm>
            </p:grpSpPr>
            <p:sp>
              <p:nvSpPr>
                <p:cNvPr id="253114" name="Rectangle 2234"/>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53115" name="Freeform 2235"/>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53116" name="Freeform 2236"/>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52595" name="Group 2237"/>
              <p:cNvGrpSpPr/>
              <p:nvPr/>
            </p:nvGrpSpPr>
            <p:grpSpPr bwMode="auto">
              <a:xfrm>
                <a:off x="5196" y="3077"/>
                <a:ext cx="130" cy="130"/>
                <a:chOff x="5196" y="3077"/>
                <a:chExt cx="130" cy="130"/>
              </a:xfrm>
            </p:grpSpPr>
            <p:sp>
              <p:nvSpPr>
                <p:cNvPr id="253118" name="Oval 2238"/>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52601" name="Group 2239"/>
                <p:cNvGrpSpPr/>
                <p:nvPr/>
              </p:nvGrpSpPr>
              <p:grpSpPr bwMode="auto">
                <a:xfrm>
                  <a:off x="5225" y="3106"/>
                  <a:ext cx="72" cy="72"/>
                  <a:chOff x="5225" y="3106"/>
                  <a:chExt cx="72" cy="72"/>
                </a:xfrm>
              </p:grpSpPr>
              <p:sp>
                <p:nvSpPr>
                  <p:cNvPr id="253120" name="Oval 2240"/>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53121" name="Oval 2241"/>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53122" name="Oval 2242"/>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53123" name="Oval 2243"/>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3124" name="Freeform 2244"/>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52604" name="Group 2245"/>
              <p:cNvGrpSpPr/>
              <p:nvPr/>
            </p:nvGrpSpPr>
            <p:grpSpPr bwMode="auto">
              <a:xfrm>
                <a:off x="4508" y="3077"/>
                <a:ext cx="130" cy="130"/>
                <a:chOff x="4508" y="3077"/>
                <a:chExt cx="130" cy="130"/>
              </a:xfrm>
            </p:grpSpPr>
            <p:sp>
              <p:nvSpPr>
                <p:cNvPr id="253126" name="Oval 2246"/>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52605" name="Group 2247"/>
                <p:cNvGrpSpPr/>
                <p:nvPr/>
              </p:nvGrpSpPr>
              <p:grpSpPr bwMode="auto">
                <a:xfrm>
                  <a:off x="4537" y="3106"/>
                  <a:ext cx="71" cy="72"/>
                  <a:chOff x="4537" y="3106"/>
                  <a:chExt cx="71" cy="72"/>
                </a:xfrm>
              </p:grpSpPr>
              <p:sp>
                <p:nvSpPr>
                  <p:cNvPr id="253128" name="Oval 2248"/>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53129" name="Oval 2249"/>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53130" name="Oval 2250"/>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53131" name="Oval 2251"/>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53132" name="Rectangle 2252"/>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52610" name="Group 2253"/>
              <p:cNvGrpSpPr/>
              <p:nvPr/>
            </p:nvGrpSpPr>
            <p:grpSpPr bwMode="auto">
              <a:xfrm>
                <a:off x="4492" y="2908"/>
                <a:ext cx="556" cy="94"/>
                <a:chOff x="4492" y="2908"/>
                <a:chExt cx="556" cy="94"/>
              </a:xfrm>
            </p:grpSpPr>
            <p:sp>
              <p:nvSpPr>
                <p:cNvPr id="253134" name="Freeform 2254"/>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52615" name="Group 2255"/>
                <p:cNvGrpSpPr/>
                <p:nvPr/>
              </p:nvGrpSpPr>
              <p:grpSpPr bwMode="auto">
                <a:xfrm>
                  <a:off x="5011" y="2908"/>
                  <a:ext cx="37" cy="92"/>
                  <a:chOff x="5011" y="2908"/>
                  <a:chExt cx="37" cy="92"/>
                </a:xfrm>
              </p:grpSpPr>
              <p:sp>
                <p:nvSpPr>
                  <p:cNvPr id="253136" name="Freeform 2256"/>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52616" name="Group 2257"/>
                  <p:cNvGrpSpPr/>
                  <p:nvPr/>
                </p:nvGrpSpPr>
                <p:grpSpPr bwMode="auto">
                  <a:xfrm>
                    <a:off x="5016" y="2924"/>
                    <a:ext cx="27" cy="67"/>
                    <a:chOff x="5016" y="2924"/>
                    <a:chExt cx="27" cy="67"/>
                  </a:xfrm>
                </p:grpSpPr>
                <p:sp>
                  <p:nvSpPr>
                    <p:cNvPr id="253138" name="Freeform 2258"/>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52617" name="Group 2259"/>
                    <p:cNvGrpSpPr/>
                    <p:nvPr/>
                  </p:nvGrpSpPr>
                  <p:grpSpPr bwMode="auto">
                    <a:xfrm>
                      <a:off x="5021" y="2938"/>
                      <a:ext cx="15" cy="31"/>
                      <a:chOff x="5021" y="2938"/>
                      <a:chExt cx="15" cy="31"/>
                    </a:xfrm>
                  </p:grpSpPr>
                  <p:sp>
                    <p:nvSpPr>
                      <p:cNvPr id="253140" name="Line 2260"/>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53141" name="Line 2261"/>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53142" name="Line 2262"/>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52620" name="Group 2263"/>
              <p:cNvGrpSpPr/>
              <p:nvPr/>
            </p:nvGrpSpPr>
            <p:grpSpPr bwMode="auto">
              <a:xfrm>
                <a:off x="5024" y="2994"/>
                <a:ext cx="435" cy="135"/>
                <a:chOff x="5024" y="2994"/>
                <a:chExt cx="435" cy="135"/>
              </a:xfrm>
            </p:grpSpPr>
            <p:sp>
              <p:nvSpPr>
                <p:cNvPr id="253144" name="Freeform 2264"/>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52623" name="Group 2265"/>
                <p:cNvGrpSpPr/>
                <p:nvPr/>
              </p:nvGrpSpPr>
              <p:grpSpPr bwMode="auto">
                <a:xfrm>
                  <a:off x="5024" y="2994"/>
                  <a:ext cx="435" cy="135"/>
                  <a:chOff x="5024" y="2994"/>
                  <a:chExt cx="435" cy="135"/>
                </a:xfrm>
              </p:grpSpPr>
              <p:sp>
                <p:nvSpPr>
                  <p:cNvPr id="253146" name="Freeform 2266"/>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52624" name="Group 2267"/>
                  <p:cNvGrpSpPr/>
                  <p:nvPr/>
                </p:nvGrpSpPr>
                <p:grpSpPr bwMode="auto">
                  <a:xfrm>
                    <a:off x="5040" y="2996"/>
                    <a:ext cx="369" cy="4"/>
                    <a:chOff x="5040" y="2996"/>
                    <a:chExt cx="369" cy="4"/>
                  </a:xfrm>
                </p:grpSpPr>
                <p:sp>
                  <p:nvSpPr>
                    <p:cNvPr id="253148" name="Freeform 2268"/>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53149" name="Freeform 2269"/>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53150" name="Freeform 2270"/>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53151" name="Freeform 2271"/>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53152" name="Rectangle 2272"/>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52627" name="Group 2273"/>
              <p:cNvGrpSpPr/>
              <p:nvPr/>
            </p:nvGrpSpPr>
            <p:grpSpPr bwMode="auto">
              <a:xfrm>
                <a:off x="5439" y="3020"/>
                <a:ext cx="20" cy="56"/>
                <a:chOff x="5439" y="3020"/>
                <a:chExt cx="20" cy="56"/>
              </a:xfrm>
            </p:grpSpPr>
            <p:sp>
              <p:nvSpPr>
                <p:cNvPr id="253154" name="Rectangle 2274"/>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53155" name="Freeform 2275"/>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52630" name="Group 2276"/>
              <p:cNvGrpSpPr/>
              <p:nvPr/>
            </p:nvGrpSpPr>
            <p:grpSpPr bwMode="auto">
              <a:xfrm>
                <a:off x="4515" y="2918"/>
                <a:ext cx="944" cy="204"/>
                <a:chOff x="4515" y="2918"/>
                <a:chExt cx="944" cy="204"/>
              </a:xfrm>
            </p:grpSpPr>
            <p:grpSp>
              <p:nvGrpSpPr>
                <p:cNvPr id="252633" name="Group 2277"/>
                <p:cNvGrpSpPr/>
                <p:nvPr/>
              </p:nvGrpSpPr>
              <p:grpSpPr bwMode="auto">
                <a:xfrm>
                  <a:off x="4515" y="3022"/>
                  <a:ext cx="924" cy="7"/>
                  <a:chOff x="4515" y="3022"/>
                  <a:chExt cx="924" cy="7"/>
                </a:xfrm>
              </p:grpSpPr>
              <p:sp>
                <p:nvSpPr>
                  <p:cNvPr id="253158" name="Rectangle 2278"/>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53159" name="Rectangle 2279"/>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53160" name="Rectangle 2280"/>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53161" name="Rectangle 2281"/>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52636" name="Group 2282"/>
                <p:cNvGrpSpPr/>
                <p:nvPr/>
              </p:nvGrpSpPr>
              <p:grpSpPr bwMode="auto">
                <a:xfrm>
                  <a:off x="4517" y="3001"/>
                  <a:ext cx="942" cy="108"/>
                  <a:chOff x="4517" y="3001"/>
                  <a:chExt cx="942" cy="108"/>
                </a:xfrm>
              </p:grpSpPr>
              <p:sp>
                <p:nvSpPr>
                  <p:cNvPr id="253163" name="Freeform 2283"/>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53164" name="Rectangle 2284"/>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53165" name="Rectangle 2285"/>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53166" name="Freeform 2286"/>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52642" name="Group 2287"/>
                <p:cNvGrpSpPr/>
                <p:nvPr/>
              </p:nvGrpSpPr>
              <p:grpSpPr bwMode="auto">
                <a:xfrm>
                  <a:off x="4809" y="3007"/>
                  <a:ext cx="188" cy="11"/>
                  <a:chOff x="4809" y="3007"/>
                  <a:chExt cx="188" cy="11"/>
                </a:xfrm>
              </p:grpSpPr>
              <p:grpSp>
                <p:nvGrpSpPr>
                  <p:cNvPr id="252644" name="Group 2288"/>
                  <p:cNvGrpSpPr/>
                  <p:nvPr/>
                </p:nvGrpSpPr>
                <p:grpSpPr bwMode="auto">
                  <a:xfrm>
                    <a:off x="4957" y="3007"/>
                    <a:ext cx="40" cy="11"/>
                    <a:chOff x="4957" y="3007"/>
                    <a:chExt cx="40" cy="11"/>
                  </a:xfrm>
                </p:grpSpPr>
                <p:grpSp>
                  <p:nvGrpSpPr>
                    <p:cNvPr id="252647" name="Group 2289"/>
                    <p:cNvGrpSpPr/>
                    <p:nvPr/>
                  </p:nvGrpSpPr>
                  <p:grpSpPr bwMode="auto">
                    <a:xfrm>
                      <a:off x="4962" y="3007"/>
                      <a:ext cx="22" cy="10"/>
                      <a:chOff x="4962" y="3007"/>
                      <a:chExt cx="22" cy="10"/>
                    </a:xfrm>
                  </p:grpSpPr>
                  <p:sp>
                    <p:nvSpPr>
                      <p:cNvPr id="253170" name="Freeform 2290"/>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53171" name="Freeform 2291"/>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653" name="Group 2292"/>
                    <p:cNvGrpSpPr/>
                    <p:nvPr/>
                  </p:nvGrpSpPr>
                  <p:grpSpPr bwMode="auto">
                    <a:xfrm>
                      <a:off x="4957" y="3009"/>
                      <a:ext cx="40" cy="9"/>
                      <a:chOff x="4957" y="3009"/>
                      <a:chExt cx="40" cy="9"/>
                    </a:xfrm>
                  </p:grpSpPr>
                  <p:sp>
                    <p:nvSpPr>
                      <p:cNvPr id="253173" name="Freeform 2293"/>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53174" name="Rectangle 2294"/>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52657" name="Group 2295"/>
                  <p:cNvGrpSpPr/>
                  <p:nvPr/>
                </p:nvGrpSpPr>
                <p:grpSpPr bwMode="auto">
                  <a:xfrm>
                    <a:off x="4809" y="3007"/>
                    <a:ext cx="40" cy="11"/>
                    <a:chOff x="4809" y="3007"/>
                    <a:chExt cx="40" cy="11"/>
                  </a:xfrm>
                </p:grpSpPr>
                <p:grpSp>
                  <p:nvGrpSpPr>
                    <p:cNvPr id="252659" name="Group 2296"/>
                    <p:cNvGrpSpPr/>
                    <p:nvPr/>
                  </p:nvGrpSpPr>
                  <p:grpSpPr bwMode="auto">
                    <a:xfrm>
                      <a:off x="4814" y="3007"/>
                      <a:ext cx="22" cy="10"/>
                      <a:chOff x="4814" y="3007"/>
                      <a:chExt cx="22" cy="10"/>
                    </a:xfrm>
                  </p:grpSpPr>
                  <p:sp>
                    <p:nvSpPr>
                      <p:cNvPr id="253177" name="Freeform 2297"/>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53178" name="Freeform 2298"/>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2665" name="Group 2299"/>
                    <p:cNvGrpSpPr/>
                    <p:nvPr/>
                  </p:nvGrpSpPr>
                  <p:grpSpPr bwMode="auto">
                    <a:xfrm>
                      <a:off x="4809" y="3009"/>
                      <a:ext cx="40" cy="9"/>
                      <a:chOff x="4809" y="3009"/>
                      <a:chExt cx="40" cy="9"/>
                    </a:xfrm>
                  </p:grpSpPr>
                  <p:sp>
                    <p:nvSpPr>
                      <p:cNvPr id="253180" name="Freeform 2300"/>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53181" name="Rectangle 2301"/>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52667" name="Group 2302"/>
                <p:cNvGrpSpPr/>
                <p:nvPr/>
              </p:nvGrpSpPr>
              <p:grpSpPr bwMode="auto">
                <a:xfrm>
                  <a:off x="4676" y="2918"/>
                  <a:ext cx="328" cy="204"/>
                  <a:chOff x="4676" y="2918"/>
                  <a:chExt cx="328" cy="204"/>
                </a:xfrm>
              </p:grpSpPr>
              <p:sp>
                <p:nvSpPr>
                  <p:cNvPr id="253183" name="Freeform 2303"/>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53184" name="Freeform 2304"/>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52673" name="Group 2305"/>
                <p:cNvGrpSpPr/>
                <p:nvPr/>
              </p:nvGrpSpPr>
              <p:grpSpPr bwMode="auto">
                <a:xfrm>
                  <a:off x="4738" y="2980"/>
                  <a:ext cx="14" cy="21"/>
                  <a:chOff x="4738" y="2980"/>
                  <a:chExt cx="14" cy="21"/>
                </a:xfrm>
              </p:grpSpPr>
              <p:sp>
                <p:nvSpPr>
                  <p:cNvPr id="253186" name="Freeform 2306"/>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53187" name="AutoShape 2307"/>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52675" name="Group 2308"/>
              <p:cNvGrpSpPr/>
              <p:nvPr/>
            </p:nvGrpSpPr>
            <p:grpSpPr bwMode="auto">
              <a:xfrm>
                <a:off x="5447" y="3096"/>
                <a:ext cx="24" cy="35"/>
                <a:chOff x="5447" y="3096"/>
                <a:chExt cx="24" cy="35"/>
              </a:xfrm>
            </p:grpSpPr>
            <p:sp>
              <p:nvSpPr>
                <p:cNvPr id="253189" name="Freeform 2309"/>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53190" name="Rectangle 2310"/>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53191" name="Rectangle 2311"/>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53192" name="Freeform 2312"/>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53193" name="Freeform 2313"/>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grpSp>
        <p:nvGrpSpPr>
          <p:cNvPr id="252677" name="Group 2317"/>
          <p:cNvGrpSpPr/>
          <p:nvPr/>
        </p:nvGrpSpPr>
        <p:grpSpPr bwMode="auto">
          <a:xfrm>
            <a:off x="-323851" y="1249364"/>
            <a:ext cx="2420939" cy="520700"/>
            <a:chOff x="-204" y="787"/>
            <a:chExt cx="1525" cy="328"/>
          </a:xfrm>
        </p:grpSpPr>
        <p:sp>
          <p:nvSpPr>
            <p:cNvPr id="253195" name="Rectangle 2315"/>
            <p:cNvSpPr>
              <a:spLocks noChangeArrowheads="1"/>
            </p:cNvSpPr>
            <p:nvPr/>
          </p:nvSpPr>
          <p:spPr bwMode="auto">
            <a:xfrm>
              <a:off x="-204" y="845"/>
              <a:ext cx="1429" cy="270"/>
            </a:xfrm>
            <a:prstGeom prst="rect">
              <a:avLst/>
            </a:prstGeom>
            <a:solidFill>
              <a:srgbClr val="FFCCFF"/>
            </a:solidFill>
            <a:ln w="9525">
              <a:noFill/>
              <a:miter lim="800000"/>
            </a:ln>
            <a:effectLst/>
          </p:spPr>
          <p:txBody>
            <a:bodyPr wrap="none" anchor="ctr"/>
            <a:lstStyle/>
            <a:p>
              <a:endParaRPr lang="zh-CN" altLang="en-US" dirty="0"/>
            </a:p>
          </p:txBody>
        </p:sp>
        <p:sp>
          <p:nvSpPr>
            <p:cNvPr id="247345" name="Text Box 561"/>
            <p:cNvSpPr txBox="1">
              <a:spLocks noChangeArrowheads="1"/>
            </p:cNvSpPr>
            <p:nvPr/>
          </p:nvSpPr>
          <p:spPr bwMode="auto">
            <a:xfrm>
              <a:off x="181" y="787"/>
              <a:ext cx="1140" cy="233"/>
            </a:xfrm>
            <a:prstGeom prst="rect">
              <a:avLst/>
            </a:prstGeom>
            <a:noFill/>
            <a:ln w="9525">
              <a:noFill/>
              <a:miter lim="800000"/>
            </a:ln>
            <a:effectLst/>
          </p:spPr>
          <p:txBody>
            <a:bodyPr>
              <a:spAutoFit/>
            </a:bodyPr>
            <a:lstStyle/>
            <a:p>
              <a:r>
                <a:rPr lang="zh-CN" altLang="en-US" b="0" dirty="0"/>
                <a:t>宽带线路</a:t>
              </a:r>
              <a:endParaRPr lang="zh-CN" altLang="en-US" b="0" dirty="0"/>
            </a:p>
          </p:txBody>
        </p:sp>
      </p:grpSp>
      <p:grpSp>
        <p:nvGrpSpPr>
          <p:cNvPr id="252679" name="Group 2318"/>
          <p:cNvGrpSpPr/>
          <p:nvPr/>
        </p:nvGrpSpPr>
        <p:grpSpPr bwMode="auto">
          <a:xfrm>
            <a:off x="-252536" y="1917403"/>
            <a:ext cx="2349501" cy="441325"/>
            <a:chOff x="-159" y="742"/>
            <a:chExt cx="1480" cy="278"/>
          </a:xfrm>
        </p:grpSpPr>
        <p:sp>
          <p:nvSpPr>
            <p:cNvPr id="253199" name="Rectangle 2319"/>
            <p:cNvSpPr>
              <a:spLocks noChangeArrowheads="1"/>
            </p:cNvSpPr>
            <p:nvPr/>
          </p:nvSpPr>
          <p:spPr bwMode="auto">
            <a:xfrm>
              <a:off x="-159" y="742"/>
              <a:ext cx="1429" cy="270"/>
            </a:xfrm>
            <a:prstGeom prst="rect">
              <a:avLst/>
            </a:prstGeom>
            <a:solidFill>
              <a:srgbClr val="FFFF00"/>
            </a:solidFill>
            <a:ln w="9525">
              <a:noFill/>
              <a:miter lim="800000"/>
            </a:ln>
            <a:effectLst/>
          </p:spPr>
          <p:txBody>
            <a:bodyPr wrap="none" anchor="ctr"/>
            <a:lstStyle/>
            <a:p>
              <a:endParaRPr lang="zh-CN" altLang="en-US"/>
            </a:p>
          </p:txBody>
        </p:sp>
        <p:sp>
          <p:nvSpPr>
            <p:cNvPr id="253200" name="Text Box 2320"/>
            <p:cNvSpPr txBox="1">
              <a:spLocks noChangeArrowheads="1"/>
            </p:cNvSpPr>
            <p:nvPr/>
          </p:nvSpPr>
          <p:spPr bwMode="auto">
            <a:xfrm>
              <a:off x="181" y="787"/>
              <a:ext cx="1140" cy="233"/>
            </a:xfrm>
            <a:prstGeom prst="rect">
              <a:avLst/>
            </a:prstGeom>
            <a:noFill/>
            <a:ln w="9525">
              <a:noFill/>
              <a:miter lim="800000"/>
            </a:ln>
            <a:effectLst/>
          </p:spPr>
          <p:txBody>
            <a:bodyPr>
              <a:spAutoFit/>
            </a:bodyPr>
            <a:lstStyle/>
            <a:p>
              <a:r>
                <a:rPr lang="zh-CN" altLang="en-US" b="0" dirty="0"/>
                <a:t>窄带线路</a:t>
              </a:r>
              <a:endParaRPr lang="zh-CN" altLang="en-US" b="0" dirty="0"/>
            </a:p>
          </p:txBody>
        </p:sp>
      </p:grpSp>
      <p:sp>
        <p:nvSpPr>
          <p:cNvPr id="253201" name="Text Box 2321"/>
          <p:cNvSpPr txBox="1">
            <a:spLocks noChangeArrowheads="1"/>
          </p:cNvSpPr>
          <p:nvPr/>
        </p:nvSpPr>
        <p:spPr bwMode="auto">
          <a:xfrm>
            <a:off x="2463800" y="3049588"/>
            <a:ext cx="4451350" cy="946150"/>
          </a:xfrm>
          <a:prstGeom prst="rect">
            <a:avLst/>
          </a:prstGeom>
          <a:noFill/>
          <a:ln w="9525">
            <a:noFill/>
            <a:miter lim="800000"/>
          </a:ln>
          <a:effectLst/>
        </p:spPr>
        <p:txBody>
          <a:bodyPr wrap="none">
            <a:spAutoFit/>
          </a:bodyPr>
          <a:lstStyle/>
          <a:p>
            <a:pPr algn="ctr"/>
            <a:r>
              <a:rPr lang="zh-CN" altLang="en-US" sz="2800" b="0">
                <a:solidFill>
                  <a:srgbClr val="0000FF"/>
                </a:solidFill>
              </a:rPr>
              <a:t>宽带和窄带线路：车速一样</a:t>
            </a:r>
            <a:endParaRPr lang="zh-CN" altLang="en-US" sz="2800" b="0">
              <a:solidFill>
                <a:srgbClr val="0000FF"/>
              </a:solidFill>
            </a:endParaRPr>
          </a:p>
          <a:p>
            <a:pPr algn="ctr"/>
            <a:r>
              <a:rPr lang="zh-CN" altLang="en-US" sz="2800" b="0">
                <a:solidFill>
                  <a:srgbClr val="0000FF"/>
                </a:solidFill>
              </a:rPr>
              <a:t>宽带线路：车距缩短</a:t>
            </a:r>
            <a:endParaRPr lang="zh-CN" altLang="en-US" sz="2800" b="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77778E-7 -3.7037E-7 L 1.38576 0.00486 " pathEditMode="relative" rAng="0" ptsTypes="AA">
                                      <p:cBhvr>
                                        <p:cTn id="6" dur="6000" fill="hold"/>
                                        <p:tgtEl>
                                          <p:spTgt spid="2"/>
                                        </p:tgtEl>
                                        <p:attrNameLst>
                                          <p:attrName>ppt_x</p:attrName>
                                          <p:attrName>ppt_y</p:attrName>
                                        </p:attrNameLst>
                                      </p:cBhvr>
                                      <p:rCtr x="693" y="2"/>
                                    </p:animMotion>
                                  </p:childTnLst>
                                </p:cTn>
                              </p:par>
                            </p:childTnLst>
                          </p:cTn>
                        </p:par>
                        <p:par>
                          <p:cTn id="7" fill="hold">
                            <p:stCondLst>
                              <p:cond delay="6000"/>
                            </p:stCondLst>
                            <p:childTnLst>
                              <p:par>
                                <p:cTn id="8" presetID="1" presetClass="entr" presetSubtype="0" fill="hold" grpId="0" nodeType="afterEffect">
                                  <p:stCondLst>
                                    <p:cond delay="0"/>
                                  </p:stCondLst>
                                  <p:childTnLst>
                                    <p:set>
                                      <p:cBhvr>
                                        <p:cTn id="9" dur="1" fill="hold">
                                          <p:stCondLst>
                                            <p:cond delay="0"/>
                                          </p:stCondLst>
                                        </p:cTn>
                                        <p:tgtEl>
                                          <p:spTgt spid="253201"/>
                                        </p:tgtEl>
                                        <p:attrNameLst>
                                          <p:attrName>style.visibility</p:attrName>
                                        </p:attrNameLst>
                                      </p:cBhvr>
                                      <p:to>
                                        <p:strVal val="visible"/>
                                      </p:to>
                                    </p:set>
                                  </p:childTnLst>
                                </p:cTn>
                              </p:par>
                            </p:childTnLst>
                          </p:cTn>
                        </p:par>
                        <p:par>
                          <p:cTn id="10" fill="hold">
                            <p:stCondLst>
                              <p:cond delay="6000"/>
                            </p:stCondLst>
                            <p:childTnLst>
                              <p:par>
                                <p:cTn id="11" presetID="6" presetClass="emph" presetSubtype="0" fill="hold" grpId="1" nodeType="afterEffect">
                                  <p:stCondLst>
                                    <p:cond delay="0"/>
                                  </p:stCondLst>
                                  <p:childTnLst>
                                    <p:animScale>
                                      <p:cBhvr>
                                        <p:cTn id="12" dur="2000" fill="hold"/>
                                        <p:tgtEl>
                                          <p:spTgt spid="253201"/>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201" grpId="0"/>
      <p:bldP spid="253201"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34925" y="2276475"/>
            <a:ext cx="9144000" cy="1728788"/>
          </a:xfrm>
          <a:prstGeom prst="rect">
            <a:avLst/>
          </a:prstGeom>
          <a:solidFill>
            <a:srgbClr val="C0C0C0"/>
          </a:solidFill>
          <a:ln w="9525">
            <a:noFill/>
            <a:miter lim="800000"/>
          </a:ln>
          <a:effectLst/>
        </p:spPr>
        <p:txBody>
          <a:bodyPr wrap="none" anchor="ctr"/>
          <a:lstStyle/>
          <a:p>
            <a:endParaRPr lang="zh-CN" altLang="en-US"/>
          </a:p>
        </p:txBody>
      </p:sp>
      <p:sp>
        <p:nvSpPr>
          <p:cNvPr id="247811" name="Line 3"/>
          <p:cNvSpPr>
            <a:spLocks noChangeShapeType="1"/>
          </p:cNvSpPr>
          <p:nvPr/>
        </p:nvSpPr>
        <p:spPr bwMode="auto">
          <a:xfrm>
            <a:off x="0" y="2724150"/>
            <a:ext cx="9144000" cy="0"/>
          </a:xfrm>
          <a:prstGeom prst="line">
            <a:avLst/>
          </a:prstGeom>
          <a:noFill/>
          <a:ln w="38100">
            <a:solidFill>
              <a:schemeClr val="tx1"/>
            </a:solidFill>
            <a:round/>
          </a:ln>
          <a:effectLst/>
        </p:spPr>
        <p:txBody>
          <a:bodyPr/>
          <a:lstStyle/>
          <a:p>
            <a:endParaRPr lang="zh-CN" altLang="en-US"/>
          </a:p>
        </p:txBody>
      </p:sp>
      <p:sp>
        <p:nvSpPr>
          <p:cNvPr id="247812" name="Line 4"/>
          <p:cNvSpPr>
            <a:spLocks noChangeShapeType="1"/>
          </p:cNvSpPr>
          <p:nvPr/>
        </p:nvSpPr>
        <p:spPr bwMode="auto">
          <a:xfrm>
            <a:off x="0" y="3155950"/>
            <a:ext cx="9144000" cy="0"/>
          </a:xfrm>
          <a:prstGeom prst="line">
            <a:avLst/>
          </a:prstGeom>
          <a:noFill/>
          <a:ln w="38100">
            <a:solidFill>
              <a:schemeClr val="tx1"/>
            </a:solidFill>
            <a:round/>
          </a:ln>
          <a:effectLst/>
        </p:spPr>
        <p:txBody>
          <a:bodyPr/>
          <a:lstStyle/>
          <a:p>
            <a:endParaRPr lang="zh-CN" altLang="en-US"/>
          </a:p>
        </p:txBody>
      </p:sp>
      <p:sp>
        <p:nvSpPr>
          <p:cNvPr id="247813" name="Line 5"/>
          <p:cNvSpPr>
            <a:spLocks noChangeShapeType="1"/>
          </p:cNvSpPr>
          <p:nvPr/>
        </p:nvSpPr>
        <p:spPr bwMode="auto">
          <a:xfrm>
            <a:off x="0" y="3587750"/>
            <a:ext cx="9144000" cy="0"/>
          </a:xfrm>
          <a:prstGeom prst="line">
            <a:avLst/>
          </a:prstGeom>
          <a:noFill/>
          <a:ln w="38100">
            <a:solidFill>
              <a:schemeClr val="tx1"/>
            </a:solidFill>
            <a:round/>
          </a:ln>
          <a:effectLst/>
        </p:spPr>
        <p:txBody>
          <a:bodyPr/>
          <a:lstStyle/>
          <a:p>
            <a:endParaRPr lang="zh-CN" altLang="en-US"/>
          </a:p>
        </p:txBody>
      </p:sp>
      <p:sp>
        <p:nvSpPr>
          <p:cNvPr id="247814" name="Line 6"/>
          <p:cNvSpPr>
            <a:spLocks noChangeShapeType="1"/>
          </p:cNvSpPr>
          <p:nvPr/>
        </p:nvSpPr>
        <p:spPr bwMode="auto">
          <a:xfrm>
            <a:off x="0" y="4019550"/>
            <a:ext cx="9144000" cy="0"/>
          </a:xfrm>
          <a:prstGeom prst="line">
            <a:avLst/>
          </a:prstGeom>
          <a:noFill/>
          <a:ln w="38100">
            <a:solidFill>
              <a:schemeClr val="tx1"/>
            </a:solidFill>
            <a:round/>
          </a:ln>
          <a:effectLst/>
        </p:spPr>
        <p:txBody>
          <a:bodyPr/>
          <a:lstStyle/>
          <a:p>
            <a:endParaRPr lang="zh-CN" altLang="en-US"/>
          </a:p>
        </p:txBody>
      </p:sp>
      <p:sp>
        <p:nvSpPr>
          <p:cNvPr id="247815" name="Line 7"/>
          <p:cNvSpPr>
            <a:spLocks noChangeShapeType="1"/>
          </p:cNvSpPr>
          <p:nvPr/>
        </p:nvSpPr>
        <p:spPr bwMode="auto">
          <a:xfrm>
            <a:off x="0" y="2292350"/>
            <a:ext cx="9144000" cy="0"/>
          </a:xfrm>
          <a:prstGeom prst="line">
            <a:avLst/>
          </a:prstGeom>
          <a:noFill/>
          <a:ln w="38100">
            <a:solidFill>
              <a:schemeClr val="tx1"/>
            </a:solidFill>
            <a:round/>
          </a:ln>
          <a:effectLst/>
        </p:spPr>
        <p:txBody>
          <a:bodyPr/>
          <a:lstStyle/>
          <a:p>
            <a:endParaRPr lang="zh-CN" altLang="en-US"/>
          </a:p>
        </p:txBody>
      </p:sp>
      <p:sp>
        <p:nvSpPr>
          <p:cNvPr id="247816" name="Rectangle 8"/>
          <p:cNvSpPr>
            <a:spLocks noChangeArrowheads="1"/>
          </p:cNvSpPr>
          <p:nvPr/>
        </p:nvSpPr>
        <p:spPr bwMode="auto">
          <a:xfrm>
            <a:off x="0" y="-44450"/>
            <a:ext cx="9144000" cy="1673225"/>
          </a:xfrm>
          <a:prstGeom prst="rect">
            <a:avLst/>
          </a:prstGeom>
          <a:solidFill>
            <a:schemeClr val="accent1"/>
          </a:solidFill>
          <a:ln w="9525">
            <a:noFill/>
            <a:miter lim="800000"/>
          </a:ln>
          <a:effectLst/>
        </p:spPr>
        <p:txBody>
          <a:bodyPr wrap="none" anchor="ctr"/>
          <a:lstStyle/>
          <a:p>
            <a:endParaRPr lang="zh-CN" altLang="en-US"/>
          </a:p>
        </p:txBody>
      </p:sp>
      <p:sp>
        <p:nvSpPr>
          <p:cNvPr id="247817" name="Rectangle 9"/>
          <p:cNvSpPr>
            <a:spLocks noGrp="1" noChangeArrowheads="1"/>
          </p:cNvSpPr>
          <p:nvPr>
            <p:ph type="title"/>
          </p:nvPr>
        </p:nvSpPr>
        <p:spPr>
          <a:xfrm>
            <a:off x="250825" y="273050"/>
            <a:ext cx="8686800" cy="1139825"/>
          </a:xfrm>
        </p:spPr>
        <p:txBody>
          <a:bodyPr>
            <a:normAutofit fontScale="90000"/>
          </a:bodyPr>
          <a:lstStyle/>
          <a:p>
            <a:r>
              <a:rPr lang="zh-CN" altLang="en-US" sz="4000"/>
              <a:t>另一种错误概念</a:t>
            </a:r>
            <a:br>
              <a:rPr lang="zh-CN" altLang="en-US" sz="4000"/>
            </a:br>
            <a:r>
              <a:rPr lang="en-US" altLang="zh-CN" sz="4000"/>
              <a:t>——</a:t>
            </a:r>
            <a:r>
              <a:rPr lang="en-US" altLang="zh-CN" sz="4000">
                <a:latin typeface="Times New Roman" panose="02020603050405020304" pitchFamily="18" charset="0"/>
              </a:rPr>
              <a:t>“</a:t>
            </a:r>
            <a:r>
              <a:rPr lang="zh-CN" altLang="en-US" sz="4000"/>
              <a:t>宽带</a:t>
            </a:r>
            <a:r>
              <a:rPr lang="zh-CN" altLang="en-US" sz="4000">
                <a:latin typeface="Times New Roman" panose="02020603050405020304" pitchFamily="18" charset="0"/>
              </a:rPr>
              <a:t>”</a:t>
            </a:r>
            <a:r>
              <a:rPr lang="zh-CN" altLang="en-US" sz="4000"/>
              <a:t>相当于</a:t>
            </a:r>
            <a:r>
              <a:rPr lang="zh-CN" altLang="en-US" sz="4000">
                <a:latin typeface="Times New Roman" panose="02020603050405020304" pitchFamily="18" charset="0"/>
              </a:rPr>
              <a:t>“</a:t>
            </a:r>
            <a:r>
              <a:rPr lang="zh-CN" altLang="en-US" sz="4000"/>
              <a:t>多车道</a:t>
            </a:r>
            <a:r>
              <a:rPr lang="zh-CN" altLang="en-US" sz="4000">
                <a:latin typeface="Times New Roman" panose="02020603050405020304" pitchFamily="18" charset="0"/>
              </a:rPr>
              <a:t>”</a:t>
            </a:r>
            <a:endParaRPr lang="zh-CN" altLang="en-US" sz="4000">
              <a:latin typeface="Times New Roman" panose="02020603050405020304" pitchFamily="18" charset="0"/>
            </a:endParaRPr>
          </a:p>
        </p:txBody>
      </p:sp>
      <p:grpSp>
        <p:nvGrpSpPr>
          <p:cNvPr id="2" name="Group 382"/>
          <p:cNvGrpSpPr/>
          <p:nvPr/>
        </p:nvGrpSpPr>
        <p:grpSpPr bwMode="auto">
          <a:xfrm>
            <a:off x="179388" y="2292350"/>
            <a:ext cx="1089025" cy="1655763"/>
            <a:chOff x="113" y="1444"/>
            <a:chExt cx="686" cy="1043"/>
          </a:xfrm>
        </p:grpSpPr>
        <p:grpSp>
          <p:nvGrpSpPr>
            <p:cNvPr id="3" name="Group 10"/>
            <p:cNvGrpSpPr>
              <a:grpSpLocks noChangeAspect="1"/>
            </p:cNvGrpSpPr>
            <p:nvPr/>
          </p:nvGrpSpPr>
          <p:grpSpPr bwMode="auto">
            <a:xfrm flipH="1">
              <a:off x="113" y="1444"/>
              <a:ext cx="686" cy="204"/>
              <a:chOff x="4468" y="2908"/>
              <a:chExt cx="1004" cy="299"/>
            </a:xfrm>
          </p:grpSpPr>
          <p:sp>
            <p:nvSpPr>
              <p:cNvPr id="247819" name="AutoShape 11"/>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4" name="Group 12"/>
              <p:cNvGrpSpPr/>
              <p:nvPr/>
            </p:nvGrpSpPr>
            <p:grpSpPr bwMode="auto">
              <a:xfrm>
                <a:off x="5335" y="3115"/>
                <a:ext cx="94" cy="26"/>
                <a:chOff x="5335" y="3115"/>
                <a:chExt cx="94" cy="26"/>
              </a:xfrm>
            </p:grpSpPr>
            <p:sp>
              <p:nvSpPr>
                <p:cNvPr id="247821" name="Freeform 13"/>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7822" name="Oval 14"/>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5" name="Group 15"/>
              <p:cNvGrpSpPr/>
              <p:nvPr/>
            </p:nvGrpSpPr>
            <p:grpSpPr bwMode="auto">
              <a:xfrm>
                <a:off x="4689" y="2919"/>
                <a:ext cx="312" cy="85"/>
                <a:chOff x="4689" y="2919"/>
                <a:chExt cx="312" cy="85"/>
              </a:xfrm>
            </p:grpSpPr>
            <p:sp>
              <p:nvSpPr>
                <p:cNvPr id="247824" name="Freeform 16"/>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7825" name="Freeform 17"/>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7826" name="Freeform 18"/>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7827" name="Oval 19"/>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7828" name="Oval 20"/>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6" name="Group 21"/>
              <p:cNvGrpSpPr/>
              <p:nvPr/>
            </p:nvGrpSpPr>
            <p:grpSpPr bwMode="auto">
              <a:xfrm>
                <a:off x="4468" y="3076"/>
                <a:ext cx="26" cy="38"/>
                <a:chOff x="4468" y="3076"/>
                <a:chExt cx="26" cy="38"/>
              </a:xfrm>
            </p:grpSpPr>
            <p:sp>
              <p:nvSpPr>
                <p:cNvPr id="247830" name="Rectangle 22"/>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7831" name="Freeform 23"/>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7832" name="Freeform 24"/>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7" name="Group 25"/>
              <p:cNvGrpSpPr/>
              <p:nvPr/>
            </p:nvGrpSpPr>
            <p:grpSpPr bwMode="auto">
              <a:xfrm>
                <a:off x="5196" y="3077"/>
                <a:ext cx="130" cy="130"/>
                <a:chOff x="5196" y="3077"/>
                <a:chExt cx="130" cy="130"/>
              </a:xfrm>
            </p:grpSpPr>
            <p:sp>
              <p:nvSpPr>
                <p:cNvPr id="247834" name="Oval 26"/>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8" name="Group 27"/>
                <p:cNvGrpSpPr/>
                <p:nvPr/>
              </p:nvGrpSpPr>
              <p:grpSpPr bwMode="auto">
                <a:xfrm>
                  <a:off x="5225" y="3106"/>
                  <a:ext cx="72" cy="72"/>
                  <a:chOff x="5225" y="3106"/>
                  <a:chExt cx="72" cy="72"/>
                </a:xfrm>
              </p:grpSpPr>
              <p:sp>
                <p:nvSpPr>
                  <p:cNvPr id="247836" name="Oval 28"/>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7837" name="Oval 29"/>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7838" name="Oval 30"/>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7839" name="Oval 31"/>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840" name="Freeform 32"/>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9" name="Group 33"/>
              <p:cNvGrpSpPr/>
              <p:nvPr/>
            </p:nvGrpSpPr>
            <p:grpSpPr bwMode="auto">
              <a:xfrm>
                <a:off x="4508" y="3077"/>
                <a:ext cx="130" cy="130"/>
                <a:chOff x="4508" y="3077"/>
                <a:chExt cx="130" cy="130"/>
              </a:xfrm>
            </p:grpSpPr>
            <p:sp>
              <p:nvSpPr>
                <p:cNvPr id="247842" name="Oval 34"/>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10" name="Group 35"/>
                <p:cNvGrpSpPr/>
                <p:nvPr/>
              </p:nvGrpSpPr>
              <p:grpSpPr bwMode="auto">
                <a:xfrm>
                  <a:off x="4537" y="3106"/>
                  <a:ext cx="71" cy="72"/>
                  <a:chOff x="4537" y="3106"/>
                  <a:chExt cx="71" cy="72"/>
                </a:xfrm>
              </p:grpSpPr>
              <p:sp>
                <p:nvSpPr>
                  <p:cNvPr id="247844" name="Oval 36"/>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7845" name="Oval 37"/>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7846" name="Oval 38"/>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7847" name="Oval 39"/>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848" name="Rectangle 40"/>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11" name="Group 41"/>
              <p:cNvGrpSpPr/>
              <p:nvPr/>
            </p:nvGrpSpPr>
            <p:grpSpPr bwMode="auto">
              <a:xfrm>
                <a:off x="4492" y="2908"/>
                <a:ext cx="556" cy="94"/>
                <a:chOff x="4492" y="2908"/>
                <a:chExt cx="556" cy="94"/>
              </a:xfrm>
            </p:grpSpPr>
            <p:sp>
              <p:nvSpPr>
                <p:cNvPr id="247850" name="Freeform 42"/>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12" name="Group 43"/>
                <p:cNvGrpSpPr/>
                <p:nvPr/>
              </p:nvGrpSpPr>
              <p:grpSpPr bwMode="auto">
                <a:xfrm>
                  <a:off x="5011" y="2908"/>
                  <a:ext cx="37" cy="92"/>
                  <a:chOff x="5011" y="2908"/>
                  <a:chExt cx="37" cy="92"/>
                </a:xfrm>
              </p:grpSpPr>
              <p:sp>
                <p:nvSpPr>
                  <p:cNvPr id="247852" name="Freeform 44"/>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13" name="Group 45"/>
                  <p:cNvGrpSpPr/>
                  <p:nvPr/>
                </p:nvGrpSpPr>
                <p:grpSpPr bwMode="auto">
                  <a:xfrm>
                    <a:off x="5016" y="2924"/>
                    <a:ext cx="27" cy="67"/>
                    <a:chOff x="5016" y="2924"/>
                    <a:chExt cx="27" cy="67"/>
                  </a:xfrm>
                </p:grpSpPr>
                <p:sp>
                  <p:nvSpPr>
                    <p:cNvPr id="247854" name="Freeform 46"/>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14" name="Group 47"/>
                    <p:cNvGrpSpPr/>
                    <p:nvPr/>
                  </p:nvGrpSpPr>
                  <p:grpSpPr bwMode="auto">
                    <a:xfrm>
                      <a:off x="5021" y="2938"/>
                      <a:ext cx="15" cy="31"/>
                      <a:chOff x="5021" y="2938"/>
                      <a:chExt cx="15" cy="31"/>
                    </a:xfrm>
                  </p:grpSpPr>
                  <p:sp>
                    <p:nvSpPr>
                      <p:cNvPr id="247856" name="Line 48"/>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7857" name="Line 49"/>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7858" name="Line 50"/>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15" name="Group 51"/>
              <p:cNvGrpSpPr/>
              <p:nvPr/>
            </p:nvGrpSpPr>
            <p:grpSpPr bwMode="auto">
              <a:xfrm>
                <a:off x="5024" y="2994"/>
                <a:ext cx="435" cy="135"/>
                <a:chOff x="5024" y="2994"/>
                <a:chExt cx="435" cy="135"/>
              </a:xfrm>
            </p:grpSpPr>
            <p:sp>
              <p:nvSpPr>
                <p:cNvPr id="247860" name="Freeform 52"/>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16" name="Group 53"/>
                <p:cNvGrpSpPr/>
                <p:nvPr/>
              </p:nvGrpSpPr>
              <p:grpSpPr bwMode="auto">
                <a:xfrm>
                  <a:off x="5024" y="2994"/>
                  <a:ext cx="435" cy="135"/>
                  <a:chOff x="5024" y="2994"/>
                  <a:chExt cx="435" cy="135"/>
                </a:xfrm>
              </p:grpSpPr>
              <p:sp>
                <p:nvSpPr>
                  <p:cNvPr id="247862" name="Freeform 54"/>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17" name="Group 55"/>
                  <p:cNvGrpSpPr/>
                  <p:nvPr/>
                </p:nvGrpSpPr>
                <p:grpSpPr bwMode="auto">
                  <a:xfrm>
                    <a:off x="5040" y="2996"/>
                    <a:ext cx="369" cy="4"/>
                    <a:chOff x="5040" y="2996"/>
                    <a:chExt cx="369" cy="4"/>
                  </a:xfrm>
                </p:grpSpPr>
                <p:sp>
                  <p:nvSpPr>
                    <p:cNvPr id="247864" name="Freeform 56"/>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7865" name="Freeform 57"/>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7866" name="Freeform 58"/>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7867" name="Freeform 59"/>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7868" name="Rectangle 60"/>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18" name="Group 61"/>
              <p:cNvGrpSpPr/>
              <p:nvPr/>
            </p:nvGrpSpPr>
            <p:grpSpPr bwMode="auto">
              <a:xfrm>
                <a:off x="5439" y="3020"/>
                <a:ext cx="20" cy="56"/>
                <a:chOff x="5439" y="3020"/>
                <a:chExt cx="20" cy="56"/>
              </a:xfrm>
            </p:grpSpPr>
            <p:sp>
              <p:nvSpPr>
                <p:cNvPr id="247870" name="Rectangle 62"/>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7871" name="Freeform 63"/>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19" name="Group 64"/>
              <p:cNvGrpSpPr/>
              <p:nvPr/>
            </p:nvGrpSpPr>
            <p:grpSpPr bwMode="auto">
              <a:xfrm>
                <a:off x="4515" y="2918"/>
                <a:ext cx="944" cy="204"/>
                <a:chOff x="4515" y="2918"/>
                <a:chExt cx="944" cy="204"/>
              </a:xfrm>
            </p:grpSpPr>
            <p:grpSp>
              <p:nvGrpSpPr>
                <p:cNvPr id="20" name="Group 65"/>
                <p:cNvGrpSpPr/>
                <p:nvPr/>
              </p:nvGrpSpPr>
              <p:grpSpPr bwMode="auto">
                <a:xfrm>
                  <a:off x="4515" y="3022"/>
                  <a:ext cx="924" cy="7"/>
                  <a:chOff x="4515" y="3022"/>
                  <a:chExt cx="924" cy="7"/>
                </a:xfrm>
              </p:grpSpPr>
              <p:sp>
                <p:nvSpPr>
                  <p:cNvPr id="247874" name="Rectangle 66"/>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7875" name="Rectangle 67"/>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7876" name="Rectangle 68"/>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7877" name="Rectangle 69"/>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1" name="Group 70"/>
                <p:cNvGrpSpPr/>
                <p:nvPr/>
              </p:nvGrpSpPr>
              <p:grpSpPr bwMode="auto">
                <a:xfrm>
                  <a:off x="4517" y="3001"/>
                  <a:ext cx="942" cy="108"/>
                  <a:chOff x="4517" y="3001"/>
                  <a:chExt cx="942" cy="108"/>
                </a:xfrm>
              </p:grpSpPr>
              <p:sp>
                <p:nvSpPr>
                  <p:cNvPr id="247879" name="Freeform 71"/>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7880" name="Rectangle 72"/>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7881" name="Rectangle 73"/>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7882" name="Freeform 74"/>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2" name="Group 75"/>
                <p:cNvGrpSpPr/>
                <p:nvPr/>
              </p:nvGrpSpPr>
              <p:grpSpPr bwMode="auto">
                <a:xfrm>
                  <a:off x="4809" y="3007"/>
                  <a:ext cx="188" cy="11"/>
                  <a:chOff x="4809" y="3007"/>
                  <a:chExt cx="188" cy="11"/>
                </a:xfrm>
              </p:grpSpPr>
              <p:grpSp>
                <p:nvGrpSpPr>
                  <p:cNvPr id="23" name="Group 76"/>
                  <p:cNvGrpSpPr/>
                  <p:nvPr/>
                </p:nvGrpSpPr>
                <p:grpSpPr bwMode="auto">
                  <a:xfrm>
                    <a:off x="4957" y="3007"/>
                    <a:ext cx="40" cy="11"/>
                    <a:chOff x="4957" y="3007"/>
                    <a:chExt cx="40" cy="11"/>
                  </a:xfrm>
                </p:grpSpPr>
                <p:grpSp>
                  <p:nvGrpSpPr>
                    <p:cNvPr id="24" name="Group 77"/>
                    <p:cNvGrpSpPr/>
                    <p:nvPr/>
                  </p:nvGrpSpPr>
                  <p:grpSpPr bwMode="auto">
                    <a:xfrm>
                      <a:off x="4962" y="3007"/>
                      <a:ext cx="22" cy="10"/>
                      <a:chOff x="4962" y="3007"/>
                      <a:chExt cx="22" cy="10"/>
                    </a:xfrm>
                  </p:grpSpPr>
                  <p:sp>
                    <p:nvSpPr>
                      <p:cNvPr id="247886" name="Freeform 78"/>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7887" name="Freeform 79"/>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5" name="Group 80"/>
                    <p:cNvGrpSpPr/>
                    <p:nvPr/>
                  </p:nvGrpSpPr>
                  <p:grpSpPr bwMode="auto">
                    <a:xfrm>
                      <a:off x="4957" y="3009"/>
                      <a:ext cx="40" cy="9"/>
                      <a:chOff x="4957" y="3009"/>
                      <a:chExt cx="40" cy="9"/>
                    </a:xfrm>
                  </p:grpSpPr>
                  <p:sp>
                    <p:nvSpPr>
                      <p:cNvPr id="247889" name="Freeform 81"/>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7890" name="Rectangle 82"/>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6" name="Group 83"/>
                  <p:cNvGrpSpPr/>
                  <p:nvPr/>
                </p:nvGrpSpPr>
                <p:grpSpPr bwMode="auto">
                  <a:xfrm>
                    <a:off x="4809" y="3007"/>
                    <a:ext cx="40" cy="11"/>
                    <a:chOff x="4809" y="3007"/>
                    <a:chExt cx="40" cy="11"/>
                  </a:xfrm>
                </p:grpSpPr>
                <p:grpSp>
                  <p:nvGrpSpPr>
                    <p:cNvPr id="27" name="Group 84"/>
                    <p:cNvGrpSpPr/>
                    <p:nvPr/>
                  </p:nvGrpSpPr>
                  <p:grpSpPr bwMode="auto">
                    <a:xfrm>
                      <a:off x="4814" y="3007"/>
                      <a:ext cx="22" cy="10"/>
                      <a:chOff x="4814" y="3007"/>
                      <a:chExt cx="22" cy="10"/>
                    </a:xfrm>
                  </p:grpSpPr>
                  <p:sp>
                    <p:nvSpPr>
                      <p:cNvPr id="247893" name="Freeform 85"/>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7894" name="Freeform 86"/>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8" name="Group 87"/>
                    <p:cNvGrpSpPr/>
                    <p:nvPr/>
                  </p:nvGrpSpPr>
                  <p:grpSpPr bwMode="auto">
                    <a:xfrm>
                      <a:off x="4809" y="3009"/>
                      <a:ext cx="40" cy="9"/>
                      <a:chOff x="4809" y="3009"/>
                      <a:chExt cx="40" cy="9"/>
                    </a:xfrm>
                  </p:grpSpPr>
                  <p:sp>
                    <p:nvSpPr>
                      <p:cNvPr id="247896" name="Freeform 88"/>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7897" name="Rectangle 89"/>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9" name="Group 90"/>
                <p:cNvGrpSpPr/>
                <p:nvPr/>
              </p:nvGrpSpPr>
              <p:grpSpPr bwMode="auto">
                <a:xfrm>
                  <a:off x="4676" y="2918"/>
                  <a:ext cx="328" cy="204"/>
                  <a:chOff x="4676" y="2918"/>
                  <a:chExt cx="328" cy="204"/>
                </a:xfrm>
              </p:grpSpPr>
              <p:sp>
                <p:nvSpPr>
                  <p:cNvPr id="247899" name="Freeform 91"/>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7900" name="Freeform 92"/>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30" name="Group 93"/>
                <p:cNvGrpSpPr/>
                <p:nvPr/>
              </p:nvGrpSpPr>
              <p:grpSpPr bwMode="auto">
                <a:xfrm>
                  <a:off x="4738" y="2980"/>
                  <a:ext cx="14" cy="21"/>
                  <a:chOff x="4738" y="2980"/>
                  <a:chExt cx="14" cy="21"/>
                </a:xfrm>
              </p:grpSpPr>
              <p:sp>
                <p:nvSpPr>
                  <p:cNvPr id="247902" name="Freeform 94"/>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7903" name="AutoShape 95"/>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31" name="Group 96"/>
              <p:cNvGrpSpPr/>
              <p:nvPr/>
            </p:nvGrpSpPr>
            <p:grpSpPr bwMode="auto">
              <a:xfrm>
                <a:off x="5447" y="3096"/>
                <a:ext cx="24" cy="35"/>
                <a:chOff x="5447" y="3096"/>
                <a:chExt cx="24" cy="35"/>
              </a:xfrm>
            </p:grpSpPr>
            <p:sp>
              <p:nvSpPr>
                <p:cNvPr id="247905" name="Freeform 97"/>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7906" name="Rectangle 98"/>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7907" name="Rectangle 99"/>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47908" name="Freeform 100"/>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47909" name="Freeform 101"/>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8033" name="Group 102"/>
            <p:cNvGrpSpPr>
              <a:grpSpLocks noChangeAspect="1"/>
            </p:cNvGrpSpPr>
            <p:nvPr/>
          </p:nvGrpSpPr>
          <p:grpSpPr bwMode="auto">
            <a:xfrm flipH="1">
              <a:off x="113" y="1739"/>
              <a:ext cx="686" cy="204"/>
              <a:chOff x="4468" y="2908"/>
              <a:chExt cx="1004" cy="299"/>
            </a:xfrm>
          </p:grpSpPr>
          <p:sp>
            <p:nvSpPr>
              <p:cNvPr id="247911" name="AutoShape 103"/>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8035" name="Group 104"/>
              <p:cNvGrpSpPr/>
              <p:nvPr/>
            </p:nvGrpSpPr>
            <p:grpSpPr bwMode="auto">
              <a:xfrm>
                <a:off x="5335" y="3115"/>
                <a:ext cx="94" cy="26"/>
                <a:chOff x="5335" y="3115"/>
                <a:chExt cx="94" cy="26"/>
              </a:xfrm>
            </p:grpSpPr>
            <p:sp>
              <p:nvSpPr>
                <p:cNvPr id="247913" name="Freeform 105"/>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7914" name="Oval 106"/>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8037" name="Group 107"/>
              <p:cNvGrpSpPr/>
              <p:nvPr/>
            </p:nvGrpSpPr>
            <p:grpSpPr bwMode="auto">
              <a:xfrm>
                <a:off x="4689" y="2919"/>
                <a:ext cx="312" cy="85"/>
                <a:chOff x="4689" y="2919"/>
                <a:chExt cx="312" cy="85"/>
              </a:xfrm>
            </p:grpSpPr>
            <p:sp>
              <p:nvSpPr>
                <p:cNvPr id="247916" name="Freeform 108"/>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7917" name="Freeform 109"/>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7918" name="Freeform 110"/>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7919" name="Oval 111"/>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7920" name="Oval 112"/>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8039" name="Group 113"/>
              <p:cNvGrpSpPr/>
              <p:nvPr/>
            </p:nvGrpSpPr>
            <p:grpSpPr bwMode="auto">
              <a:xfrm>
                <a:off x="4468" y="3076"/>
                <a:ext cx="26" cy="38"/>
                <a:chOff x="4468" y="3076"/>
                <a:chExt cx="26" cy="38"/>
              </a:xfrm>
            </p:grpSpPr>
            <p:sp>
              <p:nvSpPr>
                <p:cNvPr id="247922" name="Rectangle 114"/>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7923" name="Freeform 115"/>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7924" name="Freeform 116"/>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8043" name="Group 117"/>
              <p:cNvGrpSpPr/>
              <p:nvPr/>
            </p:nvGrpSpPr>
            <p:grpSpPr bwMode="auto">
              <a:xfrm>
                <a:off x="5196" y="3077"/>
                <a:ext cx="130" cy="130"/>
                <a:chOff x="5196" y="3077"/>
                <a:chExt cx="130" cy="130"/>
              </a:xfrm>
            </p:grpSpPr>
            <p:sp>
              <p:nvSpPr>
                <p:cNvPr id="247926" name="Oval 118"/>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8045" name="Group 119"/>
                <p:cNvGrpSpPr/>
                <p:nvPr/>
              </p:nvGrpSpPr>
              <p:grpSpPr bwMode="auto">
                <a:xfrm>
                  <a:off x="5225" y="3106"/>
                  <a:ext cx="72" cy="72"/>
                  <a:chOff x="5225" y="3106"/>
                  <a:chExt cx="72" cy="72"/>
                </a:xfrm>
              </p:grpSpPr>
              <p:sp>
                <p:nvSpPr>
                  <p:cNvPr id="247928" name="Oval 120"/>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7929" name="Oval 121"/>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7930" name="Oval 122"/>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7931" name="Oval 123"/>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932" name="Freeform 124"/>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8047" name="Group 125"/>
              <p:cNvGrpSpPr/>
              <p:nvPr/>
            </p:nvGrpSpPr>
            <p:grpSpPr bwMode="auto">
              <a:xfrm>
                <a:off x="4508" y="3077"/>
                <a:ext cx="130" cy="130"/>
                <a:chOff x="4508" y="3077"/>
                <a:chExt cx="130" cy="130"/>
              </a:xfrm>
            </p:grpSpPr>
            <p:sp>
              <p:nvSpPr>
                <p:cNvPr id="247934" name="Oval 126"/>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8053" name="Group 127"/>
                <p:cNvGrpSpPr/>
                <p:nvPr/>
              </p:nvGrpSpPr>
              <p:grpSpPr bwMode="auto">
                <a:xfrm>
                  <a:off x="4537" y="3106"/>
                  <a:ext cx="71" cy="72"/>
                  <a:chOff x="4537" y="3106"/>
                  <a:chExt cx="71" cy="72"/>
                </a:xfrm>
              </p:grpSpPr>
              <p:sp>
                <p:nvSpPr>
                  <p:cNvPr id="247936" name="Oval 128"/>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7937" name="Oval 129"/>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7938" name="Oval 130"/>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7939" name="Oval 131"/>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7940" name="Rectangle 132"/>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8056" name="Group 133"/>
              <p:cNvGrpSpPr/>
              <p:nvPr/>
            </p:nvGrpSpPr>
            <p:grpSpPr bwMode="auto">
              <a:xfrm>
                <a:off x="4492" y="2908"/>
                <a:ext cx="556" cy="94"/>
                <a:chOff x="4492" y="2908"/>
                <a:chExt cx="556" cy="94"/>
              </a:xfrm>
            </p:grpSpPr>
            <p:sp>
              <p:nvSpPr>
                <p:cNvPr id="247942" name="Freeform 134"/>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8057" name="Group 135"/>
                <p:cNvGrpSpPr/>
                <p:nvPr/>
              </p:nvGrpSpPr>
              <p:grpSpPr bwMode="auto">
                <a:xfrm>
                  <a:off x="5011" y="2908"/>
                  <a:ext cx="37" cy="92"/>
                  <a:chOff x="5011" y="2908"/>
                  <a:chExt cx="37" cy="92"/>
                </a:xfrm>
              </p:grpSpPr>
              <p:sp>
                <p:nvSpPr>
                  <p:cNvPr id="247944" name="Freeform 136"/>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8062" name="Group 137"/>
                  <p:cNvGrpSpPr/>
                  <p:nvPr/>
                </p:nvGrpSpPr>
                <p:grpSpPr bwMode="auto">
                  <a:xfrm>
                    <a:off x="5016" y="2924"/>
                    <a:ext cx="27" cy="67"/>
                    <a:chOff x="5016" y="2924"/>
                    <a:chExt cx="27" cy="67"/>
                  </a:xfrm>
                </p:grpSpPr>
                <p:sp>
                  <p:nvSpPr>
                    <p:cNvPr id="247946" name="Freeform 138"/>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8067" name="Group 139"/>
                    <p:cNvGrpSpPr/>
                    <p:nvPr/>
                  </p:nvGrpSpPr>
                  <p:grpSpPr bwMode="auto">
                    <a:xfrm>
                      <a:off x="5021" y="2938"/>
                      <a:ext cx="15" cy="31"/>
                      <a:chOff x="5021" y="2938"/>
                      <a:chExt cx="15" cy="31"/>
                    </a:xfrm>
                  </p:grpSpPr>
                  <p:sp>
                    <p:nvSpPr>
                      <p:cNvPr id="247948" name="Line 140"/>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7949" name="Line 141"/>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7950" name="Line 142"/>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8068" name="Group 143"/>
              <p:cNvGrpSpPr/>
              <p:nvPr/>
            </p:nvGrpSpPr>
            <p:grpSpPr bwMode="auto">
              <a:xfrm>
                <a:off x="5024" y="2994"/>
                <a:ext cx="435" cy="135"/>
                <a:chOff x="5024" y="2994"/>
                <a:chExt cx="435" cy="135"/>
              </a:xfrm>
            </p:grpSpPr>
            <p:sp>
              <p:nvSpPr>
                <p:cNvPr id="247952" name="Freeform 144"/>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8069" name="Group 145"/>
                <p:cNvGrpSpPr/>
                <p:nvPr/>
              </p:nvGrpSpPr>
              <p:grpSpPr bwMode="auto">
                <a:xfrm>
                  <a:off x="5024" y="2994"/>
                  <a:ext cx="435" cy="135"/>
                  <a:chOff x="5024" y="2994"/>
                  <a:chExt cx="435" cy="135"/>
                </a:xfrm>
              </p:grpSpPr>
              <p:sp>
                <p:nvSpPr>
                  <p:cNvPr id="247954" name="Freeform 146"/>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8072" name="Group 147"/>
                  <p:cNvGrpSpPr/>
                  <p:nvPr/>
                </p:nvGrpSpPr>
                <p:grpSpPr bwMode="auto">
                  <a:xfrm>
                    <a:off x="5040" y="2996"/>
                    <a:ext cx="369" cy="4"/>
                    <a:chOff x="5040" y="2996"/>
                    <a:chExt cx="369" cy="4"/>
                  </a:xfrm>
                </p:grpSpPr>
                <p:sp>
                  <p:nvSpPr>
                    <p:cNvPr id="247956" name="Freeform 148"/>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7957" name="Freeform 149"/>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7958" name="Freeform 150"/>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7959" name="Freeform 151"/>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7960" name="Rectangle 152"/>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8075" name="Group 153"/>
              <p:cNvGrpSpPr/>
              <p:nvPr/>
            </p:nvGrpSpPr>
            <p:grpSpPr bwMode="auto">
              <a:xfrm>
                <a:off x="5439" y="3020"/>
                <a:ext cx="20" cy="56"/>
                <a:chOff x="5439" y="3020"/>
                <a:chExt cx="20" cy="56"/>
              </a:xfrm>
            </p:grpSpPr>
            <p:sp>
              <p:nvSpPr>
                <p:cNvPr id="247962" name="Rectangle 154"/>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7963" name="Freeform 155"/>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8076" name="Group 156"/>
              <p:cNvGrpSpPr/>
              <p:nvPr/>
            </p:nvGrpSpPr>
            <p:grpSpPr bwMode="auto">
              <a:xfrm>
                <a:off x="4515" y="2918"/>
                <a:ext cx="944" cy="204"/>
                <a:chOff x="4515" y="2918"/>
                <a:chExt cx="944" cy="204"/>
              </a:xfrm>
            </p:grpSpPr>
            <p:grpSp>
              <p:nvGrpSpPr>
                <p:cNvPr id="248079" name="Group 157"/>
                <p:cNvGrpSpPr/>
                <p:nvPr/>
              </p:nvGrpSpPr>
              <p:grpSpPr bwMode="auto">
                <a:xfrm>
                  <a:off x="4515" y="3022"/>
                  <a:ext cx="924" cy="7"/>
                  <a:chOff x="4515" y="3022"/>
                  <a:chExt cx="924" cy="7"/>
                </a:xfrm>
              </p:grpSpPr>
              <p:sp>
                <p:nvSpPr>
                  <p:cNvPr id="247966" name="Rectangle 158"/>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7967" name="Rectangle 159"/>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7968" name="Rectangle 160"/>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7969" name="Rectangle 161"/>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8082" name="Group 162"/>
                <p:cNvGrpSpPr/>
                <p:nvPr/>
              </p:nvGrpSpPr>
              <p:grpSpPr bwMode="auto">
                <a:xfrm>
                  <a:off x="4517" y="3001"/>
                  <a:ext cx="942" cy="108"/>
                  <a:chOff x="4517" y="3001"/>
                  <a:chExt cx="942" cy="108"/>
                </a:xfrm>
              </p:grpSpPr>
              <p:sp>
                <p:nvSpPr>
                  <p:cNvPr id="247971" name="Freeform 163"/>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7972" name="Rectangle 164"/>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7973" name="Rectangle 165"/>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7974" name="Freeform 166"/>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8085" name="Group 167"/>
                <p:cNvGrpSpPr/>
                <p:nvPr/>
              </p:nvGrpSpPr>
              <p:grpSpPr bwMode="auto">
                <a:xfrm>
                  <a:off x="4809" y="3007"/>
                  <a:ext cx="188" cy="11"/>
                  <a:chOff x="4809" y="3007"/>
                  <a:chExt cx="188" cy="11"/>
                </a:xfrm>
              </p:grpSpPr>
              <p:grpSp>
                <p:nvGrpSpPr>
                  <p:cNvPr id="248088" name="Group 168"/>
                  <p:cNvGrpSpPr/>
                  <p:nvPr/>
                </p:nvGrpSpPr>
                <p:grpSpPr bwMode="auto">
                  <a:xfrm>
                    <a:off x="4957" y="3007"/>
                    <a:ext cx="40" cy="11"/>
                    <a:chOff x="4957" y="3007"/>
                    <a:chExt cx="40" cy="11"/>
                  </a:xfrm>
                </p:grpSpPr>
                <p:grpSp>
                  <p:nvGrpSpPr>
                    <p:cNvPr id="248094" name="Group 169"/>
                    <p:cNvGrpSpPr/>
                    <p:nvPr/>
                  </p:nvGrpSpPr>
                  <p:grpSpPr bwMode="auto">
                    <a:xfrm>
                      <a:off x="4962" y="3007"/>
                      <a:ext cx="22" cy="10"/>
                      <a:chOff x="4962" y="3007"/>
                      <a:chExt cx="22" cy="10"/>
                    </a:xfrm>
                  </p:grpSpPr>
                  <p:sp>
                    <p:nvSpPr>
                      <p:cNvPr id="247978" name="Freeform 170"/>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7979" name="Freeform 171"/>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8096" name="Group 172"/>
                    <p:cNvGrpSpPr/>
                    <p:nvPr/>
                  </p:nvGrpSpPr>
                  <p:grpSpPr bwMode="auto">
                    <a:xfrm>
                      <a:off x="4957" y="3009"/>
                      <a:ext cx="40" cy="9"/>
                      <a:chOff x="4957" y="3009"/>
                      <a:chExt cx="40" cy="9"/>
                    </a:xfrm>
                  </p:grpSpPr>
                  <p:sp>
                    <p:nvSpPr>
                      <p:cNvPr id="247981" name="Freeform 173"/>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7982" name="Rectangle 174"/>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8099" name="Group 175"/>
                  <p:cNvGrpSpPr/>
                  <p:nvPr/>
                </p:nvGrpSpPr>
                <p:grpSpPr bwMode="auto">
                  <a:xfrm>
                    <a:off x="4809" y="3007"/>
                    <a:ext cx="40" cy="11"/>
                    <a:chOff x="4809" y="3007"/>
                    <a:chExt cx="40" cy="11"/>
                  </a:xfrm>
                </p:grpSpPr>
                <p:grpSp>
                  <p:nvGrpSpPr>
                    <p:cNvPr id="248105" name="Group 176"/>
                    <p:cNvGrpSpPr/>
                    <p:nvPr/>
                  </p:nvGrpSpPr>
                  <p:grpSpPr bwMode="auto">
                    <a:xfrm>
                      <a:off x="4814" y="3007"/>
                      <a:ext cx="22" cy="10"/>
                      <a:chOff x="4814" y="3007"/>
                      <a:chExt cx="22" cy="10"/>
                    </a:xfrm>
                  </p:grpSpPr>
                  <p:sp>
                    <p:nvSpPr>
                      <p:cNvPr id="247985" name="Freeform 177"/>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7986" name="Freeform 178"/>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8109" name="Group 179"/>
                    <p:cNvGrpSpPr/>
                    <p:nvPr/>
                  </p:nvGrpSpPr>
                  <p:grpSpPr bwMode="auto">
                    <a:xfrm>
                      <a:off x="4809" y="3009"/>
                      <a:ext cx="40" cy="9"/>
                      <a:chOff x="4809" y="3009"/>
                      <a:chExt cx="40" cy="9"/>
                    </a:xfrm>
                  </p:grpSpPr>
                  <p:sp>
                    <p:nvSpPr>
                      <p:cNvPr id="247988" name="Freeform 180"/>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7989" name="Rectangle 181"/>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8111" name="Group 182"/>
                <p:cNvGrpSpPr/>
                <p:nvPr/>
              </p:nvGrpSpPr>
              <p:grpSpPr bwMode="auto">
                <a:xfrm>
                  <a:off x="4676" y="2918"/>
                  <a:ext cx="328" cy="204"/>
                  <a:chOff x="4676" y="2918"/>
                  <a:chExt cx="328" cy="204"/>
                </a:xfrm>
              </p:grpSpPr>
              <p:sp>
                <p:nvSpPr>
                  <p:cNvPr id="247991" name="Freeform 183"/>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7992" name="Freeform 184"/>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8117" name="Group 185"/>
                <p:cNvGrpSpPr/>
                <p:nvPr/>
              </p:nvGrpSpPr>
              <p:grpSpPr bwMode="auto">
                <a:xfrm>
                  <a:off x="4738" y="2980"/>
                  <a:ext cx="14" cy="21"/>
                  <a:chOff x="4738" y="2980"/>
                  <a:chExt cx="14" cy="21"/>
                </a:xfrm>
              </p:grpSpPr>
              <p:sp>
                <p:nvSpPr>
                  <p:cNvPr id="247994" name="Freeform 186"/>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7995" name="AutoShape 187"/>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8119" name="Group 188"/>
              <p:cNvGrpSpPr/>
              <p:nvPr/>
            </p:nvGrpSpPr>
            <p:grpSpPr bwMode="auto">
              <a:xfrm>
                <a:off x="5447" y="3096"/>
                <a:ext cx="24" cy="35"/>
                <a:chOff x="5447" y="3096"/>
                <a:chExt cx="24" cy="35"/>
              </a:xfrm>
            </p:grpSpPr>
            <p:sp>
              <p:nvSpPr>
                <p:cNvPr id="247997" name="Freeform 189"/>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7998" name="Rectangle 190"/>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7999" name="Rectangle 191"/>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48000" name="Freeform 192"/>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48001" name="Freeform 193"/>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8125" name="Group 194"/>
            <p:cNvGrpSpPr>
              <a:grpSpLocks noChangeAspect="1"/>
            </p:cNvGrpSpPr>
            <p:nvPr/>
          </p:nvGrpSpPr>
          <p:grpSpPr bwMode="auto">
            <a:xfrm flipH="1">
              <a:off x="113" y="2034"/>
              <a:ext cx="686" cy="204"/>
              <a:chOff x="4468" y="2908"/>
              <a:chExt cx="1004" cy="299"/>
            </a:xfrm>
          </p:grpSpPr>
          <p:sp>
            <p:nvSpPr>
              <p:cNvPr id="248003" name="AutoShape 195"/>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8127" name="Group 196"/>
              <p:cNvGrpSpPr/>
              <p:nvPr/>
            </p:nvGrpSpPr>
            <p:grpSpPr bwMode="auto">
              <a:xfrm>
                <a:off x="5335" y="3115"/>
                <a:ext cx="94" cy="26"/>
                <a:chOff x="5335" y="3115"/>
                <a:chExt cx="94" cy="26"/>
              </a:xfrm>
            </p:grpSpPr>
            <p:sp>
              <p:nvSpPr>
                <p:cNvPr id="248005" name="Freeform 197"/>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8006" name="Oval 198"/>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8129" name="Group 199"/>
              <p:cNvGrpSpPr/>
              <p:nvPr/>
            </p:nvGrpSpPr>
            <p:grpSpPr bwMode="auto">
              <a:xfrm>
                <a:off x="4689" y="2919"/>
                <a:ext cx="312" cy="85"/>
                <a:chOff x="4689" y="2919"/>
                <a:chExt cx="312" cy="85"/>
              </a:xfrm>
            </p:grpSpPr>
            <p:sp>
              <p:nvSpPr>
                <p:cNvPr id="248008" name="Freeform 200"/>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8009" name="Freeform 201"/>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8010" name="Freeform 202"/>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8011" name="Oval 203"/>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8012" name="Oval 204"/>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8131" name="Group 205"/>
              <p:cNvGrpSpPr/>
              <p:nvPr/>
            </p:nvGrpSpPr>
            <p:grpSpPr bwMode="auto">
              <a:xfrm>
                <a:off x="4468" y="3076"/>
                <a:ext cx="26" cy="38"/>
                <a:chOff x="4468" y="3076"/>
                <a:chExt cx="26" cy="38"/>
              </a:xfrm>
            </p:grpSpPr>
            <p:sp>
              <p:nvSpPr>
                <p:cNvPr id="248014" name="Rectangle 206"/>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8015" name="Freeform 207"/>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8016" name="Freeform 208"/>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8135" name="Group 209"/>
              <p:cNvGrpSpPr/>
              <p:nvPr/>
            </p:nvGrpSpPr>
            <p:grpSpPr bwMode="auto">
              <a:xfrm>
                <a:off x="5196" y="3077"/>
                <a:ext cx="130" cy="130"/>
                <a:chOff x="5196" y="3077"/>
                <a:chExt cx="130" cy="130"/>
              </a:xfrm>
            </p:grpSpPr>
            <p:sp>
              <p:nvSpPr>
                <p:cNvPr id="248018" name="Oval 210"/>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8137" name="Group 211"/>
                <p:cNvGrpSpPr/>
                <p:nvPr/>
              </p:nvGrpSpPr>
              <p:grpSpPr bwMode="auto">
                <a:xfrm>
                  <a:off x="5225" y="3106"/>
                  <a:ext cx="72" cy="72"/>
                  <a:chOff x="5225" y="3106"/>
                  <a:chExt cx="72" cy="72"/>
                </a:xfrm>
              </p:grpSpPr>
              <p:sp>
                <p:nvSpPr>
                  <p:cNvPr id="248020" name="Oval 212"/>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8021" name="Oval 213"/>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8022" name="Oval 214"/>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8023" name="Oval 215"/>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8024" name="Freeform 216"/>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8139" name="Group 217"/>
              <p:cNvGrpSpPr/>
              <p:nvPr/>
            </p:nvGrpSpPr>
            <p:grpSpPr bwMode="auto">
              <a:xfrm>
                <a:off x="4508" y="3077"/>
                <a:ext cx="130" cy="130"/>
                <a:chOff x="4508" y="3077"/>
                <a:chExt cx="130" cy="130"/>
              </a:xfrm>
            </p:grpSpPr>
            <p:sp>
              <p:nvSpPr>
                <p:cNvPr id="248026" name="Oval 218"/>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8145" name="Group 219"/>
                <p:cNvGrpSpPr/>
                <p:nvPr/>
              </p:nvGrpSpPr>
              <p:grpSpPr bwMode="auto">
                <a:xfrm>
                  <a:off x="4537" y="3106"/>
                  <a:ext cx="71" cy="72"/>
                  <a:chOff x="4537" y="3106"/>
                  <a:chExt cx="71" cy="72"/>
                </a:xfrm>
              </p:grpSpPr>
              <p:sp>
                <p:nvSpPr>
                  <p:cNvPr id="248028" name="Oval 220"/>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8029" name="Oval 221"/>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8030" name="Oval 222"/>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8031" name="Oval 223"/>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8032" name="Rectangle 224"/>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8148" name="Group 225"/>
              <p:cNvGrpSpPr/>
              <p:nvPr/>
            </p:nvGrpSpPr>
            <p:grpSpPr bwMode="auto">
              <a:xfrm>
                <a:off x="4492" y="2908"/>
                <a:ext cx="556" cy="94"/>
                <a:chOff x="4492" y="2908"/>
                <a:chExt cx="556" cy="94"/>
              </a:xfrm>
            </p:grpSpPr>
            <p:sp>
              <p:nvSpPr>
                <p:cNvPr id="248034" name="Freeform 226"/>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8149" name="Group 227"/>
                <p:cNvGrpSpPr/>
                <p:nvPr/>
              </p:nvGrpSpPr>
              <p:grpSpPr bwMode="auto">
                <a:xfrm>
                  <a:off x="5011" y="2908"/>
                  <a:ext cx="37" cy="92"/>
                  <a:chOff x="5011" y="2908"/>
                  <a:chExt cx="37" cy="92"/>
                </a:xfrm>
              </p:grpSpPr>
              <p:sp>
                <p:nvSpPr>
                  <p:cNvPr id="248036" name="Freeform 228"/>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8154" name="Group 229"/>
                  <p:cNvGrpSpPr/>
                  <p:nvPr/>
                </p:nvGrpSpPr>
                <p:grpSpPr bwMode="auto">
                  <a:xfrm>
                    <a:off x="5016" y="2924"/>
                    <a:ext cx="27" cy="67"/>
                    <a:chOff x="5016" y="2924"/>
                    <a:chExt cx="27" cy="67"/>
                  </a:xfrm>
                </p:grpSpPr>
                <p:sp>
                  <p:nvSpPr>
                    <p:cNvPr id="248038" name="Freeform 230"/>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8159" name="Group 231"/>
                    <p:cNvGrpSpPr/>
                    <p:nvPr/>
                  </p:nvGrpSpPr>
                  <p:grpSpPr bwMode="auto">
                    <a:xfrm>
                      <a:off x="5021" y="2938"/>
                      <a:ext cx="15" cy="31"/>
                      <a:chOff x="5021" y="2938"/>
                      <a:chExt cx="15" cy="31"/>
                    </a:xfrm>
                  </p:grpSpPr>
                  <p:sp>
                    <p:nvSpPr>
                      <p:cNvPr id="248040" name="Line 232"/>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8041" name="Line 233"/>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8042" name="Line 234"/>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8160" name="Group 235"/>
              <p:cNvGrpSpPr/>
              <p:nvPr/>
            </p:nvGrpSpPr>
            <p:grpSpPr bwMode="auto">
              <a:xfrm>
                <a:off x="5024" y="2994"/>
                <a:ext cx="435" cy="135"/>
                <a:chOff x="5024" y="2994"/>
                <a:chExt cx="435" cy="135"/>
              </a:xfrm>
            </p:grpSpPr>
            <p:sp>
              <p:nvSpPr>
                <p:cNvPr id="248044" name="Freeform 236"/>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8161" name="Group 237"/>
                <p:cNvGrpSpPr/>
                <p:nvPr/>
              </p:nvGrpSpPr>
              <p:grpSpPr bwMode="auto">
                <a:xfrm>
                  <a:off x="5024" y="2994"/>
                  <a:ext cx="435" cy="135"/>
                  <a:chOff x="5024" y="2994"/>
                  <a:chExt cx="435" cy="135"/>
                </a:xfrm>
              </p:grpSpPr>
              <p:sp>
                <p:nvSpPr>
                  <p:cNvPr id="248046" name="Freeform 238"/>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8164" name="Group 239"/>
                  <p:cNvGrpSpPr/>
                  <p:nvPr/>
                </p:nvGrpSpPr>
                <p:grpSpPr bwMode="auto">
                  <a:xfrm>
                    <a:off x="5040" y="2996"/>
                    <a:ext cx="369" cy="4"/>
                    <a:chOff x="5040" y="2996"/>
                    <a:chExt cx="369" cy="4"/>
                  </a:xfrm>
                </p:grpSpPr>
                <p:sp>
                  <p:nvSpPr>
                    <p:cNvPr id="248048" name="Freeform 240"/>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8049" name="Freeform 241"/>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8050" name="Freeform 242"/>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8051" name="Freeform 243"/>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8052" name="Rectangle 244"/>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8167" name="Group 245"/>
              <p:cNvGrpSpPr/>
              <p:nvPr/>
            </p:nvGrpSpPr>
            <p:grpSpPr bwMode="auto">
              <a:xfrm>
                <a:off x="5439" y="3020"/>
                <a:ext cx="20" cy="56"/>
                <a:chOff x="5439" y="3020"/>
                <a:chExt cx="20" cy="56"/>
              </a:xfrm>
            </p:grpSpPr>
            <p:sp>
              <p:nvSpPr>
                <p:cNvPr id="248054" name="Rectangle 246"/>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8055" name="Freeform 247"/>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8168" name="Group 248"/>
              <p:cNvGrpSpPr/>
              <p:nvPr/>
            </p:nvGrpSpPr>
            <p:grpSpPr bwMode="auto">
              <a:xfrm>
                <a:off x="4515" y="2918"/>
                <a:ext cx="944" cy="204"/>
                <a:chOff x="4515" y="2918"/>
                <a:chExt cx="944" cy="204"/>
              </a:xfrm>
            </p:grpSpPr>
            <p:grpSp>
              <p:nvGrpSpPr>
                <p:cNvPr id="248171" name="Group 249"/>
                <p:cNvGrpSpPr/>
                <p:nvPr/>
              </p:nvGrpSpPr>
              <p:grpSpPr bwMode="auto">
                <a:xfrm>
                  <a:off x="4515" y="3022"/>
                  <a:ext cx="924" cy="7"/>
                  <a:chOff x="4515" y="3022"/>
                  <a:chExt cx="924" cy="7"/>
                </a:xfrm>
              </p:grpSpPr>
              <p:sp>
                <p:nvSpPr>
                  <p:cNvPr id="248058" name="Rectangle 250"/>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8059" name="Rectangle 251"/>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8060" name="Rectangle 252"/>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8061" name="Rectangle 253"/>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8174" name="Group 254"/>
                <p:cNvGrpSpPr/>
                <p:nvPr/>
              </p:nvGrpSpPr>
              <p:grpSpPr bwMode="auto">
                <a:xfrm>
                  <a:off x="4517" y="3001"/>
                  <a:ext cx="942" cy="108"/>
                  <a:chOff x="4517" y="3001"/>
                  <a:chExt cx="942" cy="108"/>
                </a:xfrm>
              </p:grpSpPr>
              <p:sp>
                <p:nvSpPr>
                  <p:cNvPr id="248063" name="Freeform 255"/>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8064" name="Rectangle 256"/>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8065" name="Rectangle 257"/>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8066" name="Freeform 258"/>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8177" name="Group 259"/>
                <p:cNvGrpSpPr/>
                <p:nvPr/>
              </p:nvGrpSpPr>
              <p:grpSpPr bwMode="auto">
                <a:xfrm>
                  <a:off x="4809" y="3007"/>
                  <a:ext cx="188" cy="11"/>
                  <a:chOff x="4809" y="3007"/>
                  <a:chExt cx="188" cy="11"/>
                </a:xfrm>
              </p:grpSpPr>
              <p:grpSp>
                <p:nvGrpSpPr>
                  <p:cNvPr id="248180" name="Group 260"/>
                  <p:cNvGrpSpPr/>
                  <p:nvPr/>
                </p:nvGrpSpPr>
                <p:grpSpPr bwMode="auto">
                  <a:xfrm>
                    <a:off x="4957" y="3007"/>
                    <a:ext cx="40" cy="11"/>
                    <a:chOff x="4957" y="3007"/>
                    <a:chExt cx="40" cy="11"/>
                  </a:xfrm>
                </p:grpSpPr>
                <p:grpSp>
                  <p:nvGrpSpPr>
                    <p:cNvPr id="248190" name="Group 261"/>
                    <p:cNvGrpSpPr/>
                    <p:nvPr/>
                  </p:nvGrpSpPr>
                  <p:grpSpPr bwMode="auto">
                    <a:xfrm>
                      <a:off x="4962" y="3007"/>
                      <a:ext cx="22" cy="10"/>
                      <a:chOff x="4962" y="3007"/>
                      <a:chExt cx="22" cy="10"/>
                    </a:xfrm>
                  </p:grpSpPr>
                  <p:sp>
                    <p:nvSpPr>
                      <p:cNvPr id="248070" name="Freeform 262"/>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8071" name="Freeform 263"/>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8191" name="Group 264"/>
                    <p:cNvGrpSpPr/>
                    <p:nvPr/>
                  </p:nvGrpSpPr>
                  <p:grpSpPr bwMode="auto">
                    <a:xfrm>
                      <a:off x="4957" y="3009"/>
                      <a:ext cx="40" cy="9"/>
                      <a:chOff x="4957" y="3009"/>
                      <a:chExt cx="40" cy="9"/>
                    </a:xfrm>
                  </p:grpSpPr>
                  <p:sp>
                    <p:nvSpPr>
                      <p:cNvPr id="248073" name="Freeform 265"/>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8074" name="Rectangle 266"/>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7808" name="Group 267"/>
                  <p:cNvGrpSpPr/>
                  <p:nvPr/>
                </p:nvGrpSpPr>
                <p:grpSpPr bwMode="auto">
                  <a:xfrm>
                    <a:off x="4809" y="3007"/>
                    <a:ext cx="40" cy="11"/>
                    <a:chOff x="4809" y="3007"/>
                    <a:chExt cx="40" cy="11"/>
                  </a:xfrm>
                </p:grpSpPr>
                <p:grpSp>
                  <p:nvGrpSpPr>
                    <p:cNvPr id="247809" name="Group 268"/>
                    <p:cNvGrpSpPr/>
                    <p:nvPr/>
                  </p:nvGrpSpPr>
                  <p:grpSpPr bwMode="auto">
                    <a:xfrm>
                      <a:off x="4814" y="3007"/>
                      <a:ext cx="22" cy="10"/>
                      <a:chOff x="4814" y="3007"/>
                      <a:chExt cx="22" cy="10"/>
                    </a:xfrm>
                  </p:grpSpPr>
                  <p:sp>
                    <p:nvSpPr>
                      <p:cNvPr id="248077" name="Freeform 269"/>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8078" name="Freeform 270"/>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818" name="Group 271"/>
                    <p:cNvGrpSpPr/>
                    <p:nvPr/>
                  </p:nvGrpSpPr>
                  <p:grpSpPr bwMode="auto">
                    <a:xfrm>
                      <a:off x="4809" y="3009"/>
                      <a:ext cx="40" cy="9"/>
                      <a:chOff x="4809" y="3009"/>
                      <a:chExt cx="40" cy="9"/>
                    </a:xfrm>
                  </p:grpSpPr>
                  <p:sp>
                    <p:nvSpPr>
                      <p:cNvPr id="248080" name="Freeform 272"/>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8081" name="Rectangle 273"/>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7820" name="Group 274"/>
                <p:cNvGrpSpPr/>
                <p:nvPr/>
              </p:nvGrpSpPr>
              <p:grpSpPr bwMode="auto">
                <a:xfrm>
                  <a:off x="4676" y="2918"/>
                  <a:ext cx="328" cy="204"/>
                  <a:chOff x="4676" y="2918"/>
                  <a:chExt cx="328" cy="204"/>
                </a:xfrm>
              </p:grpSpPr>
              <p:sp>
                <p:nvSpPr>
                  <p:cNvPr id="248083" name="Freeform 275"/>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8084" name="Freeform 276"/>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7823" name="Group 277"/>
                <p:cNvGrpSpPr/>
                <p:nvPr/>
              </p:nvGrpSpPr>
              <p:grpSpPr bwMode="auto">
                <a:xfrm>
                  <a:off x="4738" y="2980"/>
                  <a:ext cx="14" cy="21"/>
                  <a:chOff x="4738" y="2980"/>
                  <a:chExt cx="14" cy="21"/>
                </a:xfrm>
              </p:grpSpPr>
              <p:sp>
                <p:nvSpPr>
                  <p:cNvPr id="248086" name="Freeform 278"/>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8087" name="AutoShape 279"/>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7829" name="Group 280"/>
              <p:cNvGrpSpPr/>
              <p:nvPr/>
            </p:nvGrpSpPr>
            <p:grpSpPr bwMode="auto">
              <a:xfrm>
                <a:off x="5447" y="3096"/>
                <a:ext cx="24" cy="35"/>
                <a:chOff x="5447" y="3096"/>
                <a:chExt cx="24" cy="35"/>
              </a:xfrm>
            </p:grpSpPr>
            <p:sp>
              <p:nvSpPr>
                <p:cNvPr id="248089" name="Freeform 281"/>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8090" name="Rectangle 282"/>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8091" name="Rectangle 283"/>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48092" name="Freeform 284"/>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48093" name="Freeform 285"/>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nvGrpSpPr>
            <p:cNvPr id="247833" name="Group 286"/>
            <p:cNvGrpSpPr>
              <a:grpSpLocks noChangeAspect="1"/>
            </p:cNvGrpSpPr>
            <p:nvPr/>
          </p:nvGrpSpPr>
          <p:grpSpPr bwMode="auto">
            <a:xfrm flipH="1">
              <a:off x="113" y="2283"/>
              <a:ext cx="686" cy="204"/>
              <a:chOff x="4468" y="2908"/>
              <a:chExt cx="1004" cy="299"/>
            </a:xfrm>
          </p:grpSpPr>
          <p:sp>
            <p:nvSpPr>
              <p:cNvPr id="248095" name="AutoShape 287"/>
              <p:cNvSpPr>
                <a:spLocks noChangeAspect="1" noChangeArrowheads="1" noTextEdit="1"/>
              </p:cNvSpPr>
              <p:nvPr/>
            </p:nvSpPr>
            <p:spPr bwMode="auto">
              <a:xfrm>
                <a:off x="4468" y="2908"/>
                <a:ext cx="1004" cy="299"/>
              </a:xfrm>
              <a:prstGeom prst="rect">
                <a:avLst/>
              </a:prstGeom>
              <a:noFill/>
              <a:ln w="9525">
                <a:noFill/>
                <a:miter lim="800000"/>
              </a:ln>
            </p:spPr>
            <p:txBody>
              <a:bodyPr/>
              <a:lstStyle/>
              <a:p>
                <a:endParaRPr lang="zh-CN" altLang="en-US"/>
              </a:p>
            </p:txBody>
          </p:sp>
          <p:grpSp>
            <p:nvGrpSpPr>
              <p:cNvPr id="247835" name="Group 288"/>
              <p:cNvGrpSpPr/>
              <p:nvPr/>
            </p:nvGrpSpPr>
            <p:grpSpPr bwMode="auto">
              <a:xfrm>
                <a:off x="5335" y="3115"/>
                <a:ext cx="94" cy="26"/>
                <a:chOff x="5335" y="3115"/>
                <a:chExt cx="94" cy="26"/>
              </a:xfrm>
            </p:grpSpPr>
            <p:sp>
              <p:nvSpPr>
                <p:cNvPr id="248097" name="Freeform 289"/>
                <p:cNvSpPr/>
                <p:nvPr/>
              </p:nvSpPr>
              <p:spPr bwMode="auto">
                <a:xfrm>
                  <a:off x="5335" y="3115"/>
                  <a:ext cx="92" cy="26"/>
                </a:xfrm>
                <a:custGeom>
                  <a:avLst/>
                  <a:gdLst/>
                  <a:ahLst/>
                  <a:cxnLst>
                    <a:cxn ang="0">
                      <a:pos x="0" y="1"/>
                    </a:cxn>
                    <a:cxn ang="0">
                      <a:pos x="44" y="97"/>
                    </a:cxn>
                    <a:cxn ang="0">
                      <a:pos x="554" y="157"/>
                    </a:cxn>
                    <a:cxn ang="0">
                      <a:pos x="554" y="92"/>
                    </a:cxn>
                    <a:cxn ang="0">
                      <a:pos x="83" y="36"/>
                    </a:cxn>
                    <a:cxn ang="0">
                      <a:pos x="70" y="0"/>
                    </a:cxn>
                    <a:cxn ang="0">
                      <a:pos x="0" y="1"/>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w="9525">
                  <a:noFill/>
                  <a:round/>
                </a:ln>
              </p:spPr>
              <p:txBody>
                <a:bodyPr/>
                <a:lstStyle/>
                <a:p>
                  <a:endParaRPr lang="zh-CN" altLang="en-US"/>
                </a:p>
              </p:txBody>
            </p:sp>
            <p:sp>
              <p:nvSpPr>
                <p:cNvPr id="248098" name="Oval 290"/>
                <p:cNvSpPr>
                  <a:spLocks noChangeArrowheads="1"/>
                </p:cNvSpPr>
                <p:nvPr/>
              </p:nvSpPr>
              <p:spPr bwMode="auto">
                <a:xfrm>
                  <a:off x="5426" y="3131"/>
                  <a:ext cx="3" cy="10"/>
                </a:xfrm>
                <a:prstGeom prst="ellipse">
                  <a:avLst/>
                </a:prstGeom>
                <a:solidFill>
                  <a:srgbClr val="202020"/>
                </a:solidFill>
                <a:ln w="9525">
                  <a:noFill/>
                  <a:round/>
                </a:ln>
              </p:spPr>
              <p:txBody>
                <a:bodyPr/>
                <a:lstStyle/>
                <a:p>
                  <a:endParaRPr lang="zh-CN" altLang="en-US"/>
                </a:p>
              </p:txBody>
            </p:sp>
          </p:grpSp>
          <p:grpSp>
            <p:nvGrpSpPr>
              <p:cNvPr id="247841" name="Group 291"/>
              <p:cNvGrpSpPr/>
              <p:nvPr/>
            </p:nvGrpSpPr>
            <p:grpSpPr bwMode="auto">
              <a:xfrm>
                <a:off x="4689" y="2919"/>
                <a:ext cx="312" cy="85"/>
                <a:chOff x="4689" y="2919"/>
                <a:chExt cx="312" cy="85"/>
              </a:xfrm>
            </p:grpSpPr>
            <p:sp>
              <p:nvSpPr>
                <p:cNvPr id="248100" name="Freeform 292"/>
                <p:cNvSpPr/>
                <p:nvPr/>
              </p:nvSpPr>
              <p:spPr bwMode="auto">
                <a:xfrm>
                  <a:off x="4689" y="2919"/>
                  <a:ext cx="312" cy="85"/>
                </a:xfrm>
                <a:custGeom>
                  <a:avLst/>
                  <a:gdLst/>
                  <a:ahLst/>
                  <a:cxnLst>
                    <a:cxn ang="0">
                      <a:pos x="333" y="0"/>
                    </a:cxn>
                    <a:cxn ang="0">
                      <a:pos x="1870" y="0"/>
                    </a:cxn>
                    <a:cxn ang="0">
                      <a:pos x="1870" y="509"/>
                    </a:cxn>
                    <a:cxn ang="0">
                      <a:pos x="0" y="510"/>
                    </a:cxn>
                    <a:cxn ang="0">
                      <a:pos x="154" y="331"/>
                    </a:cxn>
                    <a:cxn ang="0">
                      <a:pos x="333" y="331"/>
                    </a:cxn>
                    <a:cxn ang="0">
                      <a:pos x="334" y="51"/>
                    </a:cxn>
                    <a:cxn ang="0">
                      <a:pos x="385" y="51"/>
                    </a:cxn>
                    <a:cxn ang="0">
                      <a:pos x="577" y="51"/>
                    </a:cxn>
                    <a:cxn ang="0">
                      <a:pos x="385" y="382"/>
                    </a:cxn>
                    <a:cxn ang="0">
                      <a:pos x="385" y="407"/>
                    </a:cxn>
                    <a:cxn ang="0">
                      <a:pos x="410" y="407"/>
                    </a:cxn>
                    <a:cxn ang="0">
                      <a:pos x="613" y="50"/>
                    </a:cxn>
                    <a:cxn ang="0">
                      <a:pos x="613" y="406"/>
                    </a:cxn>
                    <a:cxn ang="0">
                      <a:pos x="638" y="406"/>
                    </a:cxn>
                    <a:cxn ang="0">
                      <a:pos x="638" y="50"/>
                    </a:cxn>
                    <a:cxn ang="0">
                      <a:pos x="921" y="50"/>
                    </a:cxn>
                    <a:cxn ang="0">
                      <a:pos x="1307" y="51"/>
                    </a:cxn>
                    <a:cxn ang="0">
                      <a:pos x="1460" y="50"/>
                    </a:cxn>
                    <a:cxn ang="0">
                      <a:pos x="1511" y="51"/>
                    </a:cxn>
                    <a:cxn ang="0">
                      <a:pos x="1845" y="51"/>
                    </a:cxn>
                    <a:cxn ang="0">
                      <a:pos x="1845" y="406"/>
                    </a:cxn>
                    <a:cxn ang="0">
                      <a:pos x="1511" y="406"/>
                    </a:cxn>
                    <a:cxn ang="0">
                      <a:pos x="1511" y="51"/>
                    </a:cxn>
                    <a:cxn ang="0">
                      <a:pos x="1460" y="51"/>
                    </a:cxn>
                    <a:cxn ang="0">
                      <a:pos x="1460" y="406"/>
                    </a:cxn>
                    <a:cxn ang="0">
                      <a:pos x="1307" y="406"/>
                    </a:cxn>
                    <a:cxn ang="0">
                      <a:pos x="1307" y="51"/>
                    </a:cxn>
                    <a:cxn ang="0">
                      <a:pos x="922" y="50"/>
                    </a:cxn>
                    <a:cxn ang="0">
                      <a:pos x="922" y="406"/>
                    </a:cxn>
                    <a:cxn ang="0">
                      <a:pos x="385" y="407"/>
                    </a:cxn>
                    <a:cxn ang="0">
                      <a:pos x="385" y="51"/>
                    </a:cxn>
                    <a:cxn ang="0">
                      <a:pos x="334" y="51"/>
                    </a:cxn>
                    <a:cxn ang="0">
                      <a:pos x="333" y="0"/>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w="9525">
                  <a:noFill/>
                  <a:round/>
                </a:ln>
              </p:spPr>
              <p:txBody>
                <a:bodyPr/>
                <a:lstStyle/>
                <a:p>
                  <a:endParaRPr lang="zh-CN" altLang="en-US"/>
                </a:p>
              </p:txBody>
            </p:sp>
            <p:sp>
              <p:nvSpPr>
                <p:cNvPr id="248101" name="Freeform 293"/>
                <p:cNvSpPr/>
                <p:nvPr/>
              </p:nvSpPr>
              <p:spPr bwMode="auto">
                <a:xfrm>
                  <a:off x="4752" y="2970"/>
                  <a:ext cx="25" cy="25"/>
                </a:xfrm>
                <a:custGeom>
                  <a:avLst/>
                  <a:gdLst/>
                  <a:ahLst/>
                  <a:cxnLst>
                    <a:cxn ang="0">
                      <a:pos x="6" y="128"/>
                    </a:cxn>
                    <a:cxn ang="0">
                      <a:pos x="3" y="111"/>
                    </a:cxn>
                    <a:cxn ang="0">
                      <a:pos x="1" y="102"/>
                    </a:cxn>
                    <a:cxn ang="0">
                      <a:pos x="0" y="89"/>
                    </a:cxn>
                    <a:cxn ang="0">
                      <a:pos x="0" y="77"/>
                    </a:cxn>
                    <a:cxn ang="0">
                      <a:pos x="1" y="61"/>
                    </a:cxn>
                    <a:cxn ang="0">
                      <a:pos x="3" y="49"/>
                    </a:cxn>
                    <a:cxn ang="0">
                      <a:pos x="4" y="40"/>
                    </a:cxn>
                    <a:cxn ang="0">
                      <a:pos x="7" y="26"/>
                    </a:cxn>
                    <a:cxn ang="0">
                      <a:pos x="10" y="17"/>
                    </a:cxn>
                    <a:cxn ang="0">
                      <a:pos x="15" y="9"/>
                    </a:cxn>
                    <a:cxn ang="0">
                      <a:pos x="21" y="4"/>
                    </a:cxn>
                    <a:cxn ang="0">
                      <a:pos x="25" y="1"/>
                    </a:cxn>
                    <a:cxn ang="0">
                      <a:pos x="29" y="0"/>
                    </a:cxn>
                    <a:cxn ang="0">
                      <a:pos x="35" y="0"/>
                    </a:cxn>
                    <a:cxn ang="0">
                      <a:pos x="42" y="0"/>
                    </a:cxn>
                    <a:cxn ang="0">
                      <a:pos x="50" y="2"/>
                    </a:cxn>
                    <a:cxn ang="0">
                      <a:pos x="57" y="5"/>
                    </a:cxn>
                    <a:cxn ang="0">
                      <a:pos x="66" y="10"/>
                    </a:cxn>
                    <a:cxn ang="0">
                      <a:pos x="73" y="16"/>
                    </a:cxn>
                    <a:cxn ang="0">
                      <a:pos x="80" y="22"/>
                    </a:cxn>
                    <a:cxn ang="0">
                      <a:pos x="89" y="30"/>
                    </a:cxn>
                    <a:cxn ang="0">
                      <a:pos x="102" y="45"/>
                    </a:cxn>
                    <a:cxn ang="0">
                      <a:pos x="110" y="56"/>
                    </a:cxn>
                    <a:cxn ang="0">
                      <a:pos x="116" y="68"/>
                    </a:cxn>
                    <a:cxn ang="0">
                      <a:pos x="122" y="83"/>
                    </a:cxn>
                    <a:cxn ang="0">
                      <a:pos x="128" y="95"/>
                    </a:cxn>
                    <a:cxn ang="0">
                      <a:pos x="135" y="112"/>
                    </a:cxn>
                    <a:cxn ang="0">
                      <a:pos x="141" y="126"/>
                    </a:cxn>
                    <a:cxn ang="0">
                      <a:pos x="145" y="137"/>
                    </a:cxn>
                    <a:cxn ang="0">
                      <a:pos x="147" y="148"/>
                    </a:cxn>
                    <a:cxn ang="0">
                      <a:pos x="109" y="148"/>
                    </a:cxn>
                    <a:cxn ang="0">
                      <a:pos x="106" y="140"/>
                    </a:cxn>
                    <a:cxn ang="0">
                      <a:pos x="103" y="131"/>
                    </a:cxn>
                    <a:cxn ang="0">
                      <a:pos x="100" y="121"/>
                    </a:cxn>
                    <a:cxn ang="0">
                      <a:pos x="95" y="109"/>
                    </a:cxn>
                    <a:cxn ang="0">
                      <a:pos x="90" y="98"/>
                    </a:cxn>
                    <a:cxn ang="0">
                      <a:pos x="83" y="86"/>
                    </a:cxn>
                    <a:cxn ang="0">
                      <a:pos x="78" y="76"/>
                    </a:cxn>
                    <a:cxn ang="0">
                      <a:pos x="72" y="66"/>
                    </a:cxn>
                    <a:cxn ang="0">
                      <a:pos x="66" y="55"/>
                    </a:cxn>
                    <a:cxn ang="0">
                      <a:pos x="58" y="47"/>
                    </a:cxn>
                    <a:cxn ang="0">
                      <a:pos x="52" y="41"/>
                    </a:cxn>
                    <a:cxn ang="0">
                      <a:pos x="47" y="38"/>
                    </a:cxn>
                    <a:cxn ang="0">
                      <a:pos x="42" y="36"/>
                    </a:cxn>
                    <a:cxn ang="0">
                      <a:pos x="38" y="34"/>
                    </a:cxn>
                    <a:cxn ang="0">
                      <a:pos x="35" y="34"/>
                    </a:cxn>
                    <a:cxn ang="0">
                      <a:pos x="31" y="37"/>
                    </a:cxn>
                    <a:cxn ang="0">
                      <a:pos x="27" y="41"/>
                    </a:cxn>
                    <a:cxn ang="0">
                      <a:pos x="26" y="46"/>
                    </a:cxn>
                    <a:cxn ang="0">
                      <a:pos x="25" y="52"/>
                    </a:cxn>
                    <a:cxn ang="0">
                      <a:pos x="24" y="61"/>
                    </a:cxn>
                    <a:cxn ang="0">
                      <a:pos x="23" y="69"/>
                    </a:cxn>
                    <a:cxn ang="0">
                      <a:pos x="23" y="76"/>
                    </a:cxn>
                    <a:cxn ang="0">
                      <a:pos x="23" y="87"/>
                    </a:cxn>
                    <a:cxn ang="0">
                      <a:pos x="25" y="96"/>
                    </a:cxn>
                    <a:cxn ang="0">
                      <a:pos x="26" y="105"/>
                    </a:cxn>
                    <a:cxn ang="0">
                      <a:pos x="28" y="114"/>
                    </a:cxn>
                    <a:cxn ang="0">
                      <a:pos x="30" y="124"/>
                    </a:cxn>
                    <a:cxn ang="0">
                      <a:pos x="35" y="135"/>
                    </a:cxn>
                    <a:cxn ang="0">
                      <a:pos x="38" y="149"/>
                    </a:cxn>
                    <a:cxn ang="0">
                      <a:pos x="12" y="149"/>
                    </a:cxn>
                    <a:cxn ang="0">
                      <a:pos x="6" y="128"/>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w="9525">
                  <a:noFill/>
                  <a:round/>
                </a:ln>
              </p:spPr>
              <p:txBody>
                <a:bodyPr/>
                <a:lstStyle/>
                <a:p>
                  <a:endParaRPr lang="zh-CN" altLang="en-US"/>
                </a:p>
              </p:txBody>
            </p:sp>
          </p:grpSp>
          <p:sp>
            <p:nvSpPr>
              <p:cNvPr id="248102" name="Freeform 294"/>
              <p:cNvSpPr/>
              <p:nvPr/>
            </p:nvSpPr>
            <p:spPr bwMode="auto">
              <a:xfrm>
                <a:off x="4500" y="3047"/>
                <a:ext cx="902" cy="99"/>
              </a:xfrm>
              <a:custGeom>
                <a:avLst/>
                <a:gdLst/>
                <a:ahLst/>
                <a:cxnLst>
                  <a:cxn ang="0">
                    <a:pos x="0" y="404"/>
                  </a:cxn>
                  <a:cxn ang="0">
                    <a:pos x="54" y="378"/>
                  </a:cxn>
                  <a:cxn ang="0">
                    <a:pos x="106" y="374"/>
                  </a:cxn>
                  <a:cxn ang="0">
                    <a:pos x="869" y="598"/>
                  </a:cxn>
                  <a:cxn ang="0">
                    <a:pos x="4115" y="598"/>
                  </a:cxn>
                  <a:cxn ang="0">
                    <a:pos x="4896" y="391"/>
                  </a:cxn>
                  <a:cxn ang="0">
                    <a:pos x="5032" y="435"/>
                  </a:cxn>
                  <a:cxn ang="0">
                    <a:pos x="5412" y="435"/>
                  </a:cxn>
                  <a:cxn ang="0">
                    <a:pos x="5412" y="0"/>
                  </a:cxn>
                  <a:cxn ang="0">
                    <a:pos x="0" y="0"/>
                  </a:cxn>
                  <a:cxn ang="0">
                    <a:pos x="0" y="404"/>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w="9525">
                <a:noFill/>
                <a:round/>
              </a:ln>
            </p:spPr>
            <p:txBody>
              <a:bodyPr/>
              <a:lstStyle/>
              <a:p>
                <a:endParaRPr lang="zh-CN" altLang="en-US"/>
              </a:p>
            </p:txBody>
          </p:sp>
          <p:sp>
            <p:nvSpPr>
              <p:cNvPr id="248103" name="Oval 295"/>
              <p:cNvSpPr>
                <a:spLocks noChangeArrowheads="1"/>
              </p:cNvSpPr>
              <p:nvPr/>
            </p:nvSpPr>
            <p:spPr bwMode="auto">
              <a:xfrm>
                <a:off x="5182" y="3062"/>
                <a:ext cx="130" cy="130"/>
              </a:xfrm>
              <a:prstGeom prst="ellipse">
                <a:avLst/>
              </a:prstGeom>
              <a:solidFill>
                <a:srgbClr val="202020"/>
              </a:solidFill>
              <a:ln w="9525">
                <a:noFill/>
                <a:round/>
              </a:ln>
            </p:spPr>
            <p:txBody>
              <a:bodyPr/>
              <a:lstStyle/>
              <a:p>
                <a:endParaRPr lang="zh-CN" altLang="en-US"/>
              </a:p>
            </p:txBody>
          </p:sp>
          <p:sp>
            <p:nvSpPr>
              <p:cNvPr id="248104" name="Oval 296"/>
              <p:cNvSpPr>
                <a:spLocks noChangeArrowheads="1"/>
              </p:cNvSpPr>
              <p:nvPr/>
            </p:nvSpPr>
            <p:spPr bwMode="auto">
              <a:xfrm>
                <a:off x="4570" y="3062"/>
                <a:ext cx="130" cy="130"/>
              </a:xfrm>
              <a:prstGeom prst="ellipse">
                <a:avLst/>
              </a:prstGeom>
              <a:solidFill>
                <a:srgbClr val="202020"/>
              </a:solidFill>
              <a:ln w="9525">
                <a:noFill/>
                <a:round/>
              </a:ln>
            </p:spPr>
            <p:txBody>
              <a:bodyPr/>
              <a:lstStyle/>
              <a:p>
                <a:endParaRPr lang="zh-CN" altLang="en-US"/>
              </a:p>
            </p:txBody>
          </p:sp>
          <p:grpSp>
            <p:nvGrpSpPr>
              <p:cNvPr id="247843" name="Group 297"/>
              <p:cNvGrpSpPr/>
              <p:nvPr/>
            </p:nvGrpSpPr>
            <p:grpSpPr bwMode="auto">
              <a:xfrm>
                <a:off x="4468" y="3076"/>
                <a:ext cx="26" cy="38"/>
                <a:chOff x="4468" y="3076"/>
                <a:chExt cx="26" cy="38"/>
              </a:xfrm>
            </p:grpSpPr>
            <p:sp>
              <p:nvSpPr>
                <p:cNvPr id="248106" name="Rectangle 298"/>
                <p:cNvSpPr>
                  <a:spLocks noChangeArrowheads="1"/>
                </p:cNvSpPr>
                <p:nvPr/>
              </p:nvSpPr>
              <p:spPr bwMode="auto">
                <a:xfrm>
                  <a:off x="4468" y="3084"/>
                  <a:ext cx="12" cy="30"/>
                </a:xfrm>
                <a:prstGeom prst="rect">
                  <a:avLst/>
                </a:prstGeom>
                <a:solidFill>
                  <a:srgbClr val="C0C0C0"/>
                </a:solidFill>
                <a:ln w="9525">
                  <a:noFill/>
                  <a:miter lim="800000"/>
                </a:ln>
              </p:spPr>
              <p:txBody>
                <a:bodyPr/>
                <a:lstStyle/>
                <a:p>
                  <a:endParaRPr lang="zh-CN" altLang="en-US"/>
                </a:p>
              </p:txBody>
            </p:sp>
            <p:sp>
              <p:nvSpPr>
                <p:cNvPr id="248107" name="Freeform 299"/>
                <p:cNvSpPr/>
                <p:nvPr/>
              </p:nvSpPr>
              <p:spPr bwMode="auto">
                <a:xfrm>
                  <a:off x="4468" y="3076"/>
                  <a:ext cx="26" cy="7"/>
                </a:xfrm>
                <a:custGeom>
                  <a:avLst/>
                  <a:gdLst/>
                  <a:ahLst/>
                  <a:cxnLst>
                    <a:cxn ang="0">
                      <a:pos x="0" y="43"/>
                    </a:cxn>
                    <a:cxn ang="0">
                      <a:pos x="71" y="43"/>
                    </a:cxn>
                    <a:cxn ang="0">
                      <a:pos x="124" y="16"/>
                    </a:cxn>
                    <a:cxn ang="0">
                      <a:pos x="160" y="0"/>
                    </a:cxn>
                    <a:cxn ang="0">
                      <a:pos x="115" y="0"/>
                    </a:cxn>
                    <a:cxn ang="0">
                      <a:pos x="0" y="43"/>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w="9525">
                  <a:noFill/>
                  <a:round/>
                </a:ln>
              </p:spPr>
              <p:txBody>
                <a:bodyPr/>
                <a:lstStyle/>
                <a:p>
                  <a:endParaRPr lang="zh-CN" altLang="en-US"/>
                </a:p>
              </p:txBody>
            </p:sp>
            <p:sp>
              <p:nvSpPr>
                <p:cNvPr id="248108" name="Freeform 300"/>
                <p:cNvSpPr/>
                <p:nvPr/>
              </p:nvSpPr>
              <p:spPr bwMode="auto">
                <a:xfrm>
                  <a:off x="4480" y="3079"/>
                  <a:ext cx="8" cy="35"/>
                </a:xfrm>
                <a:custGeom>
                  <a:avLst/>
                  <a:gdLst/>
                  <a:ahLst/>
                  <a:cxnLst>
                    <a:cxn ang="0">
                      <a:pos x="0" y="28"/>
                    </a:cxn>
                    <a:cxn ang="0">
                      <a:pos x="52" y="0"/>
                    </a:cxn>
                    <a:cxn ang="0">
                      <a:pos x="52" y="208"/>
                    </a:cxn>
                    <a:cxn ang="0">
                      <a:pos x="0" y="212"/>
                    </a:cxn>
                    <a:cxn ang="0">
                      <a:pos x="0" y="28"/>
                    </a:cxn>
                  </a:cxnLst>
                  <a:rect l="0" t="0" r="r" b="b"/>
                  <a:pathLst>
                    <a:path w="52" h="212">
                      <a:moveTo>
                        <a:pt x="0" y="28"/>
                      </a:moveTo>
                      <a:lnTo>
                        <a:pt x="52" y="0"/>
                      </a:lnTo>
                      <a:lnTo>
                        <a:pt x="52" y="208"/>
                      </a:lnTo>
                      <a:lnTo>
                        <a:pt x="0" y="212"/>
                      </a:lnTo>
                      <a:lnTo>
                        <a:pt x="0" y="28"/>
                      </a:lnTo>
                      <a:close/>
                    </a:path>
                  </a:pathLst>
                </a:custGeom>
                <a:solidFill>
                  <a:srgbClr val="A0A0A0"/>
                </a:solidFill>
                <a:ln w="9525">
                  <a:noFill/>
                  <a:round/>
                </a:ln>
              </p:spPr>
              <p:txBody>
                <a:bodyPr/>
                <a:lstStyle/>
                <a:p>
                  <a:endParaRPr lang="zh-CN" altLang="en-US"/>
                </a:p>
              </p:txBody>
            </p:sp>
          </p:grpSp>
          <p:grpSp>
            <p:nvGrpSpPr>
              <p:cNvPr id="247849" name="Group 301"/>
              <p:cNvGrpSpPr/>
              <p:nvPr/>
            </p:nvGrpSpPr>
            <p:grpSpPr bwMode="auto">
              <a:xfrm>
                <a:off x="5196" y="3077"/>
                <a:ext cx="130" cy="130"/>
                <a:chOff x="5196" y="3077"/>
                <a:chExt cx="130" cy="130"/>
              </a:xfrm>
            </p:grpSpPr>
            <p:sp>
              <p:nvSpPr>
                <p:cNvPr id="248110" name="Oval 302"/>
                <p:cNvSpPr>
                  <a:spLocks noChangeArrowheads="1"/>
                </p:cNvSpPr>
                <p:nvPr/>
              </p:nvSpPr>
              <p:spPr bwMode="auto">
                <a:xfrm>
                  <a:off x="5196" y="3077"/>
                  <a:ext cx="130" cy="130"/>
                </a:xfrm>
                <a:prstGeom prst="ellipse">
                  <a:avLst/>
                </a:prstGeom>
                <a:solidFill>
                  <a:srgbClr val="404040"/>
                </a:solidFill>
                <a:ln w="9525">
                  <a:noFill/>
                  <a:round/>
                </a:ln>
              </p:spPr>
              <p:txBody>
                <a:bodyPr/>
                <a:lstStyle/>
                <a:p>
                  <a:endParaRPr lang="zh-CN" altLang="en-US"/>
                </a:p>
              </p:txBody>
            </p:sp>
            <p:grpSp>
              <p:nvGrpSpPr>
                <p:cNvPr id="247851" name="Group 303"/>
                <p:cNvGrpSpPr/>
                <p:nvPr/>
              </p:nvGrpSpPr>
              <p:grpSpPr bwMode="auto">
                <a:xfrm>
                  <a:off x="5225" y="3106"/>
                  <a:ext cx="72" cy="72"/>
                  <a:chOff x="5225" y="3106"/>
                  <a:chExt cx="72" cy="72"/>
                </a:xfrm>
              </p:grpSpPr>
              <p:sp>
                <p:nvSpPr>
                  <p:cNvPr id="248112" name="Oval 304"/>
                  <p:cNvSpPr>
                    <a:spLocks noChangeArrowheads="1"/>
                  </p:cNvSpPr>
                  <p:nvPr/>
                </p:nvSpPr>
                <p:spPr bwMode="auto">
                  <a:xfrm>
                    <a:off x="5225" y="3106"/>
                    <a:ext cx="72" cy="72"/>
                  </a:xfrm>
                  <a:prstGeom prst="ellipse">
                    <a:avLst/>
                  </a:prstGeom>
                  <a:solidFill>
                    <a:srgbClr val="A0A0A0"/>
                  </a:solidFill>
                  <a:ln w="1588">
                    <a:solidFill>
                      <a:srgbClr val="808080"/>
                    </a:solidFill>
                    <a:round/>
                  </a:ln>
                </p:spPr>
                <p:txBody>
                  <a:bodyPr/>
                  <a:lstStyle/>
                  <a:p>
                    <a:endParaRPr lang="zh-CN" altLang="en-US"/>
                  </a:p>
                </p:txBody>
              </p:sp>
              <p:sp>
                <p:nvSpPr>
                  <p:cNvPr id="248113" name="Oval 305"/>
                  <p:cNvSpPr>
                    <a:spLocks noChangeArrowheads="1"/>
                  </p:cNvSpPr>
                  <p:nvPr/>
                </p:nvSpPr>
                <p:spPr bwMode="auto">
                  <a:xfrm>
                    <a:off x="5233" y="3115"/>
                    <a:ext cx="55" cy="54"/>
                  </a:xfrm>
                  <a:prstGeom prst="ellipse">
                    <a:avLst/>
                  </a:prstGeom>
                  <a:solidFill>
                    <a:srgbClr val="808080"/>
                  </a:solidFill>
                  <a:ln w="1588">
                    <a:solidFill>
                      <a:srgbClr val="C0C0C0"/>
                    </a:solidFill>
                    <a:round/>
                  </a:ln>
                </p:spPr>
                <p:txBody>
                  <a:bodyPr/>
                  <a:lstStyle/>
                  <a:p>
                    <a:endParaRPr lang="zh-CN" altLang="en-US"/>
                  </a:p>
                </p:txBody>
              </p:sp>
              <p:sp>
                <p:nvSpPr>
                  <p:cNvPr id="248114" name="Oval 306"/>
                  <p:cNvSpPr>
                    <a:spLocks noChangeArrowheads="1"/>
                  </p:cNvSpPr>
                  <p:nvPr/>
                </p:nvSpPr>
                <p:spPr bwMode="auto">
                  <a:xfrm>
                    <a:off x="5243" y="3124"/>
                    <a:ext cx="35" cy="35"/>
                  </a:xfrm>
                  <a:prstGeom prst="ellipse">
                    <a:avLst/>
                  </a:prstGeom>
                  <a:solidFill>
                    <a:srgbClr val="606060"/>
                  </a:solidFill>
                  <a:ln w="1588">
                    <a:solidFill>
                      <a:srgbClr val="C0C0C0"/>
                    </a:solidFill>
                    <a:round/>
                  </a:ln>
                </p:spPr>
                <p:txBody>
                  <a:bodyPr/>
                  <a:lstStyle/>
                  <a:p>
                    <a:endParaRPr lang="zh-CN" altLang="en-US"/>
                  </a:p>
                </p:txBody>
              </p:sp>
              <p:sp>
                <p:nvSpPr>
                  <p:cNvPr id="248115" name="Oval 307"/>
                  <p:cNvSpPr>
                    <a:spLocks noChangeArrowheads="1"/>
                  </p:cNvSpPr>
                  <p:nvPr/>
                </p:nvSpPr>
                <p:spPr bwMode="auto">
                  <a:xfrm>
                    <a:off x="5250"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8116" name="Freeform 308"/>
              <p:cNvSpPr/>
              <p:nvPr/>
            </p:nvSpPr>
            <p:spPr bwMode="auto">
              <a:xfrm>
                <a:off x="5011" y="2908"/>
                <a:ext cx="17" cy="94"/>
              </a:xfrm>
              <a:custGeom>
                <a:avLst/>
                <a:gdLst/>
                <a:ahLst/>
                <a:cxnLst>
                  <a:cxn ang="0">
                    <a:pos x="99" y="555"/>
                  </a:cxn>
                  <a:cxn ang="0">
                    <a:pos x="68" y="565"/>
                  </a:cxn>
                  <a:cxn ang="0">
                    <a:pos x="0" y="0"/>
                  </a:cxn>
                  <a:cxn ang="0">
                    <a:pos x="99" y="555"/>
                  </a:cxn>
                </a:cxnLst>
                <a:rect l="0" t="0" r="r" b="b"/>
                <a:pathLst>
                  <a:path w="99" h="565">
                    <a:moveTo>
                      <a:pt x="99" y="555"/>
                    </a:moveTo>
                    <a:lnTo>
                      <a:pt x="68" y="565"/>
                    </a:lnTo>
                    <a:lnTo>
                      <a:pt x="0" y="0"/>
                    </a:lnTo>
                    <a:lnTo>
                      <a:pt x="99" y="555"/>
                    </a:lnTo>
                    <a:close/>
                  </a:path>
                </a:pathLst>
              </a:custGeom>
              <a:solidFill>
                <a:srgbClr val="FFC080"/>
              </a:solidFill>
              <a:ln w="9525">
                <a:noFill/>
                <a:round/>
              </a:ln>
            </p:spPr>
            <p:txBody>
              <a:bodyPr/>
              <a:lstStyle/>
              <a:p>
                <a:endParaRPr lang="zh-CN" altLang="en-US"/>
              </a:p>
            </p:txBody>
          </p:sp>
          <p:grpSp>
            <p:nvGrpSpPr>
              <p:cNvPr id="247853" name="Group 309"/>
              <p:cNvGrpSpPr/>
              <p:nvPr/>
            </p:nvGrpSpPr>
            <p:grpSpPr bwMode="auto">
              <a:xfrm>
                <a:off x="4508" y="3077"/>
                <a:ext cx="130" cy="130"/>
                <a:chOff x="4508" y="3077"/>
                <a:chExt cx="130" cy="130"/>
              </a:xfrm>
            </p:grpSpPr>
            <p:sp>
              <p:nvSpPr>
                <p:cNvPr id="248118" name="Oval 310"/>
                <p:cNvSpPr>
                  <a:spLocks noChangeArrowheads="1"/>
                </p:cNvSpPr>
                <p:nvPr/>
              </p:nvSpPr>
              <p:spPr bwMode="auto">
                <a:xfrm>
                  <a:off x="4508" y="3077"/>
                  <a:ext cx="130" cy="130"/>
                </a:xfrm>
                <a:prstGeom prst="ellipse">
                  <a:avLst/>
                </a:prstGeom>
                <a:solidFill>
                  <a:srgbClr val="404040"/>
                </a:solidFill>
                <a:ln w="9525">
                  <a:noFill/>
                  <a:round/>
                </a:ln>
              </p:spPr>
              <p:txBody>
                <a:bodyPr/>
                <a:lstStyle/>
                <a:p>
                  <a:endParaRPr lang="zh-CN" altLang="en-US"/>
                </a:p>
              </p:txBody>
            </p:sp>
            <p:grpSp>
              <p:nvGrpSpPr>
                <p:cNvPr id="247855" name="Group 311"/>
                <p:cNvGrpSpPr/>
                <p:nvPr/>
              </p:nvGrpSpPr>
              <p:grpSpPr bwMode="auto">
                <a:xfrm>
                  <a:off x="4537" y="3106"/>
                  <a:ext cx="71" cy="72"/>
                  <a:chOff x="4537" y="3106"/>
                  <a:chExt cx="71" cy="72"/>
                </a:xfrm>
              </p:grpSpPr>
              <p:sp>
                <p:nvSpPr>
                  <p:cNvPr id="248120" name="Oval 312"/>
                  <p:cNvSpPr>
                    <a:spLocks noChangeArrowheads="1"/>
                  </p:cNvSpPr>
                  <p:nvPr/>
                </p:nvSpPr>
                <p:spPr bwMode="auto">
                  <a:xfrm>
                    <a:off x="4537" y="3106"/>
                    <a:ext cx="71" cy="72"/>
                  </a:xfrm>
                  <a:prstGeom prst="ellipse">
                    <a:avLst/>
                  </a:prstGeom>
                  <a:solidFill>
                    <a:srgbClr val="A0A0A0"/>
                  </a:solidFill>
                  <a:ln w="1588">
                    <a:solidFill>
                      <a:srgbClr val="808080"/>
                    </a:solidFill>
                    <a:round/>
                  </a:ln>
                </p:spPr>
                <p:txBody>
                  <a:bodyPr/>
                  <a:lstStyle/>
                  <a:p>
                    <a:endParaRPr lang="zh-CN" altLang="en-US"/>
                  </a:p>
                </p:txBody>
              </p:sp>
              <p:sp>
                <p:nvSpPr>
                  <p:cNvPr id="248121" name="Oval 313"/>
                  <p:cNvSpPr>
                    <a:spLocks noChangeArrowheads="1"/>
                  </p:cNvSpPr>
                  <p:nvPr/>
                </p:nvSpPr>
                <p:spPr bwMode="auto">
                  <a:xfrm>
                    <a:off x="4545" y="3115"/>
                    <a:ext cx="55" cy="54"/>
                  </a:xfrm>
                  <a:prstGeom prst="ellipse">
                    <a:avLst/>
                  </a:prstGeom>
                  <a:solidFill>
                    <a:srgbClr val="808080"/>
                  </a:solidFill>
                  <a:ln w="1588">
                    <a:solidFill>
                      <a:srgbClr val="C0C0C0"/>
                    </a:solidFill>
                    <a:round/>
                  </a:ln>
                </p:spPr>
                <p:txBody>
                  <a:bodyPr/>
                  <a:lstStyle/>
                  <a:p>
                    <a:endParaRPr lang="zh-CN" altLang="en-US"/>
                  </a:p>
                </p:txBody>
              </p:sp>
              <p:sp>
                <p:nvSpPr>
                  <p:cNvPr id="248122" name="Oval 314"/>
                  <p:cNvSpPr>
                    <a:spLocks noChangeArrowheads="1"/>
                  </p:cNvSpPr>
                  <p:nvPr/>
                </p:nvSpPr>
                <p:spPr bwMode="auto">
                  <a:xfrm>
                    <a:off x="4555" y="3124"/>
                    <a:ext cx="35" cy="35"/>
                  </a:xfrm>
                  <a:prstGeom prst="ellipse">
                    <a:avLst/>
                  </a:prstGeom>
                  <a:solidFill>
                    <a:srgbClr val="606060"/>
                  </a:solidFill>
                  <a:ln w="1588">
                    <a:solidFill>
                      <a:srgbClr val="C0C0C0"/>
                    </a:solidFill>
                    <a:round/>
                  </a:ln>
                </p:spPr>
                <p:txBody>
                  <a:bodyPr/>
                  <a:lstStyle/>
                  <a:p>
                    <a:endParaRPr lang="zh-CN" altLang="en-US"/>
                  </a:p>
                </p:txBody>
              </p:sp>
              <p:sp>
                <p:nvSpPr>
                  <p:cNvPr id="248123" name="Oval 315"/>
                  <p:cNvSpPr>
                    <a:spLocks noChangeArrowheads="1"/>
                  </p:cNvSpPr>
                  <p:nvPr/>
                </p:nvSpPr>
                <p:spPr bwMode="auto">
                  <a:xfrm>
                    <a:off x="4562" y="3132"/>
                    <a:ext cx="21" cy="20"/>
                  </a:xfrm>
                  <a:prstGeom prst="ellipse">
                    <a:avLst/>
                  </a:prstGeom>
                  <a:solidFill>
                    <a:srgbClr val="404040"/>
                  </a:solidFill>
                  <a:ln w="1588">
                    <a:solidFill>
                      <a:srgbClr val="404040"/>
                    </a:solidFill>
                    <a:round/>
                  </a:ln>
                </p:spPr>
                <p:txBody>
                  <a:bodyPr/>
                  <a:lstStyle/>
                  <a:p>
                    <a:endParaRPr lang="zh-CN" altLang="en-US"/>
                  </a:p>
                </p:txBody>
              </p:sp>
            </p:grpSp>
          </p:grpSp>
          <p:sp>
            <p:nvSpPr>
              <p:cNvPr id="248124" name="Rectangle 316"/>
              <p:cNvSpPr>
                <a:spLocks noChangeArrowheads="1"/>
              </p:cNvSpPr>
              <p:nvPr/>
            </p:nvSpPr>
            <p:spPr bwMode="auto">
              <a:xfrm>
                <a:off x="5024" y="3001"/>
                <a:ext cx="4" cy="128"/>
              </a:xfrm>
              <a:prstGeom prst="rect">
                <a:avLst/>
              </a:prstGeom>
              <a:solidFill>
                <a:srgbClr val="4040FF"/>
              </a:solidFill>
              <a:ln w="9525">
                <a:noFill/>
                <a:miter lim="800000"/>
              </a:ln>
            </p:spPr>
            <p:txBody>
              <a:bodyPr/>
              <a:lstStyle/>
              <a:p>
                <a:endParaRPr lang="zh-CN" altLang="en-US"/>
              </a:p>
            </p:txBody>
          </p:sp>
          <p:grpSp>
            <p:nvGrpSpPr>
              <p:cNvPr id="247859" name="Group 317"/>
              <p:cNvGrpSpPr/>
              <p:nvPr/>
            </p:nvGrpSpPr>
            <p:grpSpPr bwMode="auto">
              <a:xfrm>
                <a:off x="4492" y="2908"/>
                <a:ext cx="556" cy="94"/>
                <a:chOff x="4492" y="2908"/>
                <a:chExt cx="556" cy="94"/>
              </a:xfrm>
            </p:grpSpPr>
            <p:sp>
              <p:nvSpPr>
                <p:cNvPr id="248126" name="Freeform 318"/>
                <p:cNvSpPr/>
                <p:nvPr/>
              </p:nvSpPr>
              <p:spPr bwMode="auto">
                <a:xfrm>
                  <a:off x="4492" y="2981"/>
                  <a:ext cx="203" cy="21"/>
                </a:xfrm>
                <a:custGeom>
                  <a:avLst/>
                  <a:gdLst/>
                  <a:ahLst/>
                  <a:cxnLst>
                    <a:cxn ang="0">
                      <a:pos x="0" y="122"/>
                    </a:cxn>
                    <a:cxn ang="0">
                      <a:pos x="1124" y="89"/>
                    </a:cxn>
                    <a:cxn ang="0">
                      <a:pos x="1213" y="0"/>
                    </a:cxn>
                    <a:cxn ang="0">
                      <a:pos x="1034" y="20"/>
                    </a:cxn>
                    <a:cxn ang="0">
                      <a:pos x="945" y="30"/>
                    </a:cxn>
                    <a:cxn ang="0">
                      <a:pos x="863" y="39"/>
                    </a:cxn>
                    <a:cxn ang="0">
                      <a:pos x="766" y="47"/>
                    </a:cxn>
                    <a:cxn ang="0">
                      <a:pos x="630" y="56"/>
                    </a:cxn>
                    <a:cxn ang="0">
                      <a:pos x="474" y="69"/>
                    </a:cxn>
                    <a:cxn ang="0">
                      <a:pos x="228" y="89"/>
                    </a:cxn>
                    <a:cxn ang="0">
                      <a:pos x="109" y="94"/>
                    </a:cxn>
                    <a:cxn ang="0">
                      <a:pos x="97" y="94"/>
                    </a:cxn>
                    <a:cxn ang="0">
                      <a:pos x="85" y="95"/>
                    </a:cxn>
                    <a:cxn ang="0">
                      <a:pos x="71" y="97"/>
                    </a:cxn>
                    <a:cxn ang="0">
                      <a:pos x="60" y="99"/>
                    </a:cxn>
                    <a:cxn ang="0">
                      <a:pos x="45" y="103"/>
                    </a:cxn>
                    <a:cxn ang="0">
                      <a:pos x="32" y="109"/>
                    </a:cxn>
                    <a:cxn ang="0">
                      <a:pos x="19" y="114"/>
                    </a:cxn>
                    <a:cxn ang="0">
                      <a:pos x="0" y="122"/>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w="9525">
                  <a:noFill/>
                  <a:round/>
                </a:ln>
              </p:spPr>
              <p:txBody>
                <a:bodyPr/>
                <a:lstStyle/>
                <a:p>
                  <a:endParaRPr lang="zh-CN" altLang="en-US"/>
                </a:p>
              </p:txBody>
            </p:sp>
            <p:grpSp>
              <p:nvGrpSpPr>
                <p:cNvPr id="247861" name="Group 319"/>
                <p:cNvGrpSpPr/>
                <p:nvPr/>
              </p:nvGrpSpPr>
              <p:grpSpPr bwMode="auto">
                <a:xfrm>
                  <a:off x="5011" y="2908"/>
                  <a:ext cx="37" cy="92"/>
                  <a:chOff x="5011" y="2908"/>
                  <a:chExt cx="37" cy="92"/>
                </a:xfrm>
              </p:grpSpPr>
              <p:sp>
                <p:nvSpPr>
                  <p:cNvPr id="248128" name="Freeform 320"/>
                  <p:cNvSpPr/>
                  <p:nvPr/>
                </p:nvSpPr>
                <p:spPr bwMode="auto">
                  <a:xfrm>
                    <a:off x="5011" y="2908"/>
                    <a:ext cx="37" cy="92"/>
                  </a:xfrm>
                  <a:custGeom>
                    <a:avLst/>
                    <a:gdLst/>
                    <a:ahLst/>
                    <a:cxnLst>
                      <a:cxn ang="0">
                        <a:pos x="0" y="0"/>
                      </a:cxn>
                      <a:cxn ang="0">
                        <a:pos x="121" y="78"/>
                      </a:cxn>
                      <a:cxn ang="0">
                        <a:pos x="222" y="524"/>
                      </a:cxn>
                      <a:cxn ang="0">
                        <a:pos x="102" y="555"/>
                      </a:cxn>
                      <a:cxn ang="0">
                        <a:pos x="0" y="0"/>
                      </a:cxn>
                    </a:cxnLst>
                    <a:rect l="0" t="0" r="r" b="b"/>
                    <a:pathLst>
                      <a:path w="222" h="555">
                        <a:moveTo>
                          <a:pt x="0" y="0"/>
                        </a:moveTo>
                        <a:lnTo>
                          <a:pt x="121" y="78"/>
                        </a:lnTo>
                        <a:lnTo>
                          <a:pt x="222" y="524"/>
                        </a:lnTo>
                        <a:lnTo>
                          <a:pt x="102" y="555"/>
                        </a:lnTo>
                        <a:lnTo>
                          <a:pt x="0" y="0"/>
                        </a:lnTo>
                        <a:close/>
                      </a:path>
                    </a:pathLst>
                  </a:custGeom>
                  <a:solidFill>
                    <a:srgbClr val="FF8000"/>
                  </a:solidFill>
                  <a:ln w="9525">
                    <a:noFill/>
                    <a:round/>
                  </a:ln>
                </p:spPr>
                <p:txBody>
                  <a:bodyPr/>
                  <a:lstStyle/>
                  <a:p>
                    <a:endParaRPr lang="zh-CN" altLang="en-US"/>
                  </a:p>
                </p:txBody>
              </p:sp>
              <p:grpSp>
                <p:nvGrpSpPr>
                  <p:cNvPr id="247863" name="Group 321"/>
                  <p:cNvGrpSpPr/>
                  <p:nvPr/>
                </p:nvGrpSpPr>
                <p:grpSpPr bwMode="auto">
                  <a:xfrm>
                    <a:off x="5016" y="2924"/>
                    <a:ext cx="27" cy="67"/>
                    <a:chOff x="5016" y="2924"/>
                    <a:chExt cx="27" cy="67"/>
                  </a:xfrm>
                </p:grpSpPr>
                <p:sp>
                  <p:nvSpPr>
                    <p:cNvPr id="248130" name="Freeform 322"/>
                    <p:cNvSpPr/>
                    <p:nvPr/>
                  </p:nvSpPr>
                  <p:spPr bwMode="auto">
                    <a:xfrm>
                      <a:off x="5016" y="2924"/>
                      <a:ext cx="27" cy="67"/>
                    </a:xfrm>
                    <a:custGeom>
                      <a:avLst/>
                      <a:gdLst/>
                      <a:ahLst/>
                      <a:cxnLst>
                        <a:cxn ang="0">
                          <a:pos x="0" y="0"/>
                        </a:cxn>
                        <a:cxn ang="0">
                          <a:pos x="87" y="57"/>
                        </a:cxn>
                        <a:cxn ang="0">
                          <a:pos x="161" y="381"/>
                        </a:cxn>
                        <a:cxn ang="0">
                          <a:pos x="73" y="405"/>
                        </a:cxn>
                        <a:cxn ang="0">
                          <a:pos x="0" y="0"/>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ln>
                  </p:spPr>
                  <p:txBody>
                    <a:bodyPr/>
                    <a:lstStyle/>
                    <a:p>
                      <a:endParaRPr lang="zh-CN" altLang="en-US"/>
                    </a:p>
                  </p:txBody>
                </p:sp>
                <p:grpSp>
                  <p:nvGrpSpPr>
                    <p:cNvPr id="247869" name="Group 323"/>
                    <p:cNvGrpSpPr/>
                    <p:nvPr/>
                  </p:nvGrpSpPr>
                  <p:grpSpPr bwMode="auto">
                    <a:xfrm>
                      <a:off x="5021" y="2938"/>
                      <a:ext cx="15" cy="31"/>
                      <a:chOff x="5021" y="2938"/>
                      <a:chExt cx="15" cy="31"/>
                    </a:xfrm>
                  </p:grpSpPr>
                  <p:sp>
                    <p:nvSpPr>
                      <p:cNvPr id="248132" name="Line 324"/>
                      <p:cNvSpPr>
                        <a:spLocks noChangeShapeType="1"/>
                      </p:cNvSpPr>
                      <p:nvPr/>
                    </p:nvSpPr>
                    <p:spPr bwMode="auto">
                      <a:xfrm flipH="1">
                        <a:off x="5021" y="2938"/>
                        <a:ext cx="10" cy="10"/>
                      </a:xfrm>
                      <a:prstGeom prst="line">
                        <a:avLst/>
                      </a:prstGeom>
                      <a:noFill/>
                      <a:ln w="1588">
                        <a:solidFill>
                          <a:srgbClr val="E0E0E0"/>
                        </a:solidFill>
                        <a:round/>
                      </a:ln>
                    </p:spPr>
                    <p:txBody>
                      <a:bodyPr/>
                      <a:lstStyle/>
                      <a:p>
                        <a:endParaRPr lang="zh-CN" altLang="en-US"/>
                      </a:p>
                    </p:txBody>
                  </p:sp>
                  <p:sp>
                    <p:nvSpPr>
                      <p:cNvPr id="248133" name="Line 325"/>
                      <p:cNvSpPr>
                        <a:spLocks noChangeShapeType="1"/>
                      </p:cNvSpPr>
                      <p:nvPr/>
                    </p:nvSpPr>
                    <p:spPr bwMode="auto">
                      <a:xfrm flipH="1">
                        <a:off x="5022" y="2941"/>
                        <a:ext cx="10" cy="10"/>
                      </a:xfrm>
                      <a:prstGeom prst="line">
                        <a:avLst/>
                      </a:prstGeom>
                      <a:noFill/>
                      <a:ln w="1588">
                        <a:solidFill>
                          <a:srgbClr val="E0E0E0"/>
                        </a:solidFill>
                        <a:round/>
                      </a:ln>
                    </p:spPr>
                    <p:txBody>
                      <a:bodyPr/>
                      <a:lstStyle/>
                      <a:p>
                        <a:endParaRPr lang="zh-CN" altLang="en-US"/>
                      </a:p>
                    </p:txBody>
                  </p:sp>
                  <p:sp>
                    <p:nvSpPr>
                      <p:cNvPr id="248134" name="Line 326"/>
                      <p:cNvSpPr>
                        <a:spLocks noChangeShapeType="1"/>
                      </p:cNvSpPr>
                      <p:nvPr/>
                    </p:nvSpPr>
                    <p:spPr bwMode="auto">
                      <a:xfrm flipV="1">
                        <a:off x="5025" y="2958"/>
                        <a:ext cx="11" cy="11"/>
                      </a:xfrm>
                      <a:prstGeom prst="line">
                        <a:avLst/>
                      </a:prstGeom>
                      <a:noFill/>
                      <a:ln w="1588">
                        <a:solidFill>
                          <a:srgbClr val="E0E0E0"/>
                        </a:solidFill>
                        <a:round/>
                      </a:ln>
                    </p:spPr>
                    <p:txBody>
                      <a:bodyPr/>
                      <a:lstStyle/>
                      <a:p>
                        <a:endParaRPr lang="zh-CN" altLang="en-US"/>
                      </a:p>
                    </p:txBody>
                  </p:sp>
                </p:grpSp>
              </p:grpSp>
            </p:grpSp>
          </p:grpSp>
          <p:grpSp>
            <p:nvGrpSpPr>
              <p:cNvPr id="247872" name="Group 327"/>
              <p:cNvGrpSpPr/>
              <p:nvPr/>
            </p:nvGrpSpPr>
            <p:grpSpPr bwMode="auto">
              <a:xfrm>
                <a:off x="5024" y="2994"/>
                <a:ext cx="435" cy="135"/>
                <a:chOff x="5024" y="2994"/>
                <a:chExt cx="435" cy="135"/>
              </a:xfrm>
            </p:grpSpPr>
            <p:sp>
              <p:nvSpPr>
                <p:cNvPr id="248136" name="Freeform 328"/>
                <p:cNvSpPr/>
                <p:nvPr/>
              </p:nvSpPr>
              <p:spPr bwMode="auto">
                <a:xfrm>
                  <a:off x="5027" y="2995"/>
                  <a:ext cx="420" cy="6"/>
                </a:xfrm>
                <a:custGeom>
                  <a:avLst/>
                  <a:gdLst/>
                  <a:ahLst/>
                  <a:cxnLst>
                    <a:cxn ang="0">
                      <a:pos x="0" y="35"/>
                    </a:cxn>
                    <a:cxn ang="0">
                      <a:pos x="123" y="1"/>
                    </a:cxn>
                    <a:cxn ang="0">
                      <a:pos x="2018" y="0"/>
                    </a:cxn>
                    <a:cxn ang="0">
                      <a:pos x="2518" y="33"/>
                    </a:cxn>
                    <a:cxn ang="0">
                      <a:pos x="0" y="35"/>
                    </a:cxn>
                  </a:cxnLst>
                  <a:rect l="0" t="0" r="r" b="b"/>
                  <a:pathLst>
                    <a:path w="2518" h="35">
                      <a:moveTo>
                        <a:pt x="0" y="35"/>
                      </a:moveTo>
                      <a:lnTo>
                        <a:pt x="123" y="1"/>
                      </a:lnTo>
                      <a:lnTo>
                        <a:pt x="2018" y="0"/>
                      </a:lnTo>
                      <a:lnTo>
                        <a:pt x="2518" y="33"/>
                      </a:lnTo>
                      <a:lnTo>
                        <a:pt x="0" y="35"/>
                      </a:lnTo>
                      <a:close/>
                    </a:path>
                  </a:pathLst>
                </a:custGeom>
                <a:solidFill>
                  <a:srgbClr val="FFC080"/>
                </a:solidFill>
                <a:ln w="9525">
                  <a:noFill/>
                  <a:round/>
                </a:ln>
              </p:spPr>
              <p:txBody>
                <a:bodyPr/>
                <a:lstStyle/>
                <a:p>
                  <a:endParaRPr lang="zh-CN" altLang="en-US"/>
                </a:p>
              </p:txBody>
            </p:sp>
            <p:grpSp>
              <p:nvGrpSpPr>
                <p:cNvPr id="247873" name="Group 329"/>
                <p:cNvGrpSpPr/>
                <p:nvPr/>
              </p:nvGrpSpPr>
              <p:grpSpPr bwMode="auto">
                <a:xfrm>
                  <a:off x="5024" y="2994"/>
                  <a:ext cx="435" cy="135"/>
                  <a:chOff x="5024" y="2994"/>
                  <a:chExt cx="435" cy="135"/>
                </a:xfrm>
              </p:grpSpPr>
              <p:sp>
                <p:nvSpPr>
                  <p:cNvPr id="248138" name="Freeform 330"/>
                  <p:cNvSpPr/>
                  <p:nvPr/>
                </p:nvSpPr>
                <p:spPr bwMode="auto">
                  <a:xfrm>
                    <a:off x="5028" y="3001"/>
                    <a:ext cx="431" cy="128"/>
                  </a:xfrm>
                  <a:custGeom>
                    <a:avLst/>
                    <a:gdLst/>
                    <a:ahLst/>
                    <a:cxnLst>
                      <a:cxn ang="0">
                        <a:pos x="1" y="1"/>
                      </a:cxn>
                      <a:cxn ang="0">
                        <a:pos x="0" y="769"/>
                      </a:cxn>
                      <a:cxn ang="0">
                        <a:pos x="913" y="770"/>
                      </a:cxn>
                      <a:cxn ang="0">
                        <a:pos x="942" y="665"/>
                      </a:cxn>
                      <a:cxn ang="0">
                        <a:pos x="951" y="630"/>
                      </a:cxn>
                      <a:cxn ang="0">
                        <a:pos x="963" y="596"/>
                      </a:cxn>
                      <a:cxn ang="0">
                        <a:pos x="971" y="575"/>
                      </a:cxn>
                      <a:cxn ang="0">
                        <a:pos x="984" y="551"/>
                      </a:cxn>
                      <a:cxn ang="0">
                        <a:pos x="996" y="529"/>
                      </a:cxn>
                      <a:cxn ang="0">
                        <a:pos x="1006" y="514"/>
                      </a:cxn>
                      <a:cxn ang="0">
                        <a:pos x="1020" y="499"/>
                      </a:cxn>
                      <a:cxn ang="0">
                        <a:pos x="1038" y="481"/>
                      </a:cxn>
                      <a:cxn ang="0">
                        <a:pos x="1077" y="455"/>
                      </a:cxn>
                      <a:cxn ang="0">
                        <a:pos x="1099" y="444"/>
                      </a:cxn>
                      <a:cxn ang="0">
                        <a:pos x="1125" y="436"/>
                      </a:cxn>
                      <a:cxn ang="0">
                        <a:pos x="1144" y="431"/>
                      </a:cxn>
                      <a:cxn ang="0">
                        <a:pos x="1170" y="424"/>
                      </a:cxn>
                      <a:cxn ang="0">
                        <a:pos x="1211" y="417"/>
                      </a:cxn>
                      <a:cxn ang="0">
                        <a:pos x="1236" y="413"/>
                      </a:cxn>
                      <a:cxn ang="0">
                        <a:pos x="1577" y="413"/>
                      </a:cxn>
                      <a:cxn ang="0">
                        <a:pos x="1618" y="417"/>
                      </a:cxn>
                      <a:cxn ang="0">
                        <a:pos x="1647" y="423"/>
                      </a:cxn>
                      <a:cxn ang="0">
                        <a:pos x="1682" y="439"/>
                      </a:cxn>
                      <a:cxn ang="0">
                        <a:pos x="1698" y="451"/>
                      </a:cxn>
                      <a:cxn ang="0">
                        <a:pos x="1724" y="471"/>
                      </a:cxn>
                      <a:cxn ang="0">
                        <a:pos x="1740" y="493"/>
                      </a:cxn>
                      <a:cxn ang="0">
                        <a:pos x="1788" y="564"/>
                      </a:cxn>
                      <a:cxn ang="0">
                        <a:pos x="1824" y="623"/>
                      </a:cxn>
                      <a:cxn ang="0">
                        <a:pos x="1846" y="665"/>
                      </a:cxn>
                      <a:cxn ang="0">
                        <a:pos x="1866" y="713"/>
                      </a:cxn>
                      <a:cxn ang="0">
                        <a:pos x="2589" y="713"/>
                      </a:cxn>
                      <a:cxn ang="0">
                        <a:pos x="2589" y="95"/>
                      </a:cxn>
                      <a:cxn ang="0">
                        <a:pos x="2589" y="84"/>
                      </a:cxn>
                      <a:cxn ang="0">
                        <a:pos x="2588" y="73"/>
                      </a:cxn>
                      <a:cxn ang="0">
                        <a:pos x="2586" y="64"/>
                      </a:cxn>
                      <a:cxn ang="0">
                        <a:pos x="2583" y="51"/>
                      </a:cxn>
                      <a:cxn ang="0">
                        <a:pos x="2580" y="39"/>
                      </a:cxn>
                      <a:cxn ang="0">
                        <a:pos x="2574" y="27"/>
                      </a:cxn>
                      <a:cxn ang="0">
                        <a:pos x="2567" y="19"/>
                      </a:cxn>
                      <a:cxn ang="0">
                        <a:pos x="2554" y="10"/>
                      </a:cxn>
                      <a:cxn ang="0">
                        <a:pos x="2545" y="3"/>
                      </a:cxn>
                      <a:cxn ang="0">
                        <a:pos x="2530" y="0"/>
                      </a:cxn>
                      <a:cxn ang="0">
                        <a:pos x="2514" y="0"/>
                      </a:cxn>
                      <a:cxn ang="0">
                        <a:pos x="2480" y="0"/>
                      </a:cxn>
                      <a:cxn ang="0">
                        <a:pos x="1" y="1"/>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w="9525">
                    <a:noFill/>
                    <a:round/>
                  </a:ln>
                </p:spPr>
                <p:txBody>
                  <a:bodyPr/>
                  <a:lstStyle/>
                  <a:p>
                    <a:endParaRPr lang="zh-CN" altLang="en-US"/>
                  </a:p>
                </p:txBody>
              </p:sp>
              <p:grpSp>
                <p:nvGrpSpPr>
                  <p:cNvPr id="247878" name="Group 331"/>
                  <p:cNvGrpSpPr/>
                  <p:nvPr/>
                </p:nvGrpSpPr>
                <p:grpSpPr bwMode="auto">
                  <a:xfrm>
                    <a:off x="5040" y="2996"/>
                    <a:ext cx="369" cy="4"/>
                    <a:chOff x="5040" y="2996"/>
                    <a:chExt cx="369" cy="4"/>
                  </a:xfrm>
                </p:grpSpPr>
                <p:sp>
                  <p:nvSpPr>
                    <p:cNvPr id="248140" name="Freeform 332"/>
                    <p:cNvSpPr/>
                    <p:nvPr/>
                  </p:nvSpPr>
                  <p:spPr bwMode="auto">
                    <a:xfrm>
                      <a:off x="5040" y="2996"/>
                      <a:ext cx="369" cy="4"/>
                    </a:xfrm>
                    <a:custGeom>
                      <a:avLst/>
                      <a:gdLst/>
                      <a:ahLst/>
                      <a:cxnLst>
                        <a:cxn ang="0">
                          <a:pos x="0" y="20"/>
                        </a:cxn>
                        <a:cxn ang="0">
                          <a:pos x="64" y="0"/>
                        </a:cxn>
                        <a:cxn ang="0">
                          <a:pos x="1954" y="0"/>
                        </a:cxn>
                        <a:cxn ang="0">
                          <a:pos x="2214" y="20"/>
                        </a:cxn>
                        <a:cxn ang="0">
                          <a:pos x="0" y="20"/>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ln>
                  </p:spPr>
                  <p:txBody>
                    <a:bodyPr/>
                    <a:lstStyle/>
                    <a:p>
                      <a:endParaRPr lang="zh-CN" altLang="en-US"/>
                    </a:p>
                  </p:txBody>
                </p:sp>
                <p:sp>
                  <p:nvSpPr>
                    <p:cNvPr id="248141" name="Freeform 333"/>
                    <p:cNvSpPr/>
                    <p:nvPr/>
                  </p:nvSpPr>
                  <p:spPr bwMode="auto">
                    <a:xfrm>
                      <a:off x="5040" y="2996"/>
                      <a:ext cx="11" cy="4"/>
                    </a:xfrm>
                    <a:custGeom>
                      <a:avLst/>
                      <a:gdLst/>
                      <a:ahLst/>
                      <a:cxnLst>
                        <a:cxn ang="0">
                          <a:pos x="66" y="0"/>
                        </a:cxn>
                        <a:cxn ang="0">
                          <a:pos x="0" y="20"/>
                        </a:cxn>
                        <a:cxn ang="0">
                          <a:pos x="66" y="20"/>
                        </a:cxn>
                        <a:cxn ang="0">
                          <a:pos x="66" y="0"/>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ln>
                  </p:spPr>
                  <p:txBody>
                    <a:bodyPr/>
                    <a:lstStyle/>
                    <a:p>
                      <a:endParaRPr lang="zh-CN" altLang="en-US"/>
                    </a:p>
                  </p:txBody>
                </p:sp>
              </p:grpSp>
              <p:sp>
                <p:nvSpPr>
                  <p:cNvPr id="248142" name="Freeform 334"/>
                  <p:cNvSpPr/>
                  <p:nvPr/>
                </p:nvSpPr>
                <p:spPr bwMode="auto">
                  <a:xfrm>
                    <a:off x="5024" y="2994"/>
                    <a:ext cx="23" cy="7"/>
                  </a:xfrm>
                  <a:custGeom>
                    <a:avLst/>
                    <a:gdLst/>
                    <a:ahLst/>
                    <a:cxnLst>
                      <a:cxn ang="0">
                        <a:pos x="0" y="39"/>
                      </a:cxn>
                      <a:cxn ang="0">
                        <a:pos x="26" y="39"/>
                      </a:cxn>
                      <a:cxn ang="0">
                        <a:pos x="139" y="6"/>
                      </a:cxn>
                      <a:cxn ang="0">
                        <a:pos x="138" y="0"/>
                      </a:cxn>
                      <a:cxn ang="0">
                        <a:pos x="0" y="39"/>
                      </a:cxn>
                    </a:cxnLst>
                    <a:rect l="0" t="0" r="r" b="b"/>
                    <a:pathLst>
                      <a:path w="139" h="39">
                        <a:moveTo>
                          <a:pt x="0" y="39"/>
                        </a:moveTo>
                        <a:lnTo>
                          <a:pt x="26" y="39"/>
                        </a:lnTo>
                        <a:lnTo>
                          <a:pt x="139" y="6"/>
                        </a:lnTo>
                        <a:lnTo>
                          <a:pt x="138" y="0"/>
                        </a:lnTo>
                        <a:lnTo>
                          <a:pt x="0" y="39"/>
                        </a:lnTo>
                        <a:close/>
                      </a:path>
                    </a:pathLst>
                  </a:custGeom>
                  <a:solidFill>
                    <a:srgbClr val="4040FF"/>
                  </a:solidFill>
                  <a:ln w="9525">
                    <a:noFill/>
                    <a:round/>
                  </a:ln>
                </p:spPr>
                <p:txBody>
                  <a:bodyPr/>
                  <a:lstStyle/>
                  <a:p>
                    <a:endParaRPr lang="zh-CN" altLang="en-US"/>
                  </a:p>
                </p:txBody>
              </p:sp>
            </p:grpSp>
          </p:grpSp>
          <p:sp>
            <p:nvSpPr>
              <p:cNvPr id="248143" name="Freeform 335"/>
              <p:cNvSpPr/>
              <p:nvPr/>
            </p:nvSpPr>
            <p:spPr bwMode="auto">
              <a:xfrm>
                <a:off x="4480" y="2908"/>
                <a:ext cx="548" cy="221"/>
              </a:xfrm>
              <a:custGeom>
                <a:avLst/>
                <a:gdLst/>
                <a:ahLst/>
                <a:cxnLst>
                  <a:cxn ang="0">
                    <a:pos x="2135" y="100"/>
                  </a:cxn>
                  <a:cxn ang="0">
                    <a:pos x="1630" y="7"/>
                  </a:cxn>
                  <a:cxn ang="0">
                    <a:pos x="1195" y="494"/>
                  </a:cxn>
                  <a:cxn ang="0">
                    <a:pos x="1132" y="516"/>
                  </a:cxn>
                  <a:cxn ang="0">
                    <a:pos x="83" y="560"/>
                  </a:cxn>
                  <a:cxn ang="0">
                    <a:pos x="62" y="567"/>
                  </a:cxn>
                  <a:cxn ang="0">
                    <a:pos x="40" y="586"/>
                  </a:cxn>
                  <a:cxn ang="0">
                    <a:pos x="21" y="612"/>
                  </a:cxn>
                  <a:cxn ang="0">
                    <a:pos x="11" y="638"/>
                  </a:cxn>
                  <a:cxn ang="0">
                    <a:pos x="3" y="675"/>
                  </a:cxn>
                  <a:cxn ang="0">
                    <a:pos x="0" y="727"/>
                  </a:cxn>
                  <a:cxn ang="0">
                    <a:pos x="5" y="781"/>
                  </a:cxn>
                  <a:cxn ang="0">
                    <a:pos x="18" y="874"/>
                  </a:cxn>
                  <a:cxn ang="0">
                    <a:pos x="32" y="963"/>
                  </a:cxn>
                  <a:cxn ang="0">
                    <a:pos x="44" y="1027"/>
                  </a:cxn>
                  <a:cxn ang="0">
                    <a:pos x="30" y="1054"/>
                  </a:cxn>
                  <a:cxn ang="0">
                    <a:pos x="20" y="1080"/>
                  </a:cxn>
                  <a:cxn ang="0">
                    <a:pos x="21" y="1237"/>
                  </a:cxn>
                  <a:cxn ang="0">
                    <a:pos x="126" y="1202"/>
                  </a:cxn>
                  <a:cxn ang="0">
                    <a:pos x="138" y="1153"/>
                  </a:cxn>
                  <a:cxn ang="0">
                    <a:pos x="151" y="1114"/>
                  </a:cxn>
                  <a:cxn ang="0">
                    <a:pos x="171" y="1066"/>
                  </a:cxn>
                  <a:cxn ang="0">
                    <a:pos x="187" y="1036"/>
                  </a:cxn>
                  <a:cxn ang="0">
                    <a:pos x="210" y="996"/>
                  </a:cxn>
                  <a:cxn ang="0">
                    <a:pos x="240" y="966"/>
                  </a:cxn>
                  <a:cxn ang="0">
                    <a:pos x="271" y="947"/>
                  </a:cxn>
                  <a:cxn ang="0">
                    <a:pos x="296" y="938"/>
                  </a:cxn>
                  <a:cxn ang="0">
                    <a:pos x="446" y="931"/>
                  </a:cxn>
                  <a:cxn ang="0">
                    <a:pos x="616" y="931"/>
                  </a:cxn>
                  <a:cxn ang="0">
                    <a:pos x="672" y="933"/>
                  </a:cxn>
                  <a:cxn ang="0">
                    <a:pos x="704" y="940"/>
                  </a:cxn>
                  <a:cxn ang="0">
                    <a:pos x="742" y="955"/>
                  </a:cxn>
                  <a:cxn ang="0">
                    <a:pos x="771" y="970"/>
                  </a:cxn>
                  <a:cxn ang="0">
                    <a:pos x="803" y="989"/>
                  </a:cxn>
                  <a:cxn ang="0">
                    <a:pos x="831" y="1012"/>
                  </a:cxn>
                  <a:cxn ang="0">
                    <a:pos x="857" y="1041"/>
                  </a:cxn>
                  <a:cxn ang="0">
                    <a:pos x="886" y="1078"/>
                  </a:cxn>
                  <a:cxn ang="0">
                    <a:pos x="920" y="1135"/>
                  </a:cxn>
                  <a:cxn ang="0">
                    <a:pos x="958" y="1204"/>
                  </a:cxn>
                  <a:cxn ang="0">
                    <a:pos x="982" y="1265"/>
                  </a:cxn>
                  <a:cxn ang="0">
                    <a:pos x="3285" y="1327"/>
                  </a:cxn>
                  <a:cxn ang="0">
                    <a:pos x="3183" y="0"/>
                  </a:cxn>
                  <a:cxn ang="0">
                    <a:pos x="2135" y="17"/>
                  </a:cxn>
                  <a:cxn ang="0">
                    <a:pos x="1659" y="100"/>
                  </a:cxn>
                  <a:cxn ang="0">
                    <a:pos x="2135" y="525"/>
                  </a:cxn>
                  <a:cxn ang="0">
                    <a:pos x="2401" y="100"/>
                  </a:cxn>
                  <a:cxn ang="0">
                    <a:pos x="3049" y="516"/>
                  </a:cxn>
                  <a:cxn ang="0">
                    <a:pos x="2396" y="100"/>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w="9525">
                <a:noFill/>
                <a:round/>
              </a:ln>
            </p:spPr>
            <p:txBody>
              <a:bodyPr/>
              <a:lstStyle/>
              <a:p>
                <a:endParaRPr lang="zh-CN" altLang="en-US"/>
              </a:p>
            </p:txBody>
          </p:sp>
          <p:sp>
            <p:nvSpPr>
              <p:cNvPr id="248144" name="Rectangle 336"/>
              <p:cNvSpPr>
                <a:spLocks noChangeArrowheads="1"/>
              </p:cNvSpPr>
              <p:nvPr/>
            </p:nvSpPr>
            <p:spPr bwMode="auto">
              <a:xfrm>
                <a:off x="4485" y="3022"/>
                <a:ext cx="30" cy="7"/>
              </a:xfrm>
              <a:prstGeom prst="rect">
                <a:avLst/>
              </a:prstGeom>
              <a:solidFill>
                <a:srgbClr val="FFFF00"/>
              </a:solidFill>
              <a:ln w="1588">
                <a:solidFill>
                  <a:srgbClr val="606060"/>
                </a:solidFill>
                <a:miter lim="800000"/>
              </a:ln>
            </p:spPr>
            <p:txBody>
              <a:bodyPr/>
              <a:lstStyle/>
              <a:p>
                <a:endParaRPr lang="zh-CN" altLang="en-US"/>
              </a:p>
            </p:txBody>
          </p:sp>
          <p:grpSp>
            <p:nvGrpSpPr>
              <p:cNvPr id="247883" name="Group 337"/>
              <p:cNvGrpSpPr/>
              <p:nvPr/>
            </p:nvGrpSpPr>
            <p:grpSpPr bwMode="auto">
              <a:xfrm>
                <a:off x="5439" y="3020"/>
                <a:ext cx="20" cy="56"/>
                <a:chOff x="5439" y="3020"/>
                <a:chExt cx="20" cy="56"/>
              </a:xfrm>
            </p:grpSpPr>
            <p:sp>
              <p:nvSpPr>
                <p:cNvPr id="248146" name="Rectangle 338"/>
                <p:cNvSpPr>
                  <a:spLocks noChangeArrowheads="1"/>
                </p:cNvSpPr>
                <p:nvPr/>
              </p:nvSpPr>
              <p:spPr bwMode="auto">
                <a:xfrm>
                  <a:off x="5439" y="3022"/>
                  <a:ext cx="14" cy="54"/>
                </a:xfrm>
                <a:prstGeom prst="rect">
                  <a:avLst/>
                </a:prstGeom>
                <a:solidFill>
                  <a:srgbClr val="C00000"/>
                </a:solidFill>
                <a:ln w="1588">
                  <a:solidFill>
                    <a:srgbClr val="A0A0A0"/>
                  </a:solidFill>
                  <a:miter lim="800000"/>
                </a:ln>
              </p:spPr>
              <p:txBody>
                <a:bodyPr/>
                <a:lstStyle/>
                <a:p>
                  <a:endParaRPr lang="zh-CN" altLang="en-US"/>
                </a:p>
              </p:txBody>
            </p:sp>
            <p:sp>
              <p:nvSpPr>
                <p:cNvPr id="248147" name="Freeform 339"/>
                <p:cNvSpPr/>
                <p:nvPr/>
              </p:nvSpPr>
              <p:spPr bwMode="auto">
                <a:xfrm>
                  <a:off x="5453" y="3020"/>
                  <a:ext cx="6" cy="56"/>
                </a:xfrm>
                <a:custGeom>
                  <a:avLst/>
                  <a:gdLst/>
                  <a:ahLst/>
                  <a:cxnLst>
                    <a:cxn ang="0">
                      <a:pos x="0" y="12"/>
                    </a:cxn>
                    <a:cxn ang="0">
                      <a:pos x="0" y="337"/>
                    </a:cxn>
                    <a:cxn ang="0">
                      <a:pos x="33" y="309"/>
                    </a:cxn>
                    <a:cxn ang="0">
                      <a:pos x="33" y="0"/>
                    </a:cxn>
                    <a:cxn ang="0">
                      <a:pos x="0" y="12"/>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ln>
              </p:spPr>
              <p:txBody>
                <a:bodyPr/>
                <a:lstStyle/>
                <a:p>
                  <a:endParaRPr lang="zh-CN" altLang="en-US"/>
                </a:p>
              </p:txBody>
            </p:sp>
          </p:grpSp>
          <p:grpSp>
            <p:nvGrpSpPr>
              <p:cNvPr id="247884" name="Group 340"/>
              <p:cNvGrpSpPr/>
              <p:nvPr/>
            </p:nvGrpSpPr>
            <p:grpSpPr bwMode="auto">
              <a:xfrm>
                <a:off x="4515" y="2918"/>
                <a:ext cx="944" cy="204"/>
                <a:chOff x="4515" y="2918"/>
                <a:chExt cx="944" cy="204"/>
              </a:xfrm>
            </p:grpSpPr>
            <p:grpSp>
              <p:nvGrpSpPr>
                <p:cNvPr id="247885" name="Group 341"/>
                <p:cNvGrpSpPr/>
                <p:nvPr/>
              </p:nvGrpSpPr>
              <p:grpSpPr bwMode="auto">
                <a:xfrm>
                  <a:off x="4515" y="3022"/>
                  <a:ext cx="924" cy="7"/>
                  <a:chOff x="4515" y="3022"/>
                  <a:chExt cx="924" cy="7"/>
                </a:xfrm>
              </p:grpSpPr>
              <p:sp>
                <p:nvSpPr>
                  <p:cNvPr id="248150" name="Rectangle 342"/>
                  <p:cNvSpPr>
                    <a:spLocks noChangeArrowheads="1"/>
                  </p:cNvSpPr>
                  <p:nvPr/>
                </p:nvSpPr>
                <p:spPr bwMode="auto">
                  <a:xfrm>
                    <a:off x="4515" y="3022"/>
                    <a:ext cx="160" cy="7"/>
                  </a:xfrm>
                  <a:prstGeom prst="rect">
                    <a:avLst/>
                  </a:prstGeom>
                  <a:solidFill>
                    <a:srgbClr val="FFC080"/>
                  </a:solidFill>
                  <a:ln w="9525">
                    <a:noFill/>
                    <a:miter lim="800000"/>
                  </a:ln>
                </p:spPr>
                <p:txBody>
                  <a:bodyPr/>
                  <a:lstStyle/>
                  <a:p>
                    <a:endParaRPr lang="zh-CN" altLang="en-US"/>
                  </a:p>
                </p:txBody>
              </p:sp>
              <p:sp>
                <p:nvSpPr>
                  <p:cNvPr id="248151" name="Rectangle 343"/>
                  <p:cNvSpPr>
                    <a:spLocks noChangeArrowheads="1"/>
                  </p:cNvSpPr>
                  <p:nvPr/>
                </p:nvSpPr>
                <p:spPr bwMode="auto">
                  <a:xfrm>
                    <a:off x="4675" y="3022"/>
                    <a:ext cx="183" cy="7"/>
                  </a:xfrm>
                  <a:prstGeom prst="rect">
                    <a:avLst/>
                  </a:prstGeom>
                  <a:solidFill>
                    <a:srgbClr val="FFC080"/>
                  </a:solidFill>
                  <a:ln w="9525">
                    <a:noFill/>
                    <a:miter lim="800000"/>
                  </a:ln>
                </p:spPr>
                <p:txBody>
                  <a:bodyPr/>
                  <a:lstStyle/>
                  <a:p>
                    <a:endParaRPr lang="zh-CN" altLang="en-US"/>
                  </a:p>
                </p:txBody>
              </p:sp>
              <p:sp>
                <p:nvSpPr>
                  <p:cNvPr id="248152" name="Rectangle 344"/>
                  <p:cNvSpPr>
                    <a:spLocks noChangeArrowheads="1"/>
                  </p:cNvSpPr>
                  <p:nvPr/>
                </p:nvSpPr>
                <p:spPr bwMode="auto">
                  <a:xfrm>
                    <a:off x="4858" y="3022"/>
                    <a:ext cx="146" cy="7"/>
                  </a:xfrm>
                  <a:prstGeom prst="rect">
                    <a:avLst/>
                  </a:prstGeom>
                  <a:solidFill>
                    <a:srgbClr val="FFC080"/>
                  </a:solidFill>
                  <a:ln w="9525">
                    <a:noFill/>
                    <a:miter lim="800000"/>
                  </a:ln>
                </p:spPr>
                <p:txBody>
                  <a:bodyPr/>
                  <a:lstStyle/>
                  <a:p>
                    <a:endParaRPr lang="zh-CN" altLang="en-US"/>
                  </a:p>
                </p:txBody>
              </p:sp>
              <p:sp>
                <p:nvSpPr>
                  <p:cNvPr id="248153" name="Rectangle 345"/>
                  <p:cNvSpPr>
                    <a:spLocks noChangeArrowheads="1"/>
                  </p:cNvSpPr>
                  <p:nvPr/>
                </p:nvSpPr>
                <p:spPr bwMode="auto">
                  <a:xfrm>
                    <a:off x="5003" y="3022"/>
                    <a:ext cx="436" cy="7"/>
                  </a:xfrm>
                  <a:prstGeom prst="rect">
                    <a:avLst/>
                  </a:prstGeom>
                  <a:solidFill>
                    <a:srgbClr val="FFC080"/>
                  </a:solidFill>
                  <a:ln w="9525">
                    <a:noFill/>
                    <a:miter lim="800000"/>
                  </a:ln>
                </p:spPr>
                <p:txBody>
                  <a:bodyPr/>
                  <a:lstStyle/>
                  <a:p>
                    <a:endParaRPr lang="zh-CN" altLang="en-US"/>
                  </a:p>
                </p:txBody>
              </p:sp>
            </p:grpSp>
            <p:grpSp>
              <p:nvGrpSpPr>
                <p:cNvPr id="247888" name="Group 346"/>
                <p:cNvGrpSpPr/>
                <p:nvPr/>
              </p:nvGrpSpPr>
              <p:grpSpPr bwMode="auto">
                <a:xfrm>
                  <a:off x="4517" y="3001"/>
                  <a:ext cx="942" cy="108"/>
                  <a:chOff x="4517" y="3001"/>
                  <a:chExt cx="942" cy="108"/>
                </a:xfrm>
              </p:grpSpPr>
              <p:sp>
                <p:nvSpPr>
                  <p:cNvPr id="248155" name="Freeform 347"/>
                  <p:cNvSpPr/>
                  <p:nvPr/>
                </p:nvSpPr>
                <p:spPr bwMode="auto">
                  <a:xfrm>
                    <a:off x="4517" y="3043"/>
                    <a:ext cx="158" cy="66"/>
                  </a:xfrm>
                  <a:custGeom>
                    <a:avLst/>
                    <a:gdLst/>
                    <a:ahLst/>
                    <a:cxnLst>
                      <a:cxn ang="0">
                        <a:pos x="31" y="29"/>
                      </a:cxn>
                      <a:cxn ang="0">
                        <a:pos x="99" y="9"/>
                      </a:cxn>
                      <a:cxn ang="0">
                        <a:pos x="161" y="3"/>
                      </a:cxn>
                      <a:cxn ang="0">
                        <a:pos x="287" y="0"/>
                      </a:cxn>
                      <a:cxn ang="0">
                        <a:pos x="384" y="3"/>
                      </a:cxn>
                      <a:cxn ang="0">
                        <a:pos x="423" y="6"/>
                      </a:cxn>
                      <a:cxn ang="0">
                        <a:pos x="463" y="12"/>
                      </a:cxn>
                      <a:cxn ang="0">
                        <a:pos x="498" y="23"/>
                      </a:cxn>
                      <a:cxn ang="0">
                        <a:pos x="531" y="33"/>
                      </a:cxn>
                      <a:cxn ang="0">
                        <a:pos x="576" y="56"/>
                      </a:cxn>
                      <a:cxn ang="0">
                        <a:pos x="614" y="83"/>
                      </a:cxn>
                      <a:cxn ang="0">
                        <a:pos x="650" y="115"/>
                      </a:cxn>
                      <a:cxn ang="0">
                        <a:pos x="680" y="149"/>
                      </a:cxn>
                      <a:cxn ang="0">
                        <a:pos x="727" y="218"/>
                      </a:cxn>
                      <a:cxn ang="0">
                        <a:pos x="763" y="276"/>
                      </a:cxn>
                      <a:cxn ang="0">
                        <a:pos x="789" y="305"/>
                      </a:cxn>
                      <a:cxn ang="0">
                        <a:pos x="815" y="327"/>
                      </a:cxn>
                      <a:cxn ang="0">
                        <a:pos x="838" y="341"/>
                      </a:cxn>
                      <a:cxn ang="0">
                        <a:pos x="866" y="344"/>
                      </a:cxn>
                      <a:cxn ang="0">
                        <a:pos x="947" y="344"/>
                      </a:cxn>
                      <a:cxn ang="0">
                        <a:pos x="843" y="397"/>
                      </a:cxn>
                      <a:cxn ang="0">
                        <a:pos x="818" y="392"/>
                      </a:cxn>
                      <a:cxn ang="0">
                        <a:pos x="803" y="380"/>
                      </a:cxn>
                      <a:cxn ang="0">
                        <a:pos x="785" y="357"/>
                      </a:cxn>
                      <a:cxn ang="0">
                        <a:pos x="759" y="323"/>
                      </a:cxn>
                      <a:cxn ang="0">
                        <a:pos x="727" y="270"/>
                      </a:cxn>
                      <a:cxn ang="0">
                        <a:pos x="690" y="207"/>
                      </a:cxn>
                      <a:cxn ang="0">
                        <a:pos x="640" y="145"/>
                      </a:cxn>
                      <a:cxn ang="0">
                        <a:pos x="610" y="115"/>
                      </a:cxn>
                      <a:cxn ang="0">
                        <a:pos x="569" y="85"/>
                      </a:cxn>
                      <a:cxn ang="0">
                        <a:pos x="512" y="58"/>
                      </a:cxn>
                      <a:cxn ang="0">
                        <a:pos x="453" y="37"/>
                      </a:cxn>
                      <a:cxn ang="0">
                        <a:pos x="393" y="27"/>
                      </a:cxn>
                      <a:cxn ang="0">
                        <a:pos x="345" y="26"/>
                      </a:cxn>
                      <a:cxn ang="0">
                        <a:pos x="197" y="27"/>
                      </a:cxn>
                      <a:cxn ang="0">
                        <a:pos x="124" y="32"/>
                      </a:cxn>
                      <a:cxn ang="0">
                        <a:pos x="58" y="45"/>
                      </a:cxn>
                      <a:cxn ang="0">
                        <a:pos x="23" y="57"/>
                      </a:cxn>
                      <a:cxn ang="0">
                        <a:pos x="4" y="48"/>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w="9525">
                    <a:noFill/>
                    <a:round/>
                  </a:ln>
                </p:spPr>
                <p:txBody>
                  <a:bodyPr/>
                  <a:lstStyle/>
                  <a:p>
                    <a:endParaRPr lang="zh-CN" altLang="en-US"/>
                  </a:p>
                </p:txBody>
              </p:sp>
              <p:sp>
                <p:nvSpPr>
                  <p:cNvPr id="248156" name="Rectangle 348"/>
                  <p:cNvSpPr>
                    <a:spLocks noChangeArrowheads="1"/>
                  </p:cNvSpPr>
                  <p:nvPr/>
                </p:nvSpPr>
                <p:spPr bwMode="auto">
                  <a:xfrm>
                    <a:off x="4677" y="3101"/>
                    <a:ext cx="179" cy="8"/>
                  </a:xfrm>
                  <a:prstGeom prst="rect">
                    <a:avLst/>
                  </a:prstGeom>
                  <a:solidFill>
                    <a:srgbClr val="FF8000"/>
                  </a:solidFill>
                  <a:ln w="9525">
                    <a:noFill/>
                    <a:miter lim="800000"/>
                  </a:ln>
                </p:spPr>
                <p:txBody>
                  <a:bodyPr/>
                  <a:lstStyle/>
                  <a:p>
                    <a:endParaRPr lang="zh-CN" altLang="en-US"/>
                  </a:p>
                </p:txBody>
              </p:sp>
              <p:sp>
                <p:nvSpPr>
                  <p:cNvPr id="248157" name="Rectangle 349"/>
                  <p:cNvSpPr>
                    <a:spLocks noChangeArrowheads="1"/>
                  </p:cNvSpPr>
                  <p:nvPr/>
                </p:nvSpPr>
                <p:spPr bwMode="auto">
                  <a:xfrm>
                    <a:off x="4859" y="3101"/>
                    <a:ext cx="143" cy="8"/>
                  </a:xfrm>
                  <a:prstGeom prst="rect">
                    <a:avLst/>
                  </a:prstGeom>
                  <a:solidFill>
                    <a:srgbClr val="FF8000"/>
                  </a:solidFill>
                  <a:ln w="9525">
                    <a:noFill/>
                    <a:miter lim="800000"/>
                  </a:ln>
                </p:spPr>
                <p:txBody>
                  <a:bodyPr/>
                  <a:lstStyle/>
                  <a:p>
                    <a:endParaRPr lang="zh-CN" altLang="en-US"/>
                  </a:p>
                </p:txBody>
              </p:sp>
              <p:sp>
                <p:nvSpPr>
                  <p:cNvPr id="248158" name="Freeform 350"/>
                  <p:cNvSpPr/>
                  <p:nvPr/>
                </p:nvSpPr>
                <p:spPr bwMode="auto">
                  <a:xfrm>
                    <a:off x="5006" y="3001"/>
                    <a:ext cx="453" cy="108"/>
                  </a:xfrm>
                  <a:custGeom>
                    <a:avLst/>
                    <a:gdLst/>
                    <a:ahLst/>
                    <a:cxnLst>
                      <a:cxn ang="0">
                        <a:pos x="947" y="653"/>
                      </a:cxn>
                      <a:cxn ang="0">
                        <a:pos x="971" y="643"/>
                      </a:cxn>
                      <a:cxn ang="0">
                        <a:pos x="991" y="624"/>
                      </a:cxn>
                      <a:cxn ang="0">
                        <a:pos x="1014" y="586"/>
                      </a:cxn>
                      <a:cxn ang="0">
                        <a:pos x="1038" y="534"/>
                      </a:cxn>
                      <a:cxn ang="0">
                        <a:pos x="1069" y="482"/>
                      </a:cxn>
                      <a:cxn ang="0">
                        <a:pos x="1113" y="437"/>
                      </a:cxn>
                      <a:cxn ang="0">
                        <a:pos x="1167" y="395"/>
                      </a:cxn>
                      <a:cxn ang="0">
                        <a:pos x="1251" y="358"/>
                      </a:cxn>
                      <a:cxn ang="0">
                        <a:pos x="1294" y="348"/>
                      </a:cxn>
                      <a:cxn ang="0">
                        <a:pos x="1341" y="343"/>
                      </a:cxn>
                      <a:cxn ang="0">
                        <a:pos x="1570" y="342"/>
                      </a:cxn>
                      <a:cxn ang="0">
                        <a:pos x="1680" y="345"/>
                      </a:cxn>
                      <a:cxn ang="0">
                        <a:pos x="1723" y="353"/>
                      </a:cxn>
                      <a:cxn ang="0">
                        <a:pos x="1780" y="369"/>
                      </a:cxn>
                      <a:cxn ang="0">
                        <a:pos x="1828" y="391"/>
                      </a:cxn>
                      <a:cxn ang="0">
                        <a:pos x="1884" y="422"/>
                      </a:cxn>
                      <a:cxn ang="0">
                        <a:pos x="1923" y="453"/>
                      </a:cxn>
                      <a:cxn ang="0">
                        <a:pos x="1964" y="499"/>
                      </a:cxn>
                      <a:cxn ang="0">
                        <a:pos x="2007" y="561"/>
                      </a:cxn>
                      <a:cxn ang="0">
                        <a:pos x="2038" y="605"/>
                      </a:cxn>
                      <a:cxn ang="0">
                        <a:pos x="2056" y="628"/>
                      </a:cxn>
                      <a:cxn ang="0">
                        <a:pos x="2169" y="631"/>
                      </a:cxn>
                      <a:cxn ang="0">
                        <a:pos x="2715" y="214"/>
                      </a:cxn>
                      <a:cxn ang="0">
                        <a:pos x="2714" y="61"/>
                      </a:cxn>
                      <a:cxn ang="0">
                        <a:pos x="2706" y="32"/>
                      </a:cxn>
                      <a:cxn ang="0">
                        <a:pos x="2680" y="7"/>
                      </a:cxn>
                      <a:cxn ang="0">
                        <a:pos x="2645" y="0"/>
                      </a:cxn>
                      <a:cxn ang="0">
                        <a:pos x="2663" y="23"/>
                      </a:cxn>
                      <a:cxn ang="0">
                        <a:pos x="2679" y="62"/>
                      </a:cxn>
                      <a:cxn ang="0">
                        <a:pos x="2679" y="451"/>
                      </a:cxn>
                      <a:cxn ang="0">
                        <a:pos x="2676" y="579"/>
                      </a:cxn>
                      <a:cxn ang="0">
                        <a:pos x="2657" y="597"/>
                      </a:cxn>
                      <a:cxn ang="0">
                        <a:pos x="2176" y="597"/>
                      </a:cxn>
                      <a:cxn ang="0">
                        <a:pos x="2084" y="595"/>
                      </a:cxn>
                      <a:cxn ang="0">
                        <a:pos x="2059" y="584"/>
                      </a:cxn>
                      <a:cxn ang="0">
                        <a:pos x="2040" y="564"/>
                      </a:cxn>
                      <a:cxn ang="0">
                        <a:pos x="2000" y="508"/>
                      </a:cxn>
                      <a:cxn ang="0">
                        <a:pos x="1949" y="445"/>
                      </a:cxn>
                      <a:cxn ang="0">
                        <a:pos x="1920" y="416"/>
                      </a:cxn>
                      <a:cxn ang="0">
                        <a:pos x="1879" y="388"/>
                      </a:cxn>
                      <a:cxn ang="0">
                        <a:pos x="1830" y="365"/>
                      </a:cxn>
                      <a:cxn ang="0">
                        <a:pos x="1781" y="344"/>
                      </a:cxn>
                      <a:cxn ang="0">
                        <a:pos x="1729" y="329"/>
                      </a:cxn>
                      <a:cxn ang="0">
                        <a:pos x="1659" y="318"/>
                      </a:cxn>
                      <a:cxn ang="0">
                        <a:pos x="1517" y="316"/>
                      </a:cxn>
                      <a:cxn ang="0">
                        <a:pos x="1340" y="318"/>
                      </a:cxn>
                      <a:cxn ang="0">
                        <a:pos x="1254" y="328"/>
                      </a:cxn>
                      <a:cxn ang="0">
                        <a:pos x="1154" y="362"/>
                      </a:cxn>
                      <a:cxn ang="0">
                        <a:pos x="1074" y="426"/>
                      </a:cxn>
                      <a:cxn ang="0">
                        <a:pos x="1029" y="482"/>
                      </a:cxn>
                      <a:cxn ang="0">
                        <a:pos x="993" y="548"/>
                      </a:cxn>
                      <a:cxn ang="0">
                        <a:pos x="971" y="586"/>
                      </a:cxn>
                      <a:cxn ang="0">
                        <a:pos x="947" y="598"/>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w="9525">
                    <a:noFill/>
                    <a:round/>
                  </a:ln>
                </p:spPr>
                <p:txBody>
                  <a:bodyPr/>
                  <a:lstStyle/>
                  <a:p>
                    <a:endParaRPr lang="zh-CN" altLang="en-US"/>
                  </a:p>
                </p:txBody>
              </p:sp>
            </p:grpSp>
            <p:grpSp>
              <p:nvGrpSpPr>
                <p:cNvPr id="247891" name="Group 351"/>
                <p:cNvGrpSpPr/>
                <p:nvPr/>
              </p:nvGrpSpPr>
              <p:grpSpPr bwMode="auto">
                <a:xfrm>
                  <a:off x="4809" y="3007"/>
                  <a:ext cx="188" cy="11"/>
                  <a:chOff x="4809" y="3007"/>
                  <a:chExt cx="188" cy="11"/>
                </a:xfrm>
              </p:grpSpPr>
              <p:grpSp>
                <p:nvGrpSpPr>
                  <p:cNvPr id="247892" name="Group 352"/>
                  <p:cNvGrpSpPr/>
                  <p:nvPr/>
                </p:nvGrpSpPr>
                <p:grpSpPr bwMode="auto">
                  <a:xfrm>
                    <a:off x="4957" y="3007"/>
                    <a:ext cx="40" cy="11"/>
                    <a:chOff x="4957" y="3007"/>
                    <a:chExt cx="40" cy="11"/>
                  </a:xfrm>
                </p:grpSpPr>
                <p:grpSp>
                  <p:nvGrpSpPr>
                    <p:cNvPr id="247895" name="Group 353"/>
                    <p:cNvGrpSpPr/>
                    <p:nvPr/>
                  </p:nvGrpSpPr>
                  <p:grpSpPr bwMode="auto">
                    <a:xfrm>
                      <a:off x="4962" y="3007"/>
                      <a:ext cx="22" cy="10"/>
                      <a:chOff x="4962" y="3007"/>
                      <a:chExt cx="22" cy="10"/>
                    </a:xfrm>
                  </p:grpSpPr>
                  <p:sp>
                    <p:nvSpPr>
                      <p:cNvPr id="248162" name="Freeform 354"/>
                      <p:cNvSpPr/>
                      <p:nvPr/>
                    </p:nvSpPr>
                    <p:spPr bwMode="auto">
                      <a:xfrm>
                        <a:off x="4962" y="3007"/>
                        <a:ext cx="22" cy="10"/>
                      </a:xfrm>
                      <a:custGeom>
                        <a:avLst/>
                        <a:gdLst/>
                        <a:ahLst/>
                        <a:cxnLst>
                          <a:cxn ang="0">
                            <a:pos x="0" y="62"/>
                          </a:cxn>
                          <a:cxn ang="0">
                            <a:pos x="131" y="62"/>
                          </a:cxn>
                          <a:cxn ang="0">
                            <a:pos x="131" y="17"/>
                          </a:cxn>
                          <a:cxn ang="0">
                            <a:pos x="128" y="11"/>
                          </a:cxn>
                          <a:cxn ang="0">
                            <a:pos x="122" y="6"/>
                          </a:cxn>
                          <a:cxn ang="0">
                            <a:pos x="116" y="2"/>
                          </a:cxn>
                          <a:cxn ang="0">
                            <a:pos x="109" y="0"/>
                          </a:cxn>
                          <a:cxn ang="0">
                            <a:pos x="19" y="0"/>
                          </a:cxn>
                          <a:cxn ang="0">
                            <a:pos x="14" y="3"/>
                          </a:cxn>
                          <a:cxn ang="0">
                            <a:pos x="8" y="8"/>
                          </a:cxn>
                          <a:cxn ang="0">
                            <a:pos x="3" y="12"/>
                          </a:cxn>
                          <a:cxn ang="0">
                            <a:pos x="0" y="18"/>
                          </a:cxn>
                          <a:cxn ang="0">
                            <a:pos x="0" y="62"/>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w="9525">
                        <a:noFill/>
                        <a:round/>
                      </a:ln>
                    </p:spPr>
                    <p:txBody>
                      <a:bodyPr/>
                      <a:lstStyle/>
                      <a:p>
                        <a:endParaRPr lang="zh-CN" altLang="en-US"/>
                      </a:p>
                    </p:txBody>
                  </p:sp>
                  <p:sp>
                    <p:nvSpPr>
                      <p:cNvPr id="248163" name="Freeform 355"/>
                      <p:cNvSpPr/>
                      <p:nvPr/>
                    </p:nvSpPr>
                    <p:spPr bwMode="auto">
                      <a:xfrm>
                        <a:off x="4965" y="3009"/>
                        <a:ext cx="17" cy="8"/>
                      </a:xfrm>
                      <a:custGeom>
                        <a:avLst/>
                        <a:gdLst/>
                        <a:ahLst/>
                        <a:cxnLst>
                          <a:cxn ang="0">
                            <a:pos x="0" y="47"/>
                          </a:cxn>
                          <a:cxn ang="0">
                            <a:pos x="99" y="47"/>
                          </a:cxn>
                          <a:cxn ang="0">
                            <a:pos x="99" y="13"/>
                          </a:cxn>
                          <a:cxn ang="0">
                            <a:pos x="96" y="9"/>
                          </a:cxn>
                          <a:cxn ang="0">
                            <a:pos x="93" y="5"/>
                          </a:cxn>
                          <a:cxn ang="0">
                            <a:pos x="88" y="2"/>
                          </a:cxn>
                          <a:cxn ang="0">
                            <a:pos x="82" y="0"/>
                          </a:cxn>
                          <a:cxn ang="0">
                            <a:pos x="14" y="0"/>
                          </a:cxn>
                          <a:cxn ang="0">
                            <a:pos x="10" y="3"/>
                          </a:cxn>
                          <a:cxn ang="0">
                            <a:pos x="6" y="6"/>
                          </a:cxn>
                          <a:cxn ang="0">
                            <a:pos x="2" y="10"/>
                          </a:cxn>
                          <a:cxn ang="0">
                            <a:pos x="0" y="13"/>
                          </a:cxn>
                          <a:cxn ang="0">
                            <a:pos x="0" y="47"/>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898" name="Group 356"/>
                    <p:cNvGrpSpPr/>
                    <p:nvPr/>
                  </p:nvGrpSpPr>
                  <p:grpSpPr bwMode="auto">
                    <a:xfrm>
                      <a:off x="4957" y="3009"/>
                      <a:ext cx="40" cy="9"/>
                      <a:chOff x="4957" y="3009"/>
                      <a:chExt cx="40" cy="9"/>
                    </a:xfrm>
                  </p:grpSpPr>
                  <p:sp>
                    <p:nvSpPr>
                      <p:cNvPr id="248165" name="Freeform 357"/>
                      <p:cNvSpPr/>
                      <p:nvPr/>
                    </p:nvSpPr>
                    <p:spPr bwMode="auto">
                      <a:xfrm>
                        <a:off x="4957" y="3009"/>
                        <a:ext cx="40" cy="9"/>
                      </a:xfrm>
                      <a:custGeom>
                        <a:avLst/>
                        <a:gdLst/>
                        <a:ahLst/>
                        <a:cxnLst>
                          <a:cxn ang="0">
                            <a:pos x="6" y="0"/>
                          </a:cxn>
                          <a:cxn ang="0">
                            <a:pos x="238" y="0"/>
                          </a:cxn>
                          <a:cxn ang="0">
                            <a:pos x="238" y="56"/>
                          </a:cxn>
                          <a:cxn ang="0">
                            <a:pos x="168" y="56"/>
                          </a:cxn>
                          <a:cxn ang="0">
                            <a:pos x="168" y="26"/>
                          </a:cxn>
                          <a:cxn ang="0">
                            <a:pos x="4" y="26"/>
                          </a:cxn>
                          <a:cxn ang="0">
                            <a:pos x="1" y="20"/>
                          </a:cxn>
                          <a:cxn ang="0">
                            <a:pos x="0" y="12"/>
                          </a:cxn>
                          <a:cxn ang="0">
                            <a:pos x="2" y="5"/>
                          </a:cxn>
                          <a:cxn ang="0">
                            <a:pos x="6" y="0"/>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ln>
                    </p:spPr>
                    <p:txBody>
                      <a:bodyPr/>
                      <a:lstStyle/>
                      <a:p>
                        <a:endParaRPr lang="zh-CN" altLang="en-US"/>
                      </a:p>
                    </p:txBody>
                  </p:sp>
                  <p:sp>
                    <p:nvSpPr>
                      <p:cNvPr id="248166" name="Rectangle 358"/>
                      <p:cNvSpPr>
                        <a:spLocks noChangeArrowheads="1"/>
                      </p:cNvSpPr>
                      <p:nvPr/>
                    </p:nvSpPr>
                    <p:spPr bwMode="auto">
                      <a:xfrm>
                        <a:off x="4987" y="3014"/>
                        <a:ext cx="8" cy="3"/>
                      </a:xfrm>
                      <a:prstGeom prst="rect">
                        <a:avLst/>
                      </a:prstGeom>
                      <a:solidFill>
                        <a:srgbClr val="606060"/>
                      </a:solidFill>
                      <a:ln w="9525">
                        <a:noFill/>
                        <a:miter lim="800000"/>
                      </a:ln>
                    </p:spPr>
                    <p:txBody>
                      <a:bodyPr/>
                      <a:lstStyle/>
                      <a:p>
                        <a:endParaRPr lang="zh-CN" altLang="en-US"/>
                      </a:p>
                    </p:txBody>
                  </p:sp>
                </p:grpSp>
              </p:grpSp>
              <p:grpSp>
                <p:nvGrpSpPr>
                  <p:cNvPr id="247901" name="Group 359"/>
                  <p:cNvGrpSpPr/>
                  <p:nvPr/>
                </p:nvGrpSpPr>
                <p:grpSpPr bwMode="auto">
                  <a:xfrm>
                    <a:off x="4809" y="3007"/>
                    <a:ext cx="40" cy="11"/>
                    <a:chOff x="4809" y="3007"/>
                    <a:chExt cx="40" cy="11"/>
                  </a:xfrm>
                </p:grpSpPr>
                <p:grpSp>
                  <p:nvGrpSpPr>
                    <p:cNvPr id="247904" name="Group 360"/>
                    <p:cNvGrpSpPr/>
                    <p:nvPr/>
                  </p:nvGrpSpPr>
                  <p:grpSpPr bwMode="auto">
                    <a:xfrm>
                      <a:off x="4814" y="3007"/>
                      <a:ext cx="22" cy="10"/>
                      <a:chOff x="4814" y="3007"/>
                      <a:chExt cx="22" cy="10"/>
                    </a:xfrm>
                  </p:grpSpPr>
                  <p:sp>
                    <p:nvSpPr>
                      <p:cNvPr id="248169" name="Freeform 361"/>
                      <p:cNvSpPr/>
                      <p:nvPr/>
                    </p:nvSpPr>
                    <p:spPr bwMode="auto">
                      <a:xfrm>
                        <a:off x="4814" y="3007"/>
                        <a:ext cx="22" cy="10"/>
                      </a:xfrm>
                      <a:custGeom>
                        <a:avLst/>
                        <a:gdLst/>
                        <a:ahLst/>
                        <a:cxnLst>
                          <a:cxn ang="0">
                            <a:pos x="0" y="62"/>
                          </a:cxn>
                          <a:cxn ang="0">
                            <a:pos x="131" y="62"/>
                          </a:cxn>
                          <a:cxn ang="0">
                            <a:pos x="131" y="17"/>
                          </a:cxn>
                          <a:cxn ang="0">
                            <a:pos x="127" y="11"/>
                          </a:cxn>
                          <a:cxn ang="0">
                            <a:pos x="122" y="6"/>
                          </a:cxn>
                          <a:cxn ang="0">
                            <a:pos x="116" y="2"/>
                          </a:cxn>
                          <a:cxn ang="0">
                            <a:pos x="109" y="0"/>
                          </a:cxn>
                          <a:cxn ang="0">
                            <a:pos x="19" y="0"/>
                          </a:cxn>
                          <a:cxn ang="0">
                            <a:pos x="14" y="3"/>
                          </a:cxn>
                          <a:cxn ang="0">
                            <a:pos x="8" y="8"/>
                          </a:cxn>
                          <a:cxn ang="0">
                            <a:pos x="4" y="12"/>
                          </a:cxn>
                          <a:cxn ang="0">
                            <a:pos x="0" y="18"/>
                          </a:cxn>
                          <a:cxn ang="0">
                            <a:pos x="0" y="62"/>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w="9525">
                        <a:noFill/>
                        <a:round/>
                      </a:ln>
                    </p:spPr>
                    <p:txBody>
                      <a:bodyPr/>
                      <a:lstStyle/>
                      <a:p>
                        <a:endParaRPr lang="zh-CN" altLang="en-US"/>
                      </a:p>
                    </p:txBody>
                  </p:sp>
                  <p:sp>
                    <p:nvSpPr>
                      <p:cNvPr id="248170" name="Freeform 362"/>
                      <p:cNvSpPr/>
                      <p:nvPr/>
                    </p:nvSpPr>
                    <p:spPr bwMode="auto">
                      <a:xfrm>
                        <a:off x="4817" y="3009"/>
                        <a:ext cx="16" cy="8"/>
                      </a:xfrm>
                      <a:custGeom>
                        <a:avLst/>
                        <a:gdLst/>
                        <a:ahLst/>
                        <a:cxnLst>
                          <a:cxn ang="0">
                            <a:pos x="0" y="47"/>
                          </a:cxn>
                          <a:cxn ang="0">
                            <a:pos x="100" y="47"/>
                          </a:cxn>
                          <a:cxn ang="0">
                            <a:pos x="100" y="13"/>
                          </a:cxn>
                          <a:cxn ang="0">
                            <a:pos x="98" y="9"/>
                          </a:cxn>
                          <a:cxn ang="0">
                            <a:pos x="93" y="5"/>
                          </a:cxn>
                          <a:cxn ang="0">
                            <a:pos x="89" y="2"/>
                          </a:cxn>
                          <a:cxn ang="0">
                            <a:pos x="84" y="0"/>
                          </a:cxn>
                          <a:cxn ang="0">
                            <a:pos x="15" y="0"/>
                          </a:cxn>
                          <a:cxn ang="0">
                            <a:pos x="11" y="3"/>
                          </a:cxn>
                          <a:cxn ang="0">
                            <a:pos x="6" y="6"/>
                          </a:cxn>
                          <a:cxn ang="0">
                            <a:pos x="2" y="10"/>
                          </a:cxn>
                          <a:cxn ang="0">
                            <a:pos x="0" y="13"/>
                          </a:cxn>
                          <a:cxn ang="0">
                            <a:pos x="0" y="47"/>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w="9525">
                        <a:noFill/>
                        <a:round/>
                      </a:ln>
                    </p:spPr>
                    <p:txBody>
                      <a:bodyPr/>
                      <a:lstStyle/>
                      <a:p>
                        <a:endParaRPr lang="zh-CN" altLang="en-US"/>
                      </a:p>
                    </p:txBody>
                  </p:sp>
                </p:grpSp>
                <p:grpSp>
                  <p:nvGrpSpPr>
                    <p:cNvPr id="247910" name="Group 363"/>
                    <p:cNvGrpSpPr/>
                    <p:nvPr/>
                  </p:nvGrpSpPr>
                  <p:grpSpPr bwMode="auto">
                    <a:xfrm>
                      <a:off x="4809" y="3009"/>
                      <a:ext cx="40" cy="9"/>
                      <a:chOff x="4809" y="3009"/>
                      <a:chExt cx="40" cy="9"/>
                    </a:xfrm>
                  </p:grpSpPr>
                  <p:sp>
                    <p:nvSpPr>
                      <p:cNvPr id="248172" name="Freeform 364"/>
                      <p:cNvSpPr/>
                      <p:nvPr/>
                    </p:nvSpPr>
                    <p:spPr bwMode="auto">
                      <a:xfrm>
                        <a:off x="4809" y="3009"/>
                        <a:ext cx="40" cy="9"/>
                      </a:xfrm>
                      <a:custGeom>
                        <a:avLst/>
                        <a:gdLst/>
                        <a:ahLst/>
                        <a:cxnLst>
                          <a:cxn ang="0">
                            <a:pos x="7" y="0"/>
                          </a:cxn>
                          <a:cxn ang="0">
                            <a:pos x="240" y="0"/>
                          </a:cxn>
                          <a:cxn ang="0">
                            <a:pos x="240" y="56"/>
                          </a:cxn>
                          <a:cxn ang="0">
                            <a:pos x="169" y="56"/>
                          </a:cxn>
                          <a:cxn ang="0">
                            <a:pos x="169" y="26"/>
                          </a:cxn>
                          <a:cxn ang="0">
                            <a:pos x="5" y="26"/>
                          </a:cxn>
                          <a:cxn ang="0">
                            <a:pos x="1" y="20"/>
                          </a:cxn>
                          <a:cxn ang="0">
                            <a:pos x="0" y="12"/>
                          </a:cxn>
                          <a:cxn ang="0">
                            <a:pos x="2" y="5"/>
                          </a:cxn>
                          <a:cxn ang="0">
                            <a:pos x="7" y="0"/>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ln>
                    </p:spPr>
                    <p:txBody>
                      <a:bodyPr/>
                      <a:lstStyle/>
                      <a:p>
                        <a:endParaRPr lang="zh-CN" altLang="en-US"/>
                      </a:p>
                    </p:txBody>
                  </p:sp>
                  <p:sp>
                    <p:nvSpPr>
                      <p:cNvPr id="248173" name="Rectangle 365"/>
                      <p:cNvSpPr>
                        <a:spLocks noChangeArrowheads="1"/>
                      </p:cNvSpPr>
                      <p:nvPr/>
                    </p:nvSpPr>
                    <p:spPr bwMode="auto">
                      <a:xfrm>
                        <a:off x="4839" y="3014"/>
                        <a:ext cx="8" cy="3"/>
                      </a:xfrm>
                      <a:prstGeom prst="rect">
                        <a:avLst/>
                      </a:prstGeom>
                      <a:solidFill>
                        <a:srgbClr val="606060"/>
                      </a:solidFill>
                      <a:ln w="9525">
                        <a:noFill/>
                        <a:miter lim="800000"/>
                      </a:ln>
                    </p:spPr>
                    <p:txBody>
                      <a:bodyPr/>
                      <a:lstStyle/>
                      <a:p>
                        <a:endParaRPr lang="zh-CN" altLang="en-US"/>
                      </a:p>
                    </p:txBody>
                  </p:sp>
                </p:grpSp>
              </p:grpSp>
            </p:grpSp>
            <p:grpSp>
              <p:nvGrpSpPr>
                <p:cNvPr id="247912" name="Group 366"/>
                <p:cNvGrpSpPr/>
                <p:nvPr/>
              </p:nvGrpSpPr>
              <p:grpSpPr bwMode="auto">
                <a:xfrm>
                  <a:off x="4676" y="2918"/>
                  <a:ext cx="328" cy="204"/>
                  <a:chOff x="4676" y="2918"/>
                  <a:chExt cx="328" cy="204"/>
                </a:xfrm>
              </p:grpSpPr>
              <p:sp>
                <p:nvSpPr>
                  <p:cNvPr id="248175" name="Freeform 367"/>
                  <p:cNvSpPr/>
                  <p:nvPr/>
                </p:nvSpPr>
                <p:spPr bwMode="auto">
                  <a:xfrm>
                    <a:off x="4849" y="2918"/>
                    <a:ext cx="16" cy="82"/>
                  </a:xfrm>
                  <a:custGeom>
                    <a:avLst/>
                    <a:gdLst/>
                    <a:ahLst/>
                    <a:cxnLst>
                      <a:cxn ang="0">
                        <a:pos x="0" y="1"/>
                      </a:cxn>
                      <a:cxn ang="0">
                        <a:pos x="43" y="490"/>
                      </a:cxn>
                      <a:cxn ang="0">
                        <a:pos x="59" y="490"/>
                      </a:cxn>
                      <a:cxn ang="0">
                        <a:pos x="100" y="0"/>
                      </a:cxn>
                    </a:cxnLst>
                    <a:rect l="0" t="0" r="r" b="b"/>
                    <a:pathLst>
                      <a:path w="100" h="490">
                        <a:moveTo>
                          <a:pt x="0" y="1"/>
                        </a:moveTo>
                        <a:lnTo>
                          <a:pt x="43" y="490"/>
                        </a:lnTo>
                        <a:lnTo>
                          <a:pt x="59" y="490"/>
                        </a:lnTo>
                        <a:lnTo>
                          <a:pt x="100" y="0"/>
                        </a:lnTo>
                      </a:path>
                    </a:pathLst>
                  </a:custGeom>
                  <a:noFill/>
                  <a:ln w="1588">
                    <a:solidFill>
                      <a:srgbClr val="201000"/>
                    </a:solidFill>
                    <a:prstDash val="solid"/>
                    <a:round/>
                  </a:ln>
                </p:spPr>
                <p:txBody>
                  <a:bodyPr/>
                  <a:lstStyle/>
                  <a:p>
                    <a:endParaRPr lang="zh-CN" altLang="en-US"/>
                  </a:p>
                </p:txBody>
              </p:sp>
              <p:sp>
                <p:nvSpPr>
                  <p:cNvPr id="248176" name="Freeform 368"/>
                  <p:cNvSpPr/>
                  <p:nvPr/>
                </p:nvSpPr>
                <p:spPr bwMode="auto">
                  <a:xfrm>
                    <a:off x="4676" y="2918"/>
                    <a:ext cx="328" cy="204"/>
                  </a:xfrm>
                  <a:custGeom>
                    <a:avLst/>
                    <a:gdLst/>
                    <a:ahLst/>
                    <a:cxnLst>
                      <a:cxn ang="0">
                        <a:pos x="1088" y="494"/>
                      </a:cxn>
                      <a:cxn ang="0">
                        <a:pos x="1088" y="1223"/>
                      </a:cxn>
                      <a:cxn ang="0">
                        <a:pos x="0" y="1223"/>
                      </a:cxn>
                      <a:cxn ang="0">
                        <a:pos x="0" y="538"/>
                      </a:cxn>
                      <a:cxn ang="0">
                        <a:pos x="473" y="0"/>
                      </a:cxn>
                      <a:cxn ang="0">
                        <a:pos x="1911" y="3"/>
                      </a:cxn>
                      <a:cxn ang="0">
                        <a:pos x="1964" y="521"/>
                      </a:cxn>
                      <a:cxn ang="0">
                        <a:pos x="1965" y="1223"/>
                      </a:cxn>
                      <a:cxn ang="0">
                        <a:pos x="1084" y="1223"/>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ln>
                </p:spPr>
                <p:txBody>
                  <a:bodyPr/>
                  <a:lstStyle/>
                  <a:p>
                    <a:endParaRPr lang="zh-CN" altLang="en-US"/>
                  </a:p>
                </p:txBody>
              </p:sp>
            </p:grpSp>
            <p:grpSp>
              <p:nvGrpSpPr>
                <p:cNvPr id="247915" name="Group 369"/>
                <p:cNvGrpSpPr/>
                <p:nvPr/>
              </p:nvGrpSpPr>
              <p:grpSpPr bwMode="auto">
                <a:xfrm>
                  <a:off x="4738" y="2980"/>
                  <a:ext cx="14" cy="21"/>
                  <a:chOff x="4738" y="2980"/>
                  <a:chExt cx="14" cy="21"/>
                </a:xfrm>
              </p:grpSpPr>
              <p:sp>
                <p:nvSpPr>
                  <p:cNvPr id="248178" name="Freeform 370"/>
                  <p:cNvSpPr/>
                  <p:nvPr/>
                </p:nvSpPr>
                <p:spPr bwMode="auto">
                  <a:xfrm>
                    <a:off x="4738" y="2984"/>
                    <a:ext cx="14" cy="17"/>
                  </a:xfrm>
                  <a:custGeom>
                    <a:avLst/>
                    <a:gdLst/>
                    <a:ahLst/>
                    <a:cxnLst>
                      <a:cxn ang="0">
                        <a:pos x="65" y="0"/>
                      </a:cxn>
                      <a:cxn ang="0">
                        <a:pos x="0" y="100"/>
                      </a:cxn>
                      <a:cxn ang="0">
                        <a:pos x="75" y="100"/>
                      </a:cxn>
                      <a:cxn ang="0">
                        <a:pos x="82" y="84"/>
                      </a:cxn>
                      <a:cxn ang="0">
                        <a:pos x="28" y="84"/>
                      </a:cxn>
                      <a:cxn ang="0">
                        <a:pos x="65" y="28"/>
                      </a:cxn>
                      <a:cxn ang="0">
                        <a:pos x="65" y="0"/>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w="9525">
                    <a:noFill/>
                    <a:round/>
                  </a:ln>
                </p:spPr>
                <p:txBody>
                  <a:bodyPr/>
                  <a:lstStyle/>
                  <a:p>
                    <a:endParaRPr lang="zh-CN" altLang="en-US"/>
                  </a:p>
                </p:txBody>
              </p:sp>
              <p:sp>
                <p:nvSpPr>
                  <p:cNvPr id="248179" name="AutoShape 371"/>
                  <p:cNvSpPr>
                    <a:spLocks noChangeArrowheads="1"/>
                  </p:cNvSpPr>
                  <p:nvPr/>
                </p:nvSpPr>
                <p:spPr bwMode="auto">
                  <a:xfrm>
                    <a:off x="4749" y="2980"/>
                    <a:ext cx="3" cy="15"/>
                  </a:xfrm>
                  <a:prstGeom prst="roundRect">
                    <a:avLst>
                      <a:gd name="adj" fmla="val 46667"/>
                    </a:avLst>
                  </a:prstGeom>
                  <a:solidFill>
                    <a:srgbClr val="C0C0C0"/>
                  </a:solidFill>
                  <a:ln w="9525">
                    <a:noFill/>
                    <a:round/>
                  </a:ln>
                </p:spPr>
                <p:txBody>
                  <a:bodyPr/>
                  <a:lstStyle/>
                  <a:p>
                    <a:endParaRPr lang="zh-CN" altLang="en-US"/>
                  </a:p>
                </p:txBody>
              </p:sp>
            </p:grpSp>
          </p:grpSp>
          <p:grpSp>
            <p:nvGrpSpPr>
              <p:cNvPr id="247921" name="Group 372"/>
              <p:cNvGrpSpPr/>
              <p:nvPr/>
            </p:nvGrpSpPr>
            <p:grpSpPr bwMode="auto">
              <a:xfrm>
                <a:off x="5447" y="3096"/>
                <a:ext cx="24" cy="35"/>
                <a:chOff x="5447" y="3096"/>
                <a:chExt cx="24" cy="35"/>
              </a:xfrm>
            </p:grpSpPr>
            <p:sp>
              <p:nvSpPr>
                <p:cNvPr id="248181" name="Freeform 373"/>
                <p:cNvSpPr/>
                <p:nvPr/>
              </p:nvSpPr>
              <p:spPr bwMode="auto">
                <a:xfrm>
                  <a:off x="5462" y="3103"/>
                  <a:ext cx="9" cy="28"/>
                </a:xfrm>
                <a:custGeom>
                  <a:avLst/>
                  <a:gdLst/>
                  <a:ahLst/>
                  <a:cxnLst>
                    <a:cxn ang="0">
                      <a:pos x="0" y="170"/>
                    </a:cxn>
                    <a:cxn ang="0">
                      <a:pos x="0" y="14"/>
                    </a:cxn>
                    <a:cxn ang="0">
                      <a:pos x="55" y="0"/>
                    </a:cxn>
                    <a:cxn ang="0">
                      <a:pos x="55" y="148"/>
                    </a:cxn>
                    <a:cxn ang="0">
                      <a:pos x="0" y="170"/>
                    </a:cxn>
                  </a:cxnLst>
                  <a:rect l="0" t="0" r="r" b="b"/>
                  <a:pathLst>
                    <a:path w="55" h="170">
                      <a:moveTo>
                        <a:pt x="0" y="170"/>
                      </a:moveTo>
                      <a:lnTo>
                        <a:pt x="0" y="14"/>
                      </a:lnTo>
                      <a:lnTo>
                        <a:pt x="55" y="0"/>
                      </a:lnTo>
                      <a:lnTo>
                        <a:pt x="55" y="148"/>
                      </a:lnTo>
                      <a:lnTo>
                        <a:pt x="0" y="170"/>
                      </a:lnTo>
                      <a:close/>
                    </a:path>
                  </a:pathLst>
                </a:custGeom>
                <a:solidFill>
                  <a:srgbClr val="A0A0A0"/>
                </a:solidFill>
                <a:ln w="9525">
                  <a:noFill/>
                  <a:round/>
                </a:ln>
              </p:spPr>
              <p:txBody>
                <a:bodyPr/>
                <a:lstStyle/>
                <a:p>
                  <a:endParaRPr lang="zh-CN" altLang="en-US"/>
                </a:p>
              </p:txBody>
            </p:sp>
            <p:sp>
              <p:nvSpPr>
                <p:cNvPr id="248182" name="Rectangle 374"/>
                <p:cNvSpPr>
                  <a:spLocks noChangeArrowheads="1"/>
                </p:cNvSpPr>
                <p:nvPr/>
              </p:nvSpPr>
              <p:spPr bwMode="auto">
                <a:xfrm>
                  <a:off x="5447" y="3105"/>
                  <a:ext cx="15" cy="26"/>
                </a:xfrm>
                <a:prstGeom prst="rect">
                  <a:avLst/>
                </a:prstGeom>
                <a:solidFill>
                  <a:srgbClr val="808080"/>
                </a:solidFill>
                <a:ln w="9525">
                  <a:noFill/>
                  <a:miter lim="800000"/>
                </a:ln>
              </p:spPr>
              <p:txBody>
                <a:bodyPr/>
                <a:lstStyle/>
                <a:p>
                  <a:endParaRPr lang="zh-CN" altLang="en-US"/>
                </a:p>
              </p:txBody>
            </p:sp>
            <p:sp>
              <p:nvSpPr>
                <p:cNvPr id="248183" name="Rectangle 375"/>
                <p:cNvSpPr>
                  <a:spLocks noChangeArrowheads="1"/>
                </p:cNvSpPr>
                <p:nvPr/>
              </p:nvSpPr>
              <p:spPr bwMode="auto">
                <a:xfrm>
                  <a:off x="5447" y="3110"/>
                  <a:ext cx="15" cy="16"/>
                </a:xfrm>
                <a:prstGeom prst="rect">
                  <a:avLst/>
                </a:prstGeom>
                <a:solidFill>
                  <a:srgbClr val="A0A0A0"/>
                </a:solidFill>
                <a:ln w="9525">
                  <a:noFill/>
                  <a:miter lim="800000"/>
                </a:ln>
              </p:spPr>
              <p:txBody>
                <a:bodyPr/>
                <a:lstStyle/>
                <a:p>
                  <a:endParaRPr lang="zh-CN" altLang="en-US"/>
                </a:p>
              </p:txBody>
            </p:sp>
            <p:sp>
              <p:nvSpPr>
                <p:cNvPr id="248184" name="Freeform 376"/>
                <p:cNvSpPr/>
                <p:nvPr/>
              </p:nvSpPr>
              <p:spPr bwMode="auto">
                <a:xfrm>
                  <a:off x="5462" y="3107"/>
                  <a:ext cx="9" cy="19"/>
                </a:xfrm>
                <a:custGeom>
                  <a:avLst/>
                  <a:gdLst/>
                  <a:ahLst/>
                  <a:cxnLst>
                    <a:cxn ang="0">
                      <a:pos x="0" y="17"/>
                    </a:cxn>
                    <a:cxn ang="0">
                      <a:pos x="0" y="113"/>
                    </a:cxn>
                    <a:cxn ang="0">
                      <a:pos x="55" y="91"/>
                    </a:cxn>
                    <a:cxn ang="0">
                      <a:pos x="55" y="0"/>
                    </a:cxn>
                    <a:cxn ang="0">
                      <a:pos x="0" y="17"/>
                    </a:cxn>
                  </a:cxnLst>
                  <a:rect l="0" t="0" r="r" b="b"/>
                  <a:pathLst>
                    <a:path w="55" h="113">
                      <a:moveTo>
                        <a:pt x="0" y="17"/>
                      </a:moveTo>
                      <a:lnTo>
                        <a:pt x="0" y="113"/>
                      </a:lnTo>
                      <a:lnTo>
                        <a:pt x="55" y="91"/>
                      </a:lnTo>
                      <a:lnTo>
                        <a:pt x="55" y="0"/>
                      </a:lnTo>
                      <a:lnTo>
                        <a:pt x="0" y="17"/>
                      </a:lnTo>
                      <a:close/>
                    </a:path>
                  </a:pathLst>
                </a:custGeom>
                <a:solidFill>
                  <a:srgbClr val="C0C0C0"/>
                </a:solidFill>
                <a:ln w="9525">
                  <a:noFill/>
                  <a:round/>
                </a:ln>
              </p:spPr>
              <p:txBody>
                <a:bodyPr/>
                <a:lstStyle/>
                <a:p>
                  <a:endParaRPr lang="zh-CN" altLang="en-US"/>
                </a:p>
              </p:txBody>
            </p:sp>
            <p:sp>
              <p:nvSpPr>
                <p:cNvPr id="248185" name="Freeform 377"/>
                <p:cNvSpPr/>
                <p:nvPr/>
              </p:nvSpPr>
              <p:spPr bwMode="auto">
                <a:xfrm>
                  <a:off x="5459" y="3096"/>
                  <a:ext cx="12" cy="9"/>
                </a:xfrm>
                <a:custGeom>
                  <a:avLst/>
                  <a:gdLst/>
                  <a:ahLst/>
                  <a:cxnLst>
                    <a:cxn ang="0">
                      <a:pos x="0" y="0"/>
                    </a:cxn>
                    <a:cxn ang="0">
                      <a:pos x="75" y="38"/>
                    </a:cxn>
                    <a:cxn ang="0">
                      <a:pos x="24" y="51"/>
                    </a:cxn>
                    <a:cxn ang="0">
                      <a:pos x="0" y="51"/>
                    </a:cxn>
                    <a:cxn ang="0">
                      <a:pos x="0" y="0"/>
                    </a:cxn>
                  </a:cxnLst>
                  <a:rect l="0" t="0" r="r" b="b"/>
                  <a:pathLst>
                    <a:path w="75" h="51">
                      <a:moveTo>
                        <a:pt x="0" y="0"/>
                      </a:moveTo>
                      <a:lnTo>
                        <a:pt x="75" y="38"/>
                      </a:lnTo>
                      <a:lnTo>
                        <a:pt x="24" y="51"/>
                      </a:lnTo>
                      <a:lnTo>
                        <a:pt x="0" y="51"/>
                      </a:lnTo>
                      <a:lnTo>
                        <a:pt x="0" y="0"/>
                      </a:lnTo>
                      <a:close/>
                    </a:path>
                  </a:pathLst>
                </a:custGeom>
                <a:solidFill>
                  <a:srgbClr val="606060"/>
                </a:solidFill>
                <a:ln w="9525">
                  <a:noFill/>
                  <a:round/>
                </a:ln>
              </p:spPr>
              <p:txBody>
                <a:bodyPr/>
                <a:lstStyle/>
                <a:p>
                  <a:endParaRPr lang="zh-CN" altLang="en-US"/>
                </a:p>
              </p:txBody>
            </p:sp>
          </p:grpSp>
        </p:grpSp>
      </p:grpSp>
      <p:sp>
        <p:nvSpPr>
          <p:cNvPr id="248186" name="Text Box 378"/>
          <p:cNvSpPr txBox="1">
            <a:spLocks noChangeArrowheads="1"/>
          </p:cNvSpPr>
          <p:nvPr/>
        </p:nvSpPr>
        <p:spPr bwMode="auto">
          <a:xfrm>
            <a:off x="2339975" y="2652713"/>
            <a:ext cx="5264150" cy="701675"/>
          </a:xfrm>
          <a:prstGeom prst="rect">
            <a:avLst/>
          </a:prstGeom>
          <a:solidFill>
            <a:schemeClr val="bg2"/>
          </a:solidFill>
          <a:ln w="9525">
            <a:noFill/>
            <a:miter lim="800000"/>
          </a:ln>
          <a:effectLst/>
        </p:spPr>
        <p:txBody>
          <a:bodyPr wrap="none">
            <a:spAutoFit/>
          </a:bodyPr>
          <a:lstStyle/>
          <a:p>
            <a:r>
              <a:rPr lang="zh-CN" altLang="en-US" sz="4000" b="0">
                <a:effectLst>
                  <a:outerShdw blurRad="38100" dist="38100" dir="2700000" algn="tl">
                    <a:srgbClr val="000000"/>
                  </a:outerShdw>
                </a:effectLst>
              </a:rPr>
              <a:t>多车道公路是并行传输</a:t>
            </a:r>
            <a:endParaRPr lang="zh-CN" altLang="en-US" sz="4000" b="0">
              <a:effectLst>
                <a:outerShdw blurRad="38100" dist="38100" dir="2700000" algn="tl">
                  <a:srgbClr val="000000"/>
                </a:outerShdw>
              </a:effectLst>
            </a:endParaRPr>
          </a:p>
        </p:txBody>
      </p:sp>
      <p:sp>
        <p:nvSpPr>
          <p:cNvPr id="248187" name="AutoShape 379"/>
          <p:cNvSpPr>
            <a:spLocks noChangeArrowheads="1"/>
          </p:cNvSpPr>
          <p:nvPr/>
        </p:nvSpPr>
        <p:spPr bwMode="auto">
          <a:xfrm rot="-5400000">
            <a:off x="4344988" y="1800225"/>
            <a:ext cx="525462" cy="8135938"/>
          </a:xfrm>
          <a:prstGeom prst="can">
            <a:avLst>
              <a:gd name="adj" fmla="val 58636"/>
            </a:avLst>
          </a:prstGeom>
          <a:gradFill rotWithShape="1">
            <a:gsLst>
              <a:gs pos="0">
                <a:srgbClr val="C0C0C0">
                  <a:gamma/>
                  <a:shade val="46275"/>
                  <a:invGamma/>
                </a:srgbClr>
              </a:gs>
              <a:gs pos="50000">
                <a:srgbClr val="C0C0C0"/>
              </a:gs>
              <a:gs pos="100000">
                <a:srgbClr val="C0C0C0">
                  <a:gamma/>
                  <a:shade val="46275"/>
                  <a:invGamma/>
                </a:srgbClr>
              </a:gs>
            </a:gsLst>
            <a:lin ang="0" scaled="1"/>
          </a:gradFill>
          <a:ln w="9525">
            <a:solidFill>
              <a:srgbClr val="000000"/>
            </a:solidFill>
            <a:round/>
          </a:ln>
          <a:effectLst/>
        </p:spPr>
        <p:txBody>
          <a:bodyPr wrap="none" anchor="ctr"/>
          <a:lstStyle/>
          <a:p>
            <a:endParaRPr lang="zh-CN" altLang="en-US"/>
          </a:p>
        </p:txBody>
      </p:sp>
      <p:sp>
        <p:nvSpPr>
          <p:cNvPr id="248188" name="Text Box 380"/>
          <p:cNvSpPr txBox="1">
            <a:spLocks noChangeArrowheads="1"/>
          </p:cNvSpPr>
          <p:nvPr/>
        </p:nvSpPr>
        <p:spPr bwMode="auto">
          <a:xfrm>
            <a:off x="1042988" y="5586413"/>
            <a:ext cx="7092950" cy="579437"/>
          </a:xfrm>
          <a:prstGeom prst="rect">
            <a:avLst/>
          </a:prstGeom>
          <a:noFill/>
          <a:ln w="9525">
            <a:noFill/>
            <a:miter lim="800000"/>
          </a:ln>
          <a:effectLst/>
        </p:spPr>
        <p:txBody>
          <a:bodyPr wrap="none">
            <a:spAutoFit/>
          </a:bodyPr>
          <a:lstStyle/>
          <a:p>
            <a:r>
              <a:rPr lang="en-US" altLang="zh-CN" b="0">
                <a:solidFill>
                  <a:srgbClr val="000000"/>
                </a:solidFill>
                <a:latin typeface="宋体" panose="02010600030101010101" pitchFamily="2" charset="-122"/>
                <a:ea typeface="宋体" panose="02010600030101010101" pitchFamily="2" charset="-122"/>
              </a:rPr>
              <a:t>……</a:t>
            </a:r>
            <a:r>
              <a:rPr lang="en-US" altLang="zh-CN" b="0">
                <a:solidFill>
                  <a:srgbClr val="000000"/>
                </a:solidFill>
              </a:rPr>
              <a:t>100101110100100111010001011010</a:t>
            </a:r>
            <a:endParaRPr lang="en-US" altLang="zh-CN" b="0">
              <a:solidFill>
                <a:srgbClr val="000000"/>
              </a:solidFill>
            </a:endParaRPr>
          </a:p>
        </p:txBody>
      </p:sp>
      <p:sp>
        <p:nvSpPr>
          <p:cNvPr id="248189" name="Text Box 381"/>
          <p:cNvSpPr txBox="1">
            <a:spLocks noChangeArrowheads="1"/>
          </p:cNvSpPr>
          <p:nvPr/>
        </p:nvSpPr>
        <p:spPr bwMode="auto">
          <a:xfrm>
            <a:off x="1258888" y="4759325"/>
            <a:ext cx="6788150" cy="701675"/>
          </a:xfrm>
          <a:prstGeom prst="rect">
            <a:avLst/>
          </a:prstGeom>
          <a:solidFill>
            <a:srgbClr val="3333CC"/>
          </a:solidFill>
          <a:ln w="9525">
            <a:noFill/>
            <a:miter lim="800000"/>
          </a:ln>
          <a:effectLst/>
        </p:spPr>
        <p:txBody>
          <a:bodyPr wrap="none">
            <a:spAutoFit/>
          </a:bodyPr>
          <a:lstStyle/>
          <a:p>
            <a:r>
              <a:rPr lang="zh-CN" altLang="en-US" sz="4000" b="0">
                <a:effectLst>
                  <a:outerShdw blurRad="38100" dist="38100" dir="2700000" algn="tl">
                    <a:srgbClr val="000000"/>
                  </a:outerShdw>
                </a:effectLst>
              </a:rPr>
              <a:t>通信线路上通常都是串行传输</a:t>
            </a:r>
            <a:endParaRPr lang="zh-CN" altLang="en-US" sz="4000" b="0">
              <a:effectLst>
                <a:outerShdw blurRad="38100" dist="38100" dir="2700000" algn="tl">
                  <a:srgbClr val="000000"/>
                </a:outerShd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3.33333E-6 4.73988E-6 L 0.92083 -0.00093 " pathEditMode="relative" rAng="0" ptsTypes="AA">
                                      <p:cBhvr>
                                        <p:cTn id="9" dur="5000" fill="hold"/>
                                        <p:tgtEl>
                                          <p:spTgt spid="2"/>
                                        </p:tgtEl>
                                        <p:attrNameLst>
                                          <p:attrName>ppt_x</p:attrName>
                                          <p:attrName>ppt_y</p:attrName>
                                        </p:attrNameLst>
                                      </p:cBhvr>
                                      <p:rCtr x="460" y="0"/>
                                    </p:animMotion>
                                  </p:childTnLst>
                                </p:cTn>
                              </p:par>
                            </p:childTnLst>
                          </p:cTn>
                        </p:par>
                        <p:par>
                          <p:cTn id="10" fill="hold">
                            <p:stCondLst>
                              <p:cond delay="5000"/>
                            </p:stCondLst>
                            <p:childTnLst>
                              <p:par>
                                <p:cTn id="11" presetID="1" presetClass="entr" presetSubtype="0" fill="hold" grpId="0" nodeType="afterEffect">
                                  <p:stCondLst>
                                    <p:cond delay="0"/>
                                  </p:stCondLst>
                                  <p:childTnLst>
                                    <p:set>
                                      <p:cBhvr>
                                        <p:cTn id="12" dur="1" fill="hold">
                                          <p:stCondLst>
                                            <p:cond delay="0"/>
                                          </p:stCondLst>
                                        </p:cTn>
                                        <p:tgtEl>
                                          <p:spTgt spid="248186"/>
                                        </p:tgtEl>
                                        <p:attrNameLst>
                                          <p:attrName>style.visibility</p:attrName>
                                        </p:attrNameLst>
                                      </p:cBhvr>
                                      <p:to>
                                        <p:strVal val="visible"/>
                                      </p:to>
                                    </p:set>
                                  </p:childTnLst>
                                </p:cTn>
                              </p:par>
                            </p:childTnLst>
                          </p:cTn>
                        </p:par>
                        <p:par>
                          <p:cTn id="13" fill="hold">
                            <p:stCondLst>
                              <p:cond delay="5000"/>
                            </p:stCondLst>
                            <p:childTnLst>
                              <p:par>
                                <p:cTn id="14" presetID="35" presetClass="emph" presetSubtype="0" fill="hold" grpId="1" nodeType="afterEffect">
                                  <p:stCondLst>
                                    <p:cond delay="500"/>
                                  </p:stCondLst>
                                  <p:childTnLst>
                                    <p:anim calcmode="discrete" valueType="str">
                                      <p:cBhvr>
                                        <p:cTn id="15" dur="1000" fill="hold"/>
                                        <p:tgtEl>
                                          <p:spTgt spid="248186"/>
                                        </p:tgtEl>
                                        <p:attrNameLst>
                                          <p:attrName>style.visibility</p:attrName>
                                        </p:attrNameLst>
                                      </p:cBhvr>
                                      <p:tavLst>
                                        <p:tav tm="0">
                                          <p:val>
                                            <p:strVal val="hidden"/>
                                          </p:val>
                                        </p:tav>
                                        <p:tav tm="50000">
                                          <p:val>
                                            <p:strVal val="visible"/>
                                          </p:val>
                                        </p:tav>
                                      </p:tavLst>
                                    </p:anim>
                                  </p:childTnLst>
                                </p:cTn>
                              </p:par>
                            </p:childTnLst>
                          </p:cTn>
                        </p:par>
                        <p:par>
                          <p:cTn id="16" fill="hold">
                            <p:stCondLst>
                              <p:cond delay="6500"/>
                            </p:stCondLst>
                            <p:childTnLst>
                              <p:par>
                                <p:cTn id="17" presetID="35" presetClass="emph" presetSubtype="0" fill="hold" grpId="2" nodeType="afterEffect">
                                  <p:stCondLst>
                                    <p:cond delay="0"/>
                                  </p:stCondLst>
                                  <p:childTnLst>
                                    <p:anim calcmode="discrete" valueType="str">
                                      <p:cBhvr>
                                        <p:cTn id="18" dur="1000" fill="hold"/>
                                        <p:tgtEl>
                                          <p:spTgt spid="248186"/>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81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8187"/>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grpId="0" nodeType="afterEffect">
                                  <p:stCondLst>
                                    <p:cond delay="0"/>
                                  </p:stCondLst>
                                  <p:childTnLst>
                                    <p:set>
                                      <p:cBhvr>
                                        <p:cTn id="27" dur="1" fill="hold">
                                          <p:stCondLst>
                                            <p:cond delay="0"/>
                                          </p:stCondLst>
                                        </p:cTn>
                                        <p:tgtEl>
                                          <p:spTgt spid="248188"/>
                                        </p:tgtEl>
                                        <p:attrNameLst>
                                          <p:attrName>style.visibility</p:attrName>
                                        </p:attrNameLst>
                                      </p:cBhvr>
                                      <p:to>
                                        <p:strVal val="visible"/>
                                      </p:to>
                                    </p:set>
                                    <p:anim calcmode="lin" valueType="num">
                                      <p:cBhvr additive="base">
                                        <p:cTn id="28" dur="3000" fill="hold"/>
                                        <p:tgtEl>
                                          <p:spTgt spid="248188"/>
                                        </p:tgtEl>
                                        <p:attrNameLst>
                                          <p:attrName>ppt_x</p:attrName>
                                        </p:attrNameLst>
                                      </p:cBhvr>
                                      <p:tavLst>
                                        <p:tav tm="0">
                                          <p:val>
                                            <p:strVal val="0-#ppt_w/2"/>
                                          </p:val>
                                        </p:tav>
                                        <p:tav tm="100000">
                                          <p:val>
                                            <p:strVal val="#ppt_x"/>
                                          </p:val>
                                        </p:tav>
                                      </p:tavLst>
                                    </p:anim>
                                    <p:anim calcmode="lin" valueType="num">
                                      <p:cBhvr additive="base">
                                        <p:cTn id="29" dur="3000" fill="hold"/>
                                        <p:tgtEl>
                                          <p:spTgt spid="2481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186" grpId="0" animBg="1"/>
      <p:bldP spid="248186" grpId="1" animBg="1"/>
      <p:bldP spid="248186" grpId="2" animBg="1"/>
      <p:bldP spid="248187" grpId="0" animBg="1"/>
      <p:bldP spid="248188" grpId="0"/>
      <p:bldP spid="2481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p:cNvSpPr>
            <a:spLocks noGrp="1" noChangeArrowheads="1"/>
          </p:cNvSpPr>
          <p:nvPr>
            <p:ph type="body" idx="1"/>
          </p:nvPr>
        </p:nvSpPr>
        <p:spPr/>
        <p:txBody>
          <a:bodyPr/>
          <a:lstStyle/>
          <a:p>
            <a:r>
              <a:rPr lang="zh-CN" altLang="en-US"/>
              <a:t>协议必须保证在任何复杂的情况下都能正确工作，因此网络协议非常复杂。</a:t>
            </a:r>
            <a:endParaRPr lang="zh-CN" altLang="en-US"/>
          </a:p>
          <a:p>
            <a:r>
              <a:rPr lang="zh-CN" altLang="en-US"/>
              <a:t>我们在日常生活中所使用的许多约定，都远远达不到网络协议的要求，因此经常会使约定失败。</a:t>
            </a:r>
            <a:endParaRPr lang="zh-CN" altLang="en-US"/>
          </a:p>
          <a:p>
            <a:r>
              <a:rPr lang="zh-CN" altLang="en-US"/>
              <a:t>总之，网络协议必须考虑如何对付各种异常情况的出现。下面看一个例子。</a:t>
            </a:r>
            <a:endParaRPr lang="zh-CN" altLang="en-US"/>
          </a:p>
        </p:txBody>
      </p:sp>
      <p:sp>
        <p:nvSpPr>
          <p:cNvPr id="178181" name="Rectangle 5"/>
          <p:cNvSpPr>
            <a:spLocks noGrp="1" noChangeArrowheads="1"/>
          </p:cNvSpPr>
          <p:nvPr>
            <p:ph type="title"/>
          </p:nvPr>
        </p:nvSpPr>
        <p:spPr>
          <a:xfrm>
            <a:off x="457200" y="333375"/>
            <a:ext cx="8229600" cy="652463"/>
          </a:xfrm>
          <a:noFill/>
        </p:spPr>
        <p:txBody>
          <a:bodyPr>
            <a:normAutofit fontScale="90000"/>
          </a:bodyPr>
          <a:lstStyle/>
          <a:p>
            <a:r>
              <a:rPr lang="zh-CN" altLang="en-US" sz="4000">
                <a:latin typeface="Times New Roman" panose="02020603050405020304" pitchFamily="18" charset="0"/>
              </a:rPr>
              <a:t>网络协议非常复杂</a:t>
            </a:r>
            <a:endParaRPr lang="zh-CN" altLang="en-US" sz="4000">
              <a:latin typeface="Times New Roman" panose="02020603050405020304" pitchFamily="18" charset="0"/>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Freeform 2"/>
          <p:cNvSpPr/>
          <p:nvPr/>
        </p:nvSpPr>
        <p:spPr bwMode="auto">
          <a:xfrm>
            <a:off x="50800" y="4962525"/>
            <a:ext cx="8974138" cy="1889125"/>
          </a:xfrm>
          <a:custGeom>
            <a:avLst/>
            <a:gdLst/>
            <a:ahLst/>
            <a:cxnLst>
              <a:cxn ang="0">
                <a:pos x="0" y="1159"/>
              </a:cxn>
              <a:cxn ang="0">
                <a:pos x="928" y="90"/>
              </a:cxn>
              <a:cxn ang="0">
                <a:pos x="1744" y="618"/>
              </a:cxn>
              <a:cxn ang="0">
                <a:pos x="2800" y="1098"/>
              </a:cxn>
              <a:cxn ang="0">
                <a:pos x="3379" y="1127"/>
              </a:cxn>
              <a:cxn ang="0">
                <a:pos x="3808" y="1098"/>
              </a:cxn>
              <a:cxn ang="0">
                <a:pos x="4240" y="666"/>
              </a:cxn>
              <a:cxn ang="0">
                <a:pos x="4558" y="201"/>
              </a:cxn>
              <a:cxn ang="0">
                <a:pos x="4958" y="243"/>
              </a:cxn>
              <a:cxn ang="0">
                <a:pos x="5158" y="727"/>
              </a:cxn>
              <a:cxn ang="0">
                <a:pos x="5316" y="927"/>
              </a:cxn>
              <a:cxn ang="0">
                <a:pos x="5410" y="1033"/>
              </a:cxn>
              <a:cxn ang="0">
                <a:pos x="5653" y="1190"/>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663300"/>
          </a:solidFill>
          <a:ln w="9525">
            <a:solidFill>
              <a:schemeClr val="tx1"/>
            </a:solidFill>
            <a:round/>
          </a:ln>
          <a:effectLst/>
        </p:spPr>
        <p:txBody>
          <a:bodyPr wrap="none" anchor="ctr"/>
          <a:lstStyle/>
          <a:p>
            <a:endParaRPr lang="zh-CN" altLang="en-US"/>
          </a:p>
        </p:txBody>
      </p:sp>
      <p:sp>
        <p:nvSpPr>
          <p:cNvPr id="250883" name="Line 3"/>
          <p:cNvSpPr>
            <a:spLocks noChangeShapeType="1"/>
          </p:cNvSpPr>
          <p:nvPr/>
        </p:nvSpPr>
        <p:spPr bwMode="auto">
          <a:xfrm>
            <a:off x="1676400" y="4419600"/>
            <a:ext cx="0" cy="685800"/>
          </a:xfrm>
          <a:prstGeom prst="line">
            <a:avLst/>
          </a:prstGeom>
          <a:noFill/>
          <a:ln w="28575">
            <a:solidFill>
              <a:srgbClr val="000000"/>
            </a:solidFill>
            <a:round/>
          </a:ln>
          <a:effectLst/>
        </p:spPr>
        <p:txBody>
          <a:bodyPr wrap="none" anchor="ctr"/>
          <a:lstStyle/>
          <a:p>
            <a:endParaRPr lang="zh-CN" altLang="en-US"/>
          </a:p>
        </p:txBody>
      </p:sp>
      <p:sp>
        <p:nvSpPr>
          <p:cNvPr id="250884" name="AutoShape 4"/>
          <p:cNvSpPr>
            <a:spLocks noChangeArrowheads="1"/>
          </p:cNvSpPr>
          <p:nvPr/>
        </p:nvSpPr>
        <p:spPr bwMode="auto">
          <a:xfrm rot="-252939">
            <a:off x="1676400" y="4419600"/>
            <a:ext cx="838200" cy="533400"/>
          </a:xfrm>
          <a:prstGeom prst="wave">
            <a:avLst>
              <a:gd name="adj1" fmla="val 12500"/>
              <a:gd name="adj2" fmla="val -1639"/>
            </a:avLst>
          </a:prstGeom>
          <a:solidFill>
            <a:schemeClr val="accent1"/>
          </a:solidFill>
          <a:ln w="9525">
            <a:noFill/>
            <a:round/>
          </a:ln>
          <a:effectLst/>
        </p:spPr>
        <p:txBody>
          <a:bodyPr wrap="none" anchor="ctr"/>
          <a:lstStyle/>
          <a:p>
            <a:endParaRPr lang="zh-CN" altLang="en-US"/>
          </a:p>
        </p:txBody>
      </p:sp>
      <p:sp>
        <p:nvSpPr>
          <p:cNvPr id="250885" name="Line 5"/>
          <p:cNvSpPr>
            <a:spLocks noChangeShapeType="1"/>
          </p:cNvSpPr>
          <p:nvPr/>
        </p:nvSpPr>
        <p:spPr bwMode="auto">
          <a:xfrm>
            <a:off x="7543800" y="4572000"/>
            <a:ext cx="0" cy="685800"/>
          </a:xfrm>
          <a:prstGeom prst="line">
            <a:avLst/>
          </a:prstGeom>
          <a:noFill/>
          <a:ln w="28575">
            <a:solidFill>
              <a:srgbClr val="000000"/>
            </a:solidFill>
            <a:round/>
          </a:ln>
          <a:effectLst/>
        </p:spPr>
        <p:txBody>
          <a:bodyPr wrap="none" anchor="ctr"/>
          <a:lstStyle/>
          <a:p>
            <a:endParaRPr lang="zh-CN" altLang="en-US"/>
          </a:p>
        </p:txBody>
      </p:sp>
      <p:sp>
        <p:nvSpPr>
          <p:cNvPr id="250886" name="AutoShape 6"/>
          <p:cNvSpPr>
            <a:spLocks noChangeArrowheads="1"/>
          </p:cNvSpPr>
          <p:nvPr/>
        </p:nvSpPr>
        <p:spPr bwMode="auto">
          <a:xfrm rot="-252939">
            <a:off x="7543800" y="4572000"/>
            <a:ext cx="838200" cy="533400"/>
          </a:xfrm>
          <a:prstGeom prst="wave">
            <a:avLst>
              <a:gd name="adj1" fmla="val 12500"/>
              <a:gd name="adj2" fmla="val -1639"/>
            </a:avLst>
          </a:prstGeom>
          <a:solidFill>
            <a:schemeClr val="accent1"/>
          </a:solidFill>
          <a:ln w="9525">
            <a:noFill/>
            <a:round/>
          </a:ln>
          <a:effectLst/>
        </p:spPr>
        <p:txBody>
          <a:bodyPr wrap="none" anchor="ctr"/>
          <a:lstStyle/>
          <a:p>
            <a:endParaRPr lang="zh-CN" altLang="en-US"/>
          </a:p>
        </p:txBody>
      </p:sp>
      <p:sp>
        <p:nvSpPr>
          <p:cNvPr id="250887" name="AutoShape 7"/>
          <p:cNvSpPr>
            <a:spLocks noChangeArrowheads="1"/>
          </p:cNvSpPr>
          <p:nvPr/>
        </p:nvSpPr>
        <p:spPr bwMode="auto">
          <a:xfrm rot="-252939">
            <a:off x="4668838" y="5859463"/>
            <a:ext cx="1276350" cy="762000"/>
          </a:xfrm>
          <a:prstGeom prst="wave">
            <a:avLst>
              <a:gd name="adj1" fmla="val 12500"/>
              <a:gd name="adj2" fmla="val -1639"/>
            </a:avLst>
          </a:prstGeom>
          <a:solidFill>
            <a:schemeClr val="tx1"/>
          </a:solidFill>
          <a:ln w="9525">
            <a:solidFill>
              <a:schemeClr val="bg2"/>
            </a:solidFill>
            <a:round/>
          </a:ln>
          <a:effectLst/>
        </p:spPr>
        <p:txBody>
          <a:bodyPr wrap="none" anchor="ctr"/>
          <a:lstStyle/>
          <a:p>
            <a:endParaRPr lang="zh-CN" altLang="en-US"/>
          </a:p>
        </p:txBody>
      </p:sp>
      <p:sp>
        <p:nvSpPr>
          <p:cNvPr id="250888" name="Line 8"/>
          <p:cNvSpPr>
            <a:spLocks noChangeShapeType="1"/>
          </p:cNvSpPr>
          <p:nvPr/>
        </p:nvSpPr>
        <p:spPr bwMode="auto">
          <a:xfrm>
            <a:off x="4703763" y="5867400"/>
            <a:ext cx="0" cy="862013"/>
          </a:xfrm>
          <a:prstGeom prst="line">
            <a:avLst/>
          </a:prstGeom>
          <a:noFill/>
          <a:ln w="28575">
            <a:solidFill>
              <a:srgbClr val="000000"/>
            </a:solidFill>
            <a:round/>
          </a:ln>
          <a:effectLst/>
        </p:spPr>
        <p:txBody>
          <a:bodyPr wrap="none" anchor="ctr"/>
          <a:lstStyle/>
          <a:p>
            <a:endParaRPr lang="zh-CN" altLang="en-US"/>
          </a:p>
        </p:txBody>
      </p:sp>
      <p:sp>
        <p:nvSpPr>
          <p:cNvPr id="250902" name="Text Box 22"/>
          <p:cNvSpPr txBox="1">
            <a:spLocks noChangeArrowheads="1"/>
          </p:cNvSpPr>
          <p:nvPr/>
        </p:nvSpPr>
        <p:spPr bwMode="auto">
          <a:xfrm>
            <a:off x="7726363" y="2852738"/>
            <a:ext cx="1022350" cy="1098550"/>
          </a:xfrm>
          <a:prstGeom prst="rect">
            <a:avLst/>
          </a:prstGeom>
          <a:noFill/>
          <a:ln w="12700" cap="sq">
            <a:noFill/>
            <a:miter lim="800000"/>
            <a:headEnd type="none" w="sm" len="sm"/>
            <a:tailEnd type="none" w="sm" len="sm"/>
          </a:ln>
          <a:effectLst/>
        </p:spPr>
        <p:txBody>
          <a:bodyPr wrap="none">
            <a:spAutoFit/>
          </a:bodyPr>
          <a:lstStyle/>
          <a:p>
            <a:r>
              <a:rPr kumimoji="1" lang="en-US" altLang="zh-CN" sz="6600">
                <a:solidFill>
                  <a:schemeClr val="bg2"/>
                </a:solidFill>
              </a:rPr>
              <a:t>…</a:t>
            </a:r>
            <a:endParaRPr kumimoji="1" lang="en-US" altLang="zh-CN" sz="6600">
              <a:solidFill>
                <a:schemeClr val="bg2"/>
              </a:solidFill>
            </a:endParaRPr>
          </a:p>
        </p:txBody>
      </p:sp>
      <p:sp>
        <p:nvSpPr>
          <p:cNvPr id="250903" name="AutoShape 23">
            <a:hlinkClick r:id="rId1" action="ppaction://hlinkpres?slideindex=1&amp;slidetitle=" highlightClick="1"/>
          </p:cNvPr>
          <p:cNvSpPr>
            <a:spLocks noChangeArrowheads="1"/>
          </p:cNvSpPr>
          <p:nvPr/>
        </p:nvSpPr>
        <p:spPr bwMode="auto">
          <a:xfrm>
            <a:off x="8839200" y="6553200"/>
            <a:ext cx="76200" cy="76200"/>
          </a:xfrm>
          <a:prstGeom prst="actionButtonForwardNext">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p>
        </p:txBody>
      </p:sp>
      <p:sp>
        <p:nvSpPr>
          <p:cNvPr id="250905" name="Text Box 25"/>
          <p:cNvSpPr txBox="1">
            <a:spLocks noChangeArrowheads="1"/>
          </p:cNvSpPr>
          <p:nvPr/>
        </p:nvSpPr>
        <p:spPr bwMode="auto">
          <a:xfrm>
            <a:off x="971550" y="2349500"/>
            <a:ext cx="1022350" cy="1098550"/>
          </a:xfrm>
          <a:prstGeom prst="rect">
            <a:avLst/>
          </a:prstGeom>
          <a:noFill/>
          <a:ln w="12700" cap="sq">
            <a:noFill/>
            <a:miter lim="800000"/>
            <a:headEnd type="none" w="sm" len="sm"/>
            <a:tailEnd type="none" w="sm" len="sm"/>
          </a:ln>
          <a:effectLst/>
        </p:spPr>
        <p:txBody>
          <a:bodyPr wrap="none">
            <a:spAutoFit/>
          </a:bodyPr>
          <a:lstStyle/>
          <a:p>
            <a:r>
              <a:rPr kumimoji="1" lang="en-US" altLang="zh-CN" sz="6600">
                <a:solidFill>
                  <a:schemeClr val="bg2"/>
                </a:solidFill>
              </a:rPr>
              <a:t>…</a:t>
            </a:r>
            <a:endParaRPr kumimoji="1" lang="en-US" altLang="zh-CN" sz="6600">
              <a:solidFill>
                <a:schemeClr val="bg2"/>
              </a:solidFill>
            </a:endParaRPr>
          </a:p>
        </p:txBody>
      </p:sp>
      <p:sp>
        <p:nvSpPr>
          <p:cNvPr id="250910" name="Text Box 30"/>
          <p:cNvSpPr txBox="1">
            <a:spLocks noChangeArrowheads="1"/>
          </p:cNvSpPr>
          <p:nvPr/>
        </p:nvSpPr>
        <p:spPr bwMode="auto">
          <a:xfrm>
            <a:off x="1476375" y="1844675"/>
            <a:ext cx="6280150" cy="1311275"/>
          </a:xfrm>
          <a:prstGeom prst="rect">
            <a:avLst/>
          </a:prstGeom>
          <a:solidFill>
            <a:srgbClr val="0000FF"/>
          </a:solidFill>
          <a:ln w="9525">
            <a:noFill/>
            <a:miter lim="800000"/>
          </a:ln>
          <a:effectLst/>
        </p:spPr>
        <p:txBody>
          <a:bodyPr wrap="none">
            <a:spAutoFit/>
          </a:bodyPr>
          <a:lstStyle/>
          <a:p>
            <a:r>
              <a:rPr lang="zh-CN" altLang="en-US" sz="4000" b="0">
                <a:solidFill>
                  <a:srgbClr val="FFFF00"/>
                </a:solidFill>
                <a:effectLst>
                  <a:outerShdw blurRad="38100" dist="38100" dir="2700000" algn="tl">
                    <a:srgbClr val="000000"/>
                  </a:outerShdw>
                </a:effectLst>
              </a:rPr>
              <a:t>蓝军联合进攻白军</a:t>
            </a:r>
            <a:r>
              <a:rPr lang="en-US" altLang="zh-CN" sz="4000" b="0">
                <a:solidFill>
                  <a:srgbClr val="FFFF00"/>
                </a:solidFill>
                <a:effectLst>
                  <a:outerShdw blurRad="38100" dist="38100" dir="2700000" algn="tl">
                    <a:srgbClr val="000000"/>
                  </a:outerShdw>
                </a:effectLst>
              </a:rPr>
              <a:t>——</a:t>
            </a:r>
            <a:r>
              <a:rPr lang="zh-CN" altLang="en-US" sz="4000" b="0">
                <a:solidFill>
                  <a:srgbClr val="FFFF00"/>
                </a:solidFill>
                <a:effectLst>
                  <a:outerShdw blurRad="38100" dist="38100" dir="2700000" algn="tl">
                    <a:srgbClr val="000000"/>
                  </a:outerShdw>
                </a:effectLst>
              </a:rPr>
              <a:t>必胜</a:t>
            </a:r>
            <a:endParaRPr lang="zh-CN" altLang="en-US" sz="4000" b="0">
              <a:solidFill>
                <a:srgbClr val="FFFF00"/>
              </a:solidFill>
              <a:effectLst>
                <a:outerShdw blurRad="38100" dist="38100" dir="2700000" algn="tl">
                  <a:srgbClr val="000000"/>
                </a:outerShdw>
              </a:effectLst>
            </a:endParaRPr>
          </a:p>
          <a:p>
            <a:r>
              <a:rPr lang="zh-CN" altLang="en-US" sz="4000" b="0">
                <a:solidFill>
                  <a:srgbClr val="FFFF00"/>
                </a:solidFill>
                <a:effectLst>
                  <a:outerShdw blurRad="38100" dist="38100" dir="2700000" algn="tl">
                    <a:srgbClr val="000000"/>
                  </a:outerShdw>
                </a:effectLst>
              </a:rPr>
              <a:t>蓝军单独进攻白军</a:t>
            </a:r>
            <a:r>
              <a:rPr lang="en-US" altLang="zh-CN" sz="4000" b="0">
                <a:solidFill>
                  <a:srgbClr val="FFFF00"/>
                </a:solidFill>
                <a:effectLst>
                  <a:outerShdw blurRad="38100" dist="38100" dir="2700000" algn="tl">
                    <a:srgbClr val="000000"/>
                  </a:outerShdw>
                </a:effectLst>
              </a:rPr>
              <a:t>——</a:t>
            </a:r>
            <a:r>
              <a:rPr lang="zh-CN" altLang="en-US" sz="4000" b="0">
                <a:solidFill>
                  <a:srgbClr val="FFFF00"/>
                </a:solidFill>
                <a:effectLst>
                  <a:outerShdw blurRad="38100" dist="38100" dir="2700000" algn="tl">
                    <a:srgbClr val="000000"/>
                  </a:outerShdw>
                </a:effectLst>
              </a:rPr>
              <a:t>必败</a:t>
            </a:r>
            <a:endParaRPr lang="zh-CN" altLang="en-US" sz="4000" b="0">
              <a:solidFill>
                <a:srgbClr val="FFFF00"/>
              </a:solidFill>
              <a:effectLst>
                <a:outerShdw blurRad="38100" dist="38100" dir="2700000" algn="tl">
                  <a:srgbClr val="000000"/>
                </a:outerShdw>
              </a:effectLst>
            </a:endParaRPr>
          </a:p>
        </p:txBody>
      </p:sp>
      <p:sp>
        <p:nvSpPr>
          <p:cNvPr id="250911" name="Rectangle 31"/>
          <p:cNvSpPr>
            <a:spLocks noChangeArrowheads="1"/>
          </p:cNvSpPr>
          <p:nvPr/>
        </p:nvSpPr>
        <p:spPr bwMode="auto">
          <a:xfrm>
            <a:off x="179388" y="620713"/>
            <a:ext cx="2952750" cy="503237"/>
          </a:xfrm>
          <a:prstGeom prst="rect">
            <a:avLst/>
          </a:prstGeom>
          <a:solidFill>
            <a:schemeClr val="accent1"/>
          </a:solidFill>
          <a:ln w="9525">
            <a:solidFill>
              <a:schemeClr val="tx1"/>
            </a:solidFill>
            <a:miter lim="800000"/>
          </a:ln>
          <a:effectLst/>
        </p:spPr>
        <p:txBody>
          <a:bodyPr wrap="none" anchor="ctr"/>
          <a:lstStyle/>
          <a:p>
            <a:pPr algn="ctr"/>
            <a:r>
              <a:rPr kumimoji="1" lang="zh-CN" altLang="en-US" b="0">
                <a:solidFill>
                  <a:srgbClr val="FFFF00"/>
                </a:solidFill>
                <a:effectLst>
                  <a:outerShdw blurRad="38100" dist="38100" dir="2700000" algn="tl">
                    <a:srgbClr val="000000"/>
                  </a:outerShdw>
                </a:effectLst>
              </a:rPr>
              <a:t>明日正午进攻</a:t>
            </a:r>
            <a:r>
              <a:rPr kumimoji="1" lang="en-US" altLang="zh-CN" b="0">
                <a:solidFill>
                  <a:srgbClr val="FFFF00"/>
                </a:solidFill>
                <a:effectLst>
                  <a:outerShdw blurRad="38100" dist="38100" dir="2700000" algn="tl">
                    <a:srgbClr val="000000"/>
                  </a:outerShdw>
                </a:effectLst>
              </a:rPr>
              <a:t>?</a:t>
            </a:r>
            <a:endParaRPr kumimoji="1" lang="en-US" altLang="zh-CN" b="0">
              <a:solidFill>
                <a:srgbClr val="FFFF00"/>
              </a:solidFill>
              <a:effectLst>
                <a:outerShdw blurRad="38100" dist="38100" dir="2700000" algn="tl">
                  <a:srgbClr val="000000"/>
                </a:outerShdw>
              </a:effectLst>
            </a:endParaRPr>
          </a:p>
        </p:txBody>
      </p:sp>
      <p:sp>
        <p:nvSpPr>
          <p:cNvPr id="250913" name="Rectangle 33"/>
          <p:cNvSpPr>
            <a:spLocks noChangeArrowheads="1"/>
          </p:cNvSpPr>
          <p:nvPr/>
        </p:nvSpPr>
        <p:spPr bwMode="auto">
          <a:xfrm>
            <a:off x="7596188" y="1196975"/>
            <a:ext cx="1008062" cy="503238"/>
          </a:xfrm>
          <a:prstGeom prst="rect">
            <a:avLst/>
          </a:prstGeom>
          <a:solidFill>
            <a:srgbClr val="996600"/>
          </a:solidFill>
          <a:ln w="9525">
            <a:solidFill>
              <a:schemeClr val="tx1"/>
            </a:solidFill>
            <a:miter lim="800000"/>
          </a:ln>
          <a:effectLst/>
        </p:spPr>
        <p:txBody>
          <a:bodyPr wrap="none" anchor="ctr"/>
          <a:lstStyle/>
          <a:p>
            <a:pPr algn="ctr"/>
            <a:r>
              <a:rPr kumimoji="1" lang="zh-CN" altLang="en-US" b="0">
                <a:solidFill>
                  <a:srgbClr val="FFFF00"/>
                </a:solidFill>
                <a:effectLst>
                  <a:outerShdw blurRad="38100" dist="38100" dir="2700000" algn="tl">
                    <a:srgbClr val="000000"/>
                  </a:outerShdw>
                </a:effectLst>
              </a:rPr>
              <a:t>同意</a:t>
            </a:r>
            <a:endParaRPr kumimoji="1" lang="zh-CN" altLang="en-US" b="0">
              <a:solidFill>
                <a:srgbClr val="FFFF00"/>
              </a:solidFill>
              <a:effectLst>
                <a:outerShdw blurRad="38100" dist="38100" dir="2700000" algn="tl">
                  <a:srgbClr val="000000"/>
                </a:outerShdw>
              </a:effectLst>
            </a:endParaRPr>
          </a:p>
        </p:txBody>
      </p:sp>
      <p:sp>
        <p:nvSpPr>
          <p:cNvPr id="250914" name="Rectangle 34"/>
          <p:cNvSpPr>
            <a:spLocks noChangeArrowheads="1"/>
          </p:cNvSpPr>
          <p:nvPr/>
        </p:nvSpPr>
        <p:spPr bwMode="auto">
          <a:xfrm>
            <a:off x="179388" y="1700213"/>
            <a:ext cx="2305050" cy="503237"/>
          </a:xfrm>
          <a:prstGeom prst="rect">
            <a:avLst/>
          </a:prstGeom>
          <a:solidFill>
            <a:schemeClr val="accent1"/>
          </a:solidFill>
          <a:ln w="9525">
            <a:solidFill>
              <a:schemeClr val="tx1"/>
            </a:solidFill>
            <a:miter lim="800000"/>
          </a:ln>
          <a:effectLst/>
        </p:spPr>
        <p:txBody>
          <a:bodyPr wrap="none" anchor="ctr"/>
          <a:lstStyle/>
          <a:p>
            <a:pPr algn="ctr"/>
            <a:r>
              <a:rPr kumimoji="1" lang="zh-CN" altLang="en-US" b="0">
                <a:solidFill>
                  <a:srgbClr val="FFFF00"/>
                </a:solidFill>
                <a:effectLst>
                  <a:outerShdw blurRad="38100" dist="38100" dir="2700000" algn="tl">
                    <a:srgbClr val="000000"/>
                  </a:outerShdw>
                </a:effectLst>
              </a:rPr>
              <a:t>收到“同意”</a:t>
            </a:r>
            <a:endParaRPr kumimoji="1" lang="zh-CN" altLang="en-US" b="0">
              <a:solidFill>
                <a:srgbClr val="FFFF00"/>
              </a:solidFill>
              <a:effectLst>
                <a:outerShdw blurRad="38100" dist="38100" dir="2700000" algn="tl">
                  <a:srgbClr val="000000"/>
                </a:outerShdw>
              </a:effectLst>
            </a:endParaRPr>
          </a:p>
        </p:txBody>
      </p:sp>
      <p:sp>
        <p:nvSpPr>
          <p:cNvPr id="250915" name="Rectangle 35"/>
          <p:cNvSpPr>
            <a:spLocks noChangeArrowheads="1"/>
          </p:cNvSpPr>
          <p:nvPr/>
        </p:nvSpPr>
        <p:spPr bwMode="auto">
          <a:xfrm>
            <a:off x="5940425" y="2276475"/>
            <a:ext cx="3240088" cy="503238"/>
          </a:xfrm>
          <a:prstGeom prst="rect">
            <a:avLst/>
          </a:prstGeom>
          <a:solidFill>
            <a:srgbClr val="996600"/>
          </a:solidFill>
          <a:ln w="9525">
            <a:solidFill>
              <a:schemeClr val="tx1"/>
            </a:solidFill>
            <a:miter lim="800000"/>
          </a:ln>
          <a:effectLst/>
        </p:spPr>
        <p:txBody>
          <a:bodyPr wrap="none" anchor="ctr"/>
          <a:lstStyle/>
          <a:p>
            <a:pPr algn="ctr"/>
            <a:r>
              <a:rPr kumimoji="1" lang="zh-CN" altLang="en-US" b="0">
                <a:solidFill>
                  <a:srgbClr val="FFFF00"/>
                </a:solidFill>
                <a:effectLst>
                  <a:outerShdw blurRad="38100" dist="38100" dir="2700000" algn="tl">
                    <a:srgbClr val="000000"/>
                  </a:outerShdw>
                </a:effectLst>
              </a:rPr>
              <a:t>收到：收到“同意”</a:t>
            </a:r>
            <a:endParaRPr kumimoji="1" lang="zh-CN" altLang="en-US" b="0">
              <a:solidFill>
                <a:srgbClr val="FFFF00"/>
              </a:solidFill>
              <a:effectLst>
                <a:outerShdw blurRad="38100" dist="38100" dir="2700000" algn="tl">
                  <a:srgbClr val="000000"/>
                </a:outerShdw>
              </a:effectLst>
            </a:endParaRPr>
          </a:p>
        </p:txBody>
      </p:sp>
      <p:sp>
        <p:nvSpPr>
          <p:cNvPr id="250909" name="Text Box 29"/>
          <p:cNvSpPr txBox="1">
            <a:spLocks noChangeArrowheads="1"/>
          </p:cNvSpPr>
          <p:nvPr/>
        </p:nvSpPr>
        <p:spPr bwMode="auto">
          <a:xfrm>
            <a:off x="1997075" y="2173288"/>
            <a:ext cx="5670550" cy="823912"/>
          </a:xfrm>
          <a:prstGeom prst="rect">
            <a:avLst/>
          </a:prstGeom>
          <a:solidFill>
            <a:srgbClr val="FF3300"/>
          </a:solidFill>
          <a:ln w="9525">
            <a:noFill/>
            <a:miter lim="800000"/>
          </a:ln>
          <a:effectLst/>
        </p:spPr>
        <p:txBody>
          <a:bodyPr wrap="none">
            <a:spAutoFit/>
          </a:bodyPr>
          <a:lstStyle/>
          <a:p>
            <a:r>
              <a:rPr lang="zh-CN" altLang="en-US" sz="4800" b="0">
                <a:effectLst>
                  <a:outerShdw blurRad="38100" dist="38100" dir="2700000" algn="tl">
                    <a:srgbClr val="000000"/>
                  </a:outerShdw>
                </a:effectLst>
                <a:latin typeface="Bookman Old Style" panose="02050604050505020204" pitchFamily="18" charset="0"/>
              </a:rPr>
              <a:t>协议无法保证必胜！</a:t>
            </a:r>
            <a:endParaRPr lang="zh-CN" altLang="en-US" sz="4800" b="0">
              <a:effectLst>
                <a:outerShdw blurRad="38100" dist="38100" dir="2700000" algn="tl">
                  <a:srgbClr val="000000"/>
                </a:outerShdw>
              </a:effectLst>
              <a:latin typeface="Bookman Old Style" panose="0205060405050502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50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50910"/>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50911"/>
                                        </p:tgtEl>
                                        <p:attrNameLst>
                                          <p:attrName>style.visibility</p:attrName>
                                        </p:attrNameLst>
                                      </p:cBhvr>
                                      <p:to>
                                        <p:strVal val="visible"/>
                                      </p:to>
                                    </p:set>
                                  </p:childTnLst>
                                </p:cTn>
                              </p:par>
                            </p:childTnLst>
                          </p:cTn>
                        </p:par>
                        <p:par>
                          <p:cTn id="14" fill="hold">
                            <p:stCondLst>
                              <p:cond delay="0"/>
                            </p:stCondLst>
                            <p:childTnLst>
                              <p:par>
                                <p:cTn id="15" presetID="63" presetClass="path" presetSubtype="0" accel="50000" decel="50000" fill="hold" grpId="1" nodeType="afterEffect">
                                  <p:stCondLst>
                                    <p:cond delay="0"/>
                                  </p:stCondLst>
                                  <p:childTnLst>
                                    <p:animMotion origin="layout" path="M 3.61111E-6 3.58382E-6 L 0.66545 0.00531 " pathEditMode="relative" rAng="0" ptsTypes="AA">
                                      <p:cBhvr>
                                        <p:cTn id="16" dur="2000" fill="hold"/>
                                        <p:tgtEl>
                                          <p:spTgt spid="250911"/>
                                        </p:tgtEl>
                                        <p:attrNameLst>
                                          <p:attrName>ppt_x</p:attrName>
                                          <p:attrName>ppt_y</p:attrName>
                                        </p:attrNameLst>
                                      </p:cBhvr>
                                      <p:rCtr x="333" y="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0913"/>
                                        </p:tgtEl>
                                        <p:attrNameLst>
                                          <p:attrName>style.visibility</p:attrName>
                                        </p:attrNameLst>
                                      </p:cBhvr>
                                      <p:to>
                                        <p:strVal val="visible"/>
                                      </p:to>
                                    </p:set>
                                  </p:childTnLst>
                                </p:cTn>
                              </p:par>
                            </p:childTnLst>
                          </p:cTn>
                        </p:par>
                        <p:par>
                          <p:cTn id="21" fill="hold">
                            <p:stCondLst>
                              <p:cond delay="0"/>
                            </p:stCondLst>
                            <p:childTnLst>
                              <p:par>
                                <p:cTn id="22" presetID="35" presetClass="path" presetSubtype="0" accel="50000" decel="50000" fill="hold" grpId="1" nodeType="afterEffect">
                                  <p:stCondLst>
                                    <p:cond delay="0"/>
                                  </p:stCondLst>
                                  <p:childTnLst>
                                    <p:animMotion origin="layout" path="M -3.88889E-6 2.94798E-6 L -0.79531 -0.00509 " pathEditMode="relative" rAng="0" ptsTypes="AA">
                                      <p:cBhvr>
                                        <p:cTn id="23" dur="2000" fill="hold"/>
                                        <p:tgtEl>
                                          <p:spTgt spid="250913"/>
                                        </p:tgtEl>
                                        <p:attrNameLst>
                                          <p:attrName>ppt_x</p:attrName>
                                          <p:attrName>ppt_y</p:attrName>
                                        </p:attrNameLst>
                                      </p:cBhvr>
                                      <p:rCtr x="-398" y="-3"/>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0914"/>
                                        </p:tgtEl>
                                        <p:attrNameLst>
                                          <p:attrName>style.visibility</p:attrName>
                                        </p:attrNameLst>
                                      </p:cBhvr>
                                      <p:to>
                                        <p:strVal val="visible"/>
                                      </p:to>
                                    </p:set>
                                  </p:childTnLst>
                                </p:cTn>
                              </p:par>
                            </p:childTnLst>
                          </p:cTn>
                        </p:par>
                        <p:par>
                          <p:cTn id="28" fill="hold">
                            <p:stCondLst>
                              <p:cond delay="0"/>
                            </p:stCondLst>
                            <p:childTnLst>
                              <p:par>
                                <p:cTn id="29" presetID="63" presetClass="path" presetSubtype="0" accel="50000" decel="50000" fill="hold" grpId="1" nodeType="afterEffect">
                                  <p:stCondLst>
                                    <p:cond delay="0"/>
                                  </p:stCondLst>
                                  <p:childTnLst>
                                    <p:animMotion origin="layout" path="M 2.77778E-7 2.31214E-6 L 0.71736 2.31214E-6 " pathEditMode="relative" rAng="0" ptsTypes="AA">
                                      <p:cBhvr>
                                        <p:cTn id="30" dur="2000" fill="hold"/>
                                        <p:tgtEl>
                                          <p:spTgt spid="250914"/>
                                        </p:tgtEl>
                                        <p:attrNameLst>
                                          <p:attrName>ppt_x</p:attrName>
                                          <p:attrName>ppt_y</p:attrName>
                                        </p:attrNameLst>
                                      </p:cBhvr>
                                      <p:rCtr x="359"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0915"/>
                                        </p:tgtEl>
                                        <p:attrNameLst>
                                          <p:attrName>style.visibility</p:attrName>
                                        </p:attrNameLst>
                                      </p:cBhvr>
                                      <p:to>
                                        <p:strVal val="visible"/>
                                      </p:to>
                                    </p:set>
                                  </p:childTnLst>
                                </p:cTn>
                              </p:par>
                            </p:childTnLst>
                          </p:cTn>
                        </p:par>
                        <p:par>
                          <p:cTn id="35" fill="hold">
                            <p:stCondLst>
                              <p:cond delay="0"/>
                            </p:stCondLst>
                            <p:childTnLst>
                              <p:par>
                                <p:cTn id="36" presetID="35" presetClass="path" presetSubtype="0" accel="50000" decel="50000" fill="hold" grpId="1" nodeType="afterEffect">
                                  <p:stCondLst>
                                    <p:cond delay="0"/>
                                  </p:stCondLst>
                                  <p:childTnLst>
                                    <p:animMotion origin="layout" path="M 3.88889E-6 1.6763E-6 L -0.63386 -0.00509 " pathEditMode="relative" rAng="0" ptsTypes="AA">
                                      <p:cBhvr>
                                        <p:cTn id="37" dur="2000" fill="hold"/>
                                        <p:tgtEl>
                                          <p:spTgt spid="250915"/>
                                        </p:tgtEl>
                                        <p:attrNameLst>
                                          <p:attrName>ppt_x</p:attrName>
                                          <p:attrName>ppt_y</p:attrName>
                                        </p:attrNameLst>
                                      </p:cBhvr>
                                      <p:rCtr x="-317" y="-3"/>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0905"/>
                                        </p:tgtEl>
                                        <p:attrNameLst>
                                          <p:attrName>style.visibility</p:attrName>
                                        </p:attrNameLst>
                                      </p:cBhvr>
                                      <p:to>
                                        <p:strVal val="visible"/>
                                      </p:to>
                                    </p:set>
                                  </p:childTnLst>
                                </p:cTn>
                              </p:par>
                            </p:childTnLst>
                          </p:cTn>
                        </p:par>
                        <p:par>
                          <p:cTn id="42" fill="hold">
                            <p:stCondLst>
                              <p:cond delay="0"/>
                            </p:stCondLst>
                            <p:childTnLst>
                              <p:par>
                                <p:cTn id="43" presetID="63" presetClass="path" presetSubtype="0" accel="50000" decel="50000" fill="hold" grpId="1" nodeType="afterEffect">
                                  <p:stCondLst>
                                    <p:cond delay="0"/>
                                  </p:stCondLst>
                                  <p:childTnLst>
                                    <p:animMotion origin="layout" path="M -2.77778E-6 -8.67052E-7 L 0.73785 -0.00046 " pathEditMode="relative" rAng="0" ptsTypes="AA">
                                      <p:cBhvr>
                                        <p:cTn id="44" dur="2000" fill="hold"/>
                                        <p:tgtEl>
                                          <p:spTgt spid="250905"/>
                                        </p:tgtEl>
                                        <p:attrNameLst>
                                          <p:attrName>ppt_x</p:attrName>
                                          <p:attrName>ppt_y</p:attrName>
                                        </p:attrNameLst>
                                      </p:cBhvr>
                                      <p:rCtr x="369" y="0"/>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250902"/>
                                        </p:tgtEl>
                                        <p:attrNameLst>
                                          <p:attrName>style.visibility</p:attrName>
                                        </p:attrNameLst>
                                      </p:cBhvr>
                                      <p:to>
                                        <p:strVal val="visible"/>
                                      </p:to>
                                    </p:set>
                                  </p:childTnLst>
                                </p:cTn>
                              </p:par>
                            </p:childTnLst>
                          </p:cTn>
                        </p:par>
                        <p:par>
                          <p:cTn id="48" fill="hold">
                            <p:stCondLst>
                              <p:cond delay="2000"/>
                            </p:stCondLst>
                            <p:childTnLst>
                              <p:par>
                                <p:cTn id="49" presetID="35" presetClass="path" presetSubtype="0" accel="50000" decel="50000" fill="hold" grpId="1" nodeType="afterEffect">
                                  <p:stCondLst>
                                    <p:cond delay="0"/>
                                  </p:stCondLst>
                                  <p:childTnLst>
                                    <p:animMotion origin="layout" path="M 1.38889E-6 -1.85185E-6 L -0.82205 -0.00139 " pathEditMode="relative" rAng="0" ptsTypes="AA">
                                      <p:cBhvr>
                                        <p:cTn id="50" dur="2000" fill="hold"/>
                                        <p:tgtEl>
                                          <p:spTgt spid="250902"/>
                                        </p:tgtEl>
                                        <p:attrNameLst>
                                          <p:attrName>ppt_x</p:attrName>
                                          <p:attrName>ppt_y</p:attrName>
                                        </p:attrNameLst>
                                      </p:cBhvr>
                                      <p:rCtr x="-411" y="-1"/>
                                    </p:animMotion>
                                  </p:childTnLst>
                                </p:cTn>
                              </p:par>
                            </p:childTnLst>
                          </p:cTn>
                        </p:par>
                        <p:par>
                          <p:cTn id="51" fill="hold">
                            <p:stCondLst>
                              <p:cond delay="4000"/>
                            </p:stCondLst>
                            <p:childTnLst>
                              <p:par>
                                <p:cTn id="52" presetID="4" presetClass="entr" presetSubtype="32" fill="hold" grpId="0" nodeType="afterEffect">
                                  <p:stCondLst>
                                    <p:cond delay="0"/>
                                  </p:stCondLst>
                                  <p:childTnLst>
                                    <p:set>
                                      <p:cBhvr>
                                        <p:cTn id="53" dur="1" fill="hold">
                                          <p:stCondLst>
                                            <p:cond delay="0"/>
                                          </p:stCondLst>
                                        </p:cTn>
                                        <p:tgtEl>
                                          <p:spTgt spid="250909"/>
                                        </p:tgtEl>
                                        <p:attrNameLst>
                                          <p:attrName>style.visibility</p:attrName>
                                        </p:attrNameLst>
                                      </p:cBhvr>
                                      <p:to>
                                        <p:strVal val="visible"/>
                                      </p:to>
                                    </p:set>
                                    <p:animEffect transition="in" filter="box(out)">
                                      <p:cBhvr>
                                        <p:cTn id="54" dur="1000"/>
                                        <p:tgtEl>
                                          <p:spTgt spid="250909"/>
                                        </p:tgtEl>
                                      </p:cBhvr>
                                    </p:animEffect>
                                  </p:childTnLst>
                                </p:cTn>
                              </p:par>
                            </p:childTnLst>
                          </p:cTn>
                        </p:par>
                        <p:par>
                          <p:cTn id="55" fill="hold">
                            <p:stCondLst>
                              <p:cond delay="5000"/>
                            </p:stCondLst>
                            <p:childTnLst>
                              <p:par>
                                <p:cTn id="56" presetID="6" presetClass="emph" presetSubtype="0" fill="hold" grpId="1" nodeType="afterEffect">
                                  <p:stCondLst>
                                    <p:cond delay="0"/>
                                  </p:stCondLst>
                                  <p:childTnLst>
                                    <p:animScale>
                                      <p:cBhvr>
                                        <p:cTn id="57" dur="500" fill="hold"/>
                                        <p:tgtEl>
                                          <p:spTgt spid="25090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902" grpId="0"/>
      <p:bldP spid="250902" grpId="1"/>
      <p:bldP spid="250905" grpId="0"/>
      <p:bldP spid="250905" grpId="1"/>
      <p:bldP spid="250910" grpId="0" animBg="1"/>
      <p:bldP spid="250910" grpId="1" animBg="1"/>
      <p:bldP spid="250911" grpId="0" animBg="1"/>
      <p:bldP spid="250911" grpId="1" animBg="1"/>
      <p:bldP spid="250913" grpId="0" animBg="1"/>
      <p:bldP spid="250913" grpId="1" animBg="1"/>
      <p:bldP spid="250914" grpId="0" animBg="1"/>
      <p:bldP spid="250914" grpId="1" animBg="1"/>
      <p:bldP spid="250915" grpId="0" animBg="1"/>
      <p:bldP spid="250915" grpId="1" animBg="1"/>
      <p:bldP spid="250909" grpId="0" animBg="1"/>
      <p:bldP spid="25090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900113" y="811213"/>
            <a:ext cx="412750" cy="4489450"/>
          </a:xfrm>
          <a:prstGeom prst="rect">
            <a:avLst/>
          </a:prstGeom>
          <a:noFill/>
          <a:ln w="9525">
            <a:noFill/>
            <a:miter lim="800000"/>
          </a:ln>
          <a:effectLst/>
        </p:spPr>
        <p:txBody>
          <a:bodyPr wrap="none">
            <a:spAutoFit/>
          </a:bodyPr>
          <a:lstStyle/>
          <a:p>
            <a:pPr>
              <a:lnSpc>
                <a:spcPct val="160000"/>
              </a:lnSpc>
            </a:pPr>
            <a:r>
              <a:rPr kumimoji="1" lang="en-US" altLang="zh-CN" sz="3600">
                <a:solidFill>
                  <a:schemeClr val="bg2"/>
                </a:solidFill>
                <a:latin typeface="黑体" panose="02010609060101010101" pitchFamily="49" charset="-122"/>
              </a:rPr>
              <a:t>5</a:t>
            </a:r>
            <a:endParaRPr kumimoji="1" lang="en-US" altLang="zh-CN" sz="3600">
              <a:solidFill>
                <a:schemeClr val="bg2"/>
              </a:solidFill>
              <a:latin typeface="黑体" panose="02010609060101010101" pitchFamily="49" charset="-122"/>
            </a:endParaRPr>
          </a:p>
          <a:p>
            <a:pPr>
              <a:lnSpc>
                <a:spcPct val="160000"/>
              </a:lnSpc>
            </a:pPr>
            <a:r>
              <a:rPr kumimoji="1" lang="en-US" altLang="zh-CN" sz="3600">
                <a:solidFill>
                  <a:schemeClr val="bg2"/>
                </a:solidFill>
                <a:latin typeface="黑体" panose="02010609060101010101" pitchFamily="49" charset="-122"/>
              </a:rPr>
              <a:t>4</a:t>
            </a:r>
            <a:endParaRPr kumimoji="1" lang="en-US" altLang="zh-CN" sz="3600">
              <a:solidFill>
                <a:schemeClr val="bg2"/>
              </a:solidFill>
              <a:latin typeface="黑体" panose="02010609060101010101" pitchFamily="49" charset="-122"/>
            </a:endParaRPr>
          </a:p>
          <a:p>
            <a:pPr>
              <a:lnSpc>
                <a:spcPct val="160000"/>
              </a:lnSpc>
            </a:pPr>
            <a:r>
              <a:rPr kumimoji="1" lang="en-US" altLang="zh-CN" sz="3600">
                <a:solidFill>
                  <a:schemeClr val="bg2"/>
                </a:solidFill>
                <a:latin typeface="黑体" panose="02010609060101010101" pitchFamily="49" charset="-122"/>
              </a:rPr>
              <a:t>3</a:t>
            </a:r>
            <a:endParaRPr kumimoji="1" lang="en-US" altLang="zh-CN" sz="3600">
              <a:solidFill>
                <a:schemeClr val="bg2"/>
              </a:solidFill>
              <a:latin typeface="黑体" panose="02010609060101010101" pitchFamily="49" charset="-122"/>
            </a:endParaRPr>
          </a:p>
          <a:p>
            <a:pPr>
              <a:lnSpc>
                <a:spcPct val="160000"/>
              </a:lnSpc>
            </a:pPr>
            <a:r>
              <a:rPr kumimoji="1" lang="en-US" altLang="zh-CN" sz="3600">
                <a:solidFill>
                  <a:schemeClr val="bg2"/>
                </a:solidFill>
                <a:latin typeface="黑体" panose="02010609060101010101" pitchFamily="49" charset="-122"/>
              </a:rPr>
              <a:t>2</a:t>
            </a:r>
            <a:endParaRPr kumimoji="1" lang="en-US" altLang="zh-CN" sz="3600">
              <a:solidFill>
                <a:schemeClr val="bg2"/>
              </a:solidFill>
              <a:latin typeface="黑体" panose="02010609060101010101" pitchFamily="49" charset="-122"/>
            </a:endParaRPr>
          </a:p>
          <a:p>
            <a:pPr>
              <a:lnSpc>
                <a:spcPct val="160000"/>
              </a:lnSpc>
            </a:pPr>
            <a:r>
              <a:rPr kumimoji="1" lang="en-US" altLang="zh-CN" sz="3600">
                <a:solidFill>
                  <a:schemeClr val="bg2"/>
                </a:solidFill>
                <a:latin typeface="黑体" panose="02010609060101010101" pitchFamily="49" charset="-122"/>
              </a:rPr>
              <a:t>1</a:t>
            </a:r>
            <a:endParaRPr kumimoji="1" lang="en-US" altLang="zh-CN" sz="3600">
              <a:solidFill>
                <a:schemeClr val="bg2"/>
              </a:solidFill>
              <a:latin typeface="黑体" panose="02010609060101010101" pitchFamily="49" charset="-122"/>
            </a:endParaRPr>
          </a:p>
        </p:txBody>
      </p:sp>
      <p:sp>
        <p:nvSpPr>
          <p:cNvPr id="256003" name="AutoShape 3"/>
          <p:cNvSpPr>
            <a:spLocks noChangeArrowheads="1"/>
          </p:cNvSpPr>
          <p:nvPr/>
        </p:nvSpPr>
        <p:spPr bwMode="auto">
          <a:xfrm>
            <a:off x="1547813" y="692150"/>
            <a:ext cx="2728912" cy="4681538"/>
          </a:xfrm>
          <a:prstGeom prst="cube">
            <a:avLst>
              <a:gd name="adj" fmla="val 9250"/>
            </a:avLst>
          </a:prstGeom>
          <a:solidFill>
            <a:schemeClr val="bg1"/>
          </a:solidFill>
          <a:ln w="38100">
            <a:solidFill>
              <a:schemeClr val="tx1"/>
            </a:solidFill>
            <a:miter lim="800000"/>
          </a:ln>
          <a:effectLst/>
        </p:spPr>
        <p:txBody>
          <a:bodyPr wrap="none" anchor="ctr"/>
          <a:lstStyle/>
          <a:p>
            <a:endParaRPr lang="zh-CN" altLang="en-US"/>
          </a:p>
        </p:txBody>
      </p:sp>
      <p:sp>
        <p:nvSpPr>
          <p:cNvPr id="256004" name="Text Box 4"/>
          <p:cNvSpPr txBox="1">
            <a:spLocks noChangeArrowheads="1"/>
          </p:cNvSpPr>
          <p:nvPr/>
        </p:nvSpPr>
        <p:spPr bwMode="auto">
          <a:xfrm>
            <a:off x="1525588" y="3675063"/>
            <a:ext cx="2470150" cy="641350"/>
          </a:xfrm>
          <a:prstGeom prst="rect">
            <a:avLst/>
          </a:prstGeom>
          <a:noFill/>
          <a:ln w="9525">
            <a:noFill/>
            <a:miter lim="800000"/>
          </a:ln>
          <a:effectLst/>
        </p:spPr>
        <p:txBody>
          <a:bodyPr wrap="none">
            <a:spAutoFit/>
          </a:bodyPr>
          <a:lstStyle/>
          <a:p>
            <a:r>
              <a:rPr kumimoji="1" lang="zh-CN" altLang="en-US" sz="3600" b="0">
                <a:effectLst>
                  <a:outerShdw blurRad="38100" dist="38100" dir="2700000" algn="tl">
                    <a:srgbClr val="000000"/>
                  </a:outerShdw>
                </a:effectLst>
                <a:latin typeface="黑体" panose="02010609060101010101" pitchFamily="49" charset="-122"/>
              </a:rPr>
              <a:t>数据链路层</a:t>
            </a:r>
            <a:endParaRPr kumimoji="1" lang="zh-CN" altLang="en-US" sz="3600" b="0">
              <a:effectLst>
                <a:outerShdw blurRad="38100" dist="38100" dir="2700000" algn="tl">
                  <a:srgbClr val="000000"/>
                </a:outerShdw>
              </a:effectLst>
              <a:latin typeface="黑体" panose="02010609060101010101" pitchFamily="49" charset="-122"/>
            </a:endParaRPr>
          </a:p>
        </p:txBody>
      </p:sp>
      <p:sp>
        <p:nvSpPr>
          <p:cNvPr id="256009" name="Text Box 9"/>
          <p:cNvSpPr txBox="1">
            <a:spLocks noChangeArrowheads="1"/>
          </p:cNvSpPr>
          <p:nvPr/>
        </p:nvSpPr>
        <p:spPr bwMode="auto">
          <a:xfrm>
            <a:off x="1922463" y="1073150"/>
            <a:ext cx="1555750" cy="641350"/>
          </a:xfrm>
          <a:prstGeom prst="rect">
            <a:avLst/>
          </a:prstGeom>
          <a:noFill/>
          <a:ln w="9525">
            <a:noFill/>
            <a:miter lim="800000"/>
          </a:ln>
          <a:effectLst/>
        </p:spPr>
        <p:txBody>
          <a:bodyPr wrap="none">
            <a:spAutoFit/>
          </a:bodyPr>
          <a:lstStyle/>
          <a:p>
            <a:r>
              <a:rPr kumimoji="1" lang="zh-CN" altLang="en-US" sz="3600" b="0">
                <a:effectLst>
                  <a:outerShdw blurRad="38100" dist="38100" dir="2700000" algn="tl">
                    <a:srgbClr val="000000"/>
                  </a:outerShdw>
                </a:effectLst>
                <a:latin typeface="黑体" panose="02010609060101010101" pitchFamily="49" charset="-122"/>
              </a:rPr>
              <a:t>应用层</a:t>
            </a:r>
            <a:endParaRPr kumimoji="1" lang="zh-CN" altLang="en-US" sz="3600" b="0">
              <a:effectLst>
                <a:outerShdw blurRad="38100" dist="38100" dir="2700000" algn="tl">
                  <a:srgbClr val="000000"/>
                </a:outerShdw>
              </a:effectLst>
              <a:latin typeface="黑体" panose="02010609060101010101" pitchFamily="49" charset="-122"/>
            </a:endParaRPr>
          </a:p>
        </p:txBody>
      </p:sp>
      <p:sp>
        <p:nvSpPr>
          <p:cNvPr id="256010" name="Text Box 10"/>
          <p:cNvSpPr txBox="1">
            <a:spLocks noChangeArrowheads="1"/>
          </p:cNvSpPr>
          <p:nvPr/>
        </p:nvSpPr>
        <p:spPr bwMode="auto">
          <a:xfrm>
            <a:off x="1922463" y="1976438"/>
            <a:ext cx="1555750" cy="641350"/>
          </a:xfrm>
          <a:prstGeom prst="rect">
            <a:avLst/>
          </a:prstGeom>
          <a:noFill/>
          <a:ln w="9525">
            <a:noFill/>
            <a:miter lim="800000"/>
          </a:ln>
          <a:effectLst/>
        </p:spPr>
        <p:txBody>
          <a:bodyPr wrap="none">
            <a:spAutoFit/>
          </a:bodyPr>
          <a:lstStyle/>
          <a:p>
            <a:r>
              <a:rPr kumimoji="1" lang="zh-CN" altLang="en-US" sz="3600" b="0">
                <a:effectLst>
                  <a:outerShdw blurRad="38100" dist="38100" dir="2700000" algn="tl">
                    <a:srgbClr val="000000"/>
                  </a:outerShdw>
                </a:effectLst>
                <a:latin typeface="黑体" panose="02010609060101010101" pitchFamily="49" charset="-122"/>
              </a:rPr>
              <a:t>运输层</a:t>
            </a:r>
            <a:endParaRPr kumimoji="1" lang="zh-CN" altLang="en-US" sz="3600" b="0">
              <a:effectLst>
                <a:outerShdw blurRad="38100" dist="38100" dir="2700000" algn="tl">
                  <a:srgbClr val="000000"/>
                </a:outerShdw>
              </a:effectLst>
              <a:latin typeface="黑体" panose="02010609060101010101" pitchFamily="49" charset="-122"/>
            </a:endParaRPr>
          </a:p>
        </p:txBody>
      </p:sp>
      <p:sp>
        <p:nvSpPr>
          <p:cNvPr id="256011" name="Text Box 11"/>
          <p:cNvSpPr txBox="1">
            <a:spLocks noChangeArrowheads="1"/>
          </p:cNvSpPr>
          <p:nvPr/>
        </p:nvSpPr>
        <p:spPr bwMode="auto">
          <a:xfrm>
            <a:off x="1949450" y="2859088"/>
            <a:ext cx="1555750" cy="641350"/>
          </a:xfrm>
          <a:prstGeom prst="rect">
            <a:avLst/>
          </a:prstGeom>
          <a:noFill/>
          <a:ln w="9525">
            <a:noFill/>
            <a:miter lim="800000"/>
          </a:ln>
          <a:effectLst/>
        </p:spPr>
        <p:txBody>
          <a:bodyPr wrap="none">
            <a:spAutoFit/>
          </a:bodyPr>
          <a:lstStyle/>
          <a:p>
            <a:r>
              <a:rPr kumimoji="1" lang="zh-CN" altLang="en-US" sz="3600" b="0">
                <a:effectLst>
                  <a:outerShdw blurRad="38100" dist="38100" dir="2700000" algn="tl">
                    <a:srgbClr val="000000"/>
                  </a:outerShdw>
                </a:effectLst>
                <a:latin typeface="黑体" panose="02010609060101010101" pitchFamily="49" charset="-122"/>
              </a:rPr>
              <a:t>网际层</a:t>
            </a:r>
            <a:endParaRPr kumimoji="1" lang="zh-CN" altLang="en-US" sz="3600" b="0">
              <a:effectLst>
                <a:outerShdw blurRad="38100" dist="38100" dir="2700000" algn="tl">
                  <a:srgbClr val="000000"/>
                </a:outerShdw>
              </a:effectLst>
              <a:latin typeface="黑体" panose="02010609060101010101" pitchFamily="49" charset="-122"/>
            </a:endParaRPr>
          </a:p>
        </p:txBody>
      </p:sp>
      <p:sp>
        <p:nvSpPr>
          <p:cNvPr id="256012" name="Text Box 12"/>
          <p:cNvSpPr txBox="1">
            <a:spLocks noChangeArrowheads="1"/>
          </p:cNvSpPr>
          <p:nvPr/>
        </p:nvSpPr>
        <p:spPr bwMode="auto">
          <a:xfrm>
            <a:off x="1922463" y="4565650"/>
            <a:ext cx="1555750" cy="641350"/>
          </a:xfrm>
          <a:prstGeom prst="rect">
            <a:avLst/>
          </a:prstGeom>
          <a:noFill/>
          <a:ln w="9525">
            <a:noFill/>
            <a:miter lim="800000"/>
          </a:ln>
          <a:effectLst/>
        </p:spPr>
        <p:txBody>
          <a:bodyPr wrap="none">
            <a:spAutoFit/>
          </a:bodyPr>
          <a:lstStyle/>
          <a:p>
            <a:r>
              <a:rPr kumimoji="1" lang="zh-CN" altLang="en-US" sz="3600" b="0">
                <a:effectLst>
                  <a:outerShdw blurRad="38100" dist="38100" dir="2700000" algn="tl">
                    <a:srgbClr val="000000"/>
                  </a:outerShdw>
                </a:effectLst>
                <a:latin typeface="黑体" panose="02010609060101010101" pitchFamily="49" charset="-122"/>
              </a:rPr>
              <a:t>物理层</a:t>
            </a:r>
            <a:endParaRPr kumimoji="1" lang="zh-CN" altLang="en-US" sz="3600" b="0">
              <a:effectLst>
                <a:outerShdw blurRad="38100" dist="38100" dir="2700000" algn="tl">
                  <a:srgbClr val="000000"/>
                </a:outerShdw>
              </a:effectLst>
              <a:latin typeface="黑体" panose="02010609060101010101" pitchFamily="49" charset="-122"/>
            </a:endParaRPr>
          </a:p>
        </p:txBody>
      </p:sp>
      <p:sp>
        <p:nvSpPr>
          <p:cNvPr id="256005" name="Freeform 5"/>
          <p:cNvSpPr/>
          <p:nvPr/>
        </p:nvSpPr>
        <p:spPr bwMode="auto">
          <a:xfrm>
            <a:off x="1544638" y="4203700"/>
            <a:ext cx="2732087" cy="307975"/>
          </a:xfrm>
          <a:custGeom>
            <a:avLst/>
            <a:gdLst/>
            <a:ahLst/>
            <a:cxnLst>
              <a:cxn ang="0">
                <a:pos x="0" y="192"/>
              </a:cxn>
              <a:cxn ang="0">
                <a:pos x="1512" y="194"/>
              </a:cxn>
              <a:cxn ang="0">
                <a:pos x="1721" y="0"/>
              </a:cxn>
            </a:cxnLst>
            <a:rect l="0" t="0" r="r" b="b"/>
            <a:pathLst>
              <a:path w="1721" h="194">
                <a:moveTo>
                  <a:pt x="0" y="192"/>
                </a:moveTo>
                <a:lnTo>
                  <a:pt x="1512" y="194"/>
                </a:lnTo>
                <a:lnTo>
                  <a:pt x="1721" y="0"/>
                </a:lnTo>
              </a:path>
            </a:pathLst>
          </a:custGeom>
          <a:noFill/>
          <a:ln w="28575" cmpd="sng">
            <a:solidFill>
              <a:schemeClr val="tx2"/>
            </a:solidFill>
            <a:round/>
          </a:ln>
          <a:effectLst/>
        </p:spPr>
        <p:txBody>
          <a:bodyPr wrap="none" anchor="ctr"/>
          <a:lstStyle/>
          <a:p>
            <a:endParaRPr lang="zh-CN" altLang="en-US"/>
          </a:p>
        </p:txBody>
      </p:sp>
      <p:sp>
        <p:nvSpPr>
          <p:cNvPr id="256006" name="Freeform 6"/>
          <p:cNvSpPr/>
          <p:nvPr/>
        </p:nvSpPr>
        <p:spPr bwMode="auto">
          <a:xfrm>
            <a:off x="1544638" y="3309938"/>
            <a:ext cx="2732087" cy="309562"/>
          </a:xfrm>
          <a:custGeom>
            <a:avLst/>
            <a:gdLst/>
            <a:ahLst/>
            <a:cxnLst>
              <a:cxn ang="0">
                <a:pos x="0" y="195"/>
              </a:cxn>
              <a:cxn ang="0">
                <a:pos x="1512" y="194"/>
              </a:cxn>
              <a:cxn ang="0">
                <a:pos x="1721" y="0"/>
              </a:cxn>
            </a:cxnLst>
            <a:rect l="0" t="0" r="r" b="b"/>
            <a:pathLst>
              <a:path w="1721" h="195">
                <a:moveTo>
                  <a:pt x="0" y="195"/>
                </a:moveTo>
                <a:lnTo>
                  <a:pt x="1512" y="194"/>
                </a:lnTo>
                <a:lnTo>
                  <a:pt x="1721" y="0"/>
                </a:lnTo>
              </a:path>
            </a:pathLst>
          </a:custGeom>
          <a:noFill/>
          <a:ln w="28575" cmpd="sng">
            <a:solidFill>
              <a:schemeClr val="tx2"/>
            </a:solidFill>
            <a:round/>
          </a:ln>
          <a:effectLst/>
        </p:spPr>
        <p:txBody>
          <a:bodyPr wrap="none" anchor="ctr"/>
          <a:lstStyle/>
          <a:p>
            <a:endParaRPr lang="zh-CN" altLang="en-US"/>
          </a:p>
        </p:txBody>
      </p:sp>
      <p:sp>
        <p:nvSpPr>
          <p:cNvPr id="256007" name="Freeform 7"/>
          <p:cNvSpPr/>
          <p:nvPr/>
        </p:nvSpPr>
        <p:spPr bwMode="auto">
          <a:xfrm>
            <a:off x="1544638" y="2432050"/>
            <a:ext cx="2732087" cy="311150"/>
          </a:xfrm>
          <a:custGeom>
            <a:avLst/>
            <a:gdLst/>
            <a:ahLst/>
            <a:cxnLst>
              <a:cxn ang="0">
                <a:pos x="0" y="196"/>
              </a:cxn>
              <a:cxn ang="0">
                <a:pos x="1512" y="194"/>
              </a:cxn>
              <a:cxn ang="0">
                <a:pos x="1721" y="0"/>
              </a:cxn>
            </a:cxnLst>
            <a:rect l="0" t="0" r="r" b="b"/>
            <a:pathLst>
              <a:path w="1721" h="196">
                <a:moveTo>
                  <a:pt x="0" y="196"/>
                </a:moveTo>
                <a:lnTo>
                  <a:pt x="1512" y="194"/>
                </a:lnTo>
                <a:lnTo>
                  <a:pt x="1721" y="0"/>
                </a:lnTo>
              </a:path>
            </a:pathLst>
          </a:custGeom>
          <a:noFill/>
          <a:ln w="28575" cmpd="sng">
            <a:solidFill>
              <a:schemeClr val="tx2"/>
            </a:solidFill>
            <a:round/>
          </a:ln>
          <a:effectLst/>
        </p:spPr>
        <p:txBody>
          <a:bodyPr wrap="none" anchor="ctr"/>
          <a:lstStyle/>
          <a:p>
            <a:endParaRPr lang="zh-CN" altLang="en-US"/>
          </a:p>
        </p:txBody>
      </p:sp>
      <p:sp>
        <p:nvSpPr>
          <p:cNvPr id="256008" name="Freeform 8"/>
          <p:cNvSpPr/>
          <p:nvPr/>
        </p:nvSpPr>
        <p:spPr bwMode="auto">
          <a:xfrm>
            <a:off x="1538288" y="1554163"/>
            <a:ext cx="2738437" cy="312737"/>
          </a:xfrm>
          <a:custGeom>
            <a:avLst/>
            <a:gdLst/>
            <a:ahLst/>
            <a:cxnLst>
              <a:cxn ang="0">
                <a:pos x="0" y="197"/>
              </a:cxn>
              <a:cxn ang="0">
                <a:pos x="1516" y="194"/>
              </a:cxn>
              <a:cxn ang="0">
                <a:pos x="1725" y="0"/>
              </a:cxn>
            </a:cxnLst>
            <a:rect l="0" t="0" r="r" b="b"/>
            <a:pathLst>
              <a:path w="1725" h="197">
                <a:moveTo>
                  <a:pt x="0" y="197"/>
                </a:moveTo>
                <a:lnTo>
                  <a:pt x="1516" y="194"/>
                </a:lnTo>
                <a:lnTo>
                  <a:pt x="1725" y="0"/>
                </a:lnTo>
              </a:path>
            </a:pathLst>
          </a:custGeom>
          <a:noFill/>
          <a:ln w="28575" cmpd="sng">
            <a:solidFill>
              <a:schemeClr val="tx2"/>
            </a:solidFill>
            <a:round/>
          </a:ln>
          <a:effectLst/>
        </p:spPr>
        <p:txBody>
          <a:bodyPr wrap="none" anchor="ctr"/>
          <a:lstStyle/>
          <a:p>
            <a:endParaRPr lang="zh-CN" altLang="en-US"/>
          </a:p>
        </p:txBody>
      </p:sp>
      <p:sp>
        <p:nvSpPr>
          <p:cNvPr id="256014" name="Text Box 14"/>
          <p:cNvSpPr txBox="1">
            <a:spLocks noChangeArrowheads="1"/>
          </p:cNvSpPr>
          <p:nvPr/>
        </p:nvSpPr>
        <p:spPr bwMode="auto">
          <a:xfrm>
            <a:off x="4348163" y="1085850"/>
            <a:ext cx="3903633" cy="646331"/>
          </a:xfrm>
          <a:prstGeom prst="rect">
            <a:avLst/>
          </a:prstGeom>
          <a:noFill/>
          <a:ln w="9525">
            <a:noFill/>
            <a:miter lim="800000"/>
          </a:ln>
          <a:effectLst/>
        </p:spPr>
        <p:txBody>
          <a:bodyPr wrap="none">
            <a:spAutoFit/>
          </a:bodyPr>
          <a:lstStyle/>
          <a:p>
            <a:r>
              <a:rPr kumimoji="1" lang="en-US" altLang="zh-CN" sz="3600" b="1" dirty="0">
                <a:solidFill>
                  <a:srgbClr val="FF0000"/>
                </a:solidFill>
                <a:latin typeface="Arial" panose="020B0604020202020204" pitchFamily="34" charset="0"/>
              </a:rPr>
              <a:t>Application layer</a:t>
            </a:r>
            <a:endParaRPr kumimoji="1" lang="en-US" altLang="zh-CN" sz="3600" b="1" dirty="0">
              <a:solidFill>
                <a:srgbClr val="FF0000"/>
              </a:solidFill>
              <a:latin typeface="Arial" panose="020B0604020202020204" pitchFamily="34" charset="0"/>
            </a:endParaRPr>
          </a:p>
        </p:txBody>
      </p:sp>
      <p:sp>
        <p:nvSpPr>
          <p:cNvPr id="256015" name="Text Box 15"/>
          <p:cNvSpPr txBox="1">
            <a:spLocks noChangeArrowheads="1"/>
          </p:cNvSpPr>
          <p:nvPr/>
        </p:nvSpPr>
        <p:spPr bwMode="auto">
          <a:xfrm>
            <a:off x="4348163" y="1989138"/>
            <a:ext cx="3519105" cy="646331"/>
          </a:xfrm>
          <a:prstGeom prst="rect">
            <a:avLst/>
          </a:prstGeom>
          <a:noFill/>
          <a:ln w="9525">
            <a:noFill/>
            <a:miter lim="800000"/>
          </a:ln>
          <a:effectLst/>
        </p:spPr>
        <p:txBody>
          <a:bodyPr wrap="none">
            <a:spAutoFit/>
          </a:bodyPr>
          <a:lstStyle/>
          <a:p>
            <a:r>
              <a:rPr kumimoji="1" lang="en-US" altLang="zh-CN" sz="3600" b="1" dirty="0">
                <a:solidFill>
                  <a:srgbClr val="FF0000"/>
                </a:solidFill>
                <a:latin typeface="Arial" panose="020B0604020202020204" pitchFamily="34" charset="0"/>
              </a:rPr>
              <a:t>Transport layer</a:t>
            </a:r>
            <a:endParaRPr kumimoji="1" lang="en-US" altLang="zh-CN" sz="3600" b="1" dirty="0">
              <a:solidFill>
                <a:srgbClr val="FF0000"/>
              </a:solidFill>
              <a:latin typeface="Arial" panose="020B0604020202020204" pitchFamily="34" charset="0"/>
            </a:endParaRPr>
          </a:p>
        </p:txBody>
      </p:sp>
      <p:sp>
        <p:nvSpPr>
          <p:cNvPr id="256016" name="Text Box 16"/>
          <p:cNvSpPr txBox="1">
            <a:spLocks noChangeArrowheads="1"/>
          </p:cNvSpPr>
          <p:nvPr/>
        </p:nvSpPr>
        <p:spPr bwMode="auto">
          <a:xfrm>
            <a:off x="4421188" y="2787650"/>
            <a:ext cx="3082895" cy="646331"/>
          </a:xfrm>
          <a:prstGeom prst="rect">
            <a:avLst/>
          </a:prstGeom>
          <a:noFill/>
          <a:ln w="9525">
            <a:noFill/>
            <a:miter lim="800000"/>
          </a:ln>
          <a:effectLst/>
        </p:spPr>
        <p:txBody>
          <a:bodyPr wrap="none">
            <a:spAutoFit/>
          </a:bodyPr>
          <a:lstStyle/>
          <a:p>
            <a:r>
              <a:rPr kumimoji="1" lang="en-US" altLang="zh-CN" sz="3600" b="1" dirty="0">
                <a:solidFill>
                  <a:srgbClr val="FF0000"/>
                </a:solidFill>
                <a:latin typeface="Arial" panose="020B0604020202020204" pitchFamily="34" charset="0"/>
              </a:rPr>
              <a:t>Internet layer</a:t>
            </a:r>
            <a:endParaRPr kumimoji="1" lang="en-US" altLang="zh-CN" sz="3600" b="1" dirty="0">
              <a:solidFill>
                <a:srgbClr val="FF0000"/>
              </a:solidFill>
              <a:latin typeface="Arial" panose="020B0604020202020204" pitchFamily="34" charset="0"/>
            </a:endParaRPr>
          </a:p>
        </p:txBody>
      </p:sp>
      <p:sp>
        <p:nvSpPr>
          <p:cNvPr id="256017" name="Text Box 17"/>
          <p:cNvSpPr txBox="1">
            <a:spLocks noChangeArrowheads="1"/>
          </p:cNvSpPr>
          <p:nvPr/>
        </p:nvSpPr>
        <p:spPr bwMode="auto">
          <a:xfrm>
            <a:off x="4348163" y="3651250"/>
            <a:ext cx="3313728" cy="646331"/>
          </a:xfrm>
          <a:prstGeom prst="rect">
            <a:avLst/>
          </a:prstGeom>
          <a:noFill/>
          <a:ln w="9525">
            <a:noFill/>
            <a:miter lim="800000"/>
          </a:ln>
          <a:effectLst/>
        </p:spPr>
        <p:txBody>
          <a:bodyPr wrap="none">
            <a:spAutoFit/>
          </a:bodyPr>
          <a:lstStyle/>
          <a:p>
            <a:r>
              <a:rPr kumimoji="1" lang="en-US" altLang="zh-CN" sz="3600" b="1" dirty="0">
                <a:solidFill>
                  <a:srgbClr val="FF0000"/>
                </a:solidFill>
                <a:latin typeface="Arial" panose="020B0604020202020204" pitchFamily="34" charset="0"/>
              </a:rPr>
              <a:t>Data link layer</a:t>
            </a:r>
            <a:endParaRPr kumimoji="1" lang="en-US" altLang="zh-CN" sz="3600" b="1" dirty="0">
              <a:solidFill>
                <a:srgbClr val="FF0000"/>
              </a:solidFill>
              <a:latin typeface="Arial" panose="020B0604020202020204" pitchFamily="34" charset="0"/>
            </a:endParaRPr>
          </a:p>
        </p:txBody>
      </p:sp>
      <p:sp>
        <p:nvSpPr>
          <p:cNvPr id="256018" name="Text Box 18"/>
          <p:cNvSpPr txBox="1">
            <a:spLocks noChangeArrowheads="1"/>
          </p:cNvSpPr>
          <p:nvPr/>
        </p:nvSpPr>
        <p:spPr bwMode="auto">
          <a:xfrm>
            <a:off x="4348163" y="4587875"/>
            <a:ext cx="3262432" cy="646331"/>
          </a:xfrm>
          <a:prstGeom prst="rect">
            <a:avLst/>
          </a:prstGeom>
          <a:noFill/>
          <a:ln w="9525">
            <a:noFill/>
            <a:miter lim="800000"/>
          </a:ln>
          <a:effectLst/>
        </p:spPr>
        <p:txBody>
          <a:bodyPr wrap="none">
            <a:spAutoFit/>
          </a:bodyPr>
          <a:lstStyle/>
          <a:p>
            <a:r>
              <a:rPr kumimoji="1" lang="en-US" altLang="zh-CN" sz="3600" b="1" dirty="0">
                <a:solidFill>
                  <a:srgbClr val="FF0000"/>
                </a:solidFill>
                <a:latin typeface="Arial" panose="020B0604020202020204" pitchFamily="34" charset="0"/>
              </a:rPr>
              <a:t>Physical layer</a:t>
            </a:r>
            <a:endParaRPr kumimoji="1" lang="en-US" altLang="zh-CN" sz="3600" b="1" dirty="0">
              <a:solidFill>
                <a:srgbClr val="FF0000"/>
              </a:solidFill>
              <a:latin typeface="Arial" panose="020B0604020202020204" pitchFamily="34" charset="0"/>
            </a:endParaRPr>
          </a:p>
        </p:txBody>
      </p:sp>
    </p:spTree>
  </p:cSld>
  <p:clrMapOvr>
    <a:masterClrMapping/>
  </p:clrMapOvr>
  <p:transition>
    <p:zoom dir="in"/>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100" name="Text Box 28"/>
          <p:cNvSpPr txBox="1">
            <a:spLocks noChangeArrowheads="1"/>
          </p:cNvSpPr>
          <p:nvPr/>
        </p:nvSpPr>
        <p:spPr bwMode="auto">
          <a:xfrm>
            <a:off x="2627784" y="332656"/>
            <a:ext cx="2162772" cy="369332"/>
          </a:xfrm>
          <a:prstGeom prst="rect">
            <a:avLst/>
          </a:prstGeom>
          <a:noFill/>
          <a:ln w="9525">
            <a:noFill/>
            <a:miter lim="800000"/>
          </a:ln>
          <a:effectLst/>
        </p:spPr>
        <p:txBody>
          <a:bodyPr wrap="none">
            <a:spAutoFit/>
          </a:bodyPr>
          <a:lstStyle/>
          <a:p>
            <a:r>
              <a:rPr kumimoji="1" lang="en-US" altLang="zh-CN" b="1" dirty="0">
                <a:ea typeface="宋体" panose="02010600030101010101" pitchFamily="2" charset="-122"/>
              </a:rPr>
              <a:t>TCP/IP </a:t>
            </a:r>
            <a:r>
              <a:rPr kumimoji="1" lang="zh-CN" altLang="en-US" b="1" dirty="0"/>
              <a:t>的体系结构</a:t>
            </a:r>
            <a:endParaRPr kumimoji="1" lang="zh-CN" altLang="en-US" b="1" dirty="0"/>
          </a:p>
        </p:txBody>
      </p:sp>
      <p:sp>
        <p:nvSpPr>
          <p:cNvPr id="259091" name="AutoShape 19"/>
          <p:cNvSpPr>
            <a:spLocks noChangeArrowheads="1"/>
          </p:cNvSpPr>
          <p:nvPr/>
        </p:nvSpPr>
        <p:spPr bwMode="auto">
          <a:xfrm>
            <a:off x="1727200" y="1052513"/>
            <a:ext cx="3219450" cy="4816475"/>
          </a:xfrm>
          <a:prstGeom prst="cube">
            <a:avLst>
              <a:gd name="adj" fmla="val 9144"/>
            </a:avLst>
          </a:prstGeom>
          <a:solidFill>
            <a:schemeClr val="accent1"/>
          </a:solidFill>
          <a:ln w="38100">
            <a:solidFill>
              <a:schemeClr val="tx1"/>
            </a:solidFill>
            <a:miter lim="800000"/>
          </a:ln>
          <a:effectLst/>
        </p:spPr>
        <p:txBody>
          <a:bodyPr wrap="none" anchor="ctr"/>
          <a:lstStyle/>
          <a:p>
            <a:endParaRPr lang="zh-CN" altLang="en-US" b="1"/>
          </a:p>
        </p:txBody>
      </p:sp>
      <p:sp>
        <p:nvSpPr>
          <p:cNvPr id="259092" name="Freeform 20"/>
          <p:cNvSpPr/>
          <p:nvPr/>
        </p:nvSpPr>
        <p:spPr bwMode="auto">
          <a:xfrm>
            <a:off x="1724025" y="2921000"/>
            <a:ext cx="3225800" cy="376238"/>
          </a:xfrm>
          <a:custGeom>
            <a:avLst/>
            <a:gdLst/>
            <a:ahLst/>
            <a:cxnLst>
              <a:cxn ang="0">
                <a:pos x="1684" y="0"/>
              </a:cxn>
              <a:cxn ang="0">
                <a:pos x="1528" y="172"/>
              </a:cxn>
              <a:cxn ang="0">
                <a:pos x="0" y="176"/>
              </a:cxn>
            </a:cxnLst>
            <a:rect l="0" t="0" r="r" b="b"/>
            <a:pathLst>
              <a:path w="1684" h="176">
                <a:moveTo>
                  <a:pt x="1684" y="0"/>
                </a:moveTo>
                <a:lnTo>
                  <a:pt x="1528" y="172"/>
                </a:lnTo>
                <a:lnTo>
                  <a:pt x="0" y="176"/>
                </a:lnTo>
              </a:path>
            </a:pathLst>
          </a:custGeom>
          <a:noFill/>
          <a:ln w="38100" cmpd="sng">
            <a:solidFill>
              <a:schemeClr val="tx1"/>
            </a:solidFill>
            <a:round/>
          </a:ln>
          <a:effectLst/>
        </p:spPr>
        <p:txBody>
          <a:bodyPr wrap="none" anchor="ctr"/>
          <a:lstStyle/>
          <a:p>
            <a:endParaRPr lang="zh-CN" altLang="en-US" b="1"/>
          </a:p>
        </p:txBody>
      </p:sp>
      <p:sp>
        <p:nvSpPr>
          <p:cNvPr id="259093" name="Freeform 21"/>
          <p:cNvSpPr/>
          <p:nvPr/>
        </p:nvSpPr>
        <p:spPr bwMode="auto">
          <a:xfrm>
            <a:off x="1725613" y="3560763"/>
            <a:ext cx="3216275" cy="396875"/>
          </a:xfrm>
          <a:custGeom>
            <a:avLst/>
            <a:gdLst/>
            <a:ahLst/>
            <a:cxnLst>
              <a:cxn ang="0">
                <a:pos x="1679" y="0"/>
              </a:cxn>
              <a:cxn ang="0">
                <a:pos x="1525" y="186"/>
              </a:cxn>
              <a:cxn ang="0">
                <a:pos x="0" y="183"/>
              </a:cxn>
            </a:cxnLst>
            <a:rect l="0" t="0" r="r" b="b"/>
            <a:pathLst>
              <a:path w="1679" h="186">
                <a:moveTo>
                  <a:pt x="1679" y="0"/>
                </a:moveTo>
                <a:lnTo>
                  <a:pt x="1525" y="186"/>
                </a:lnTo>
                <a:lnTo>
                  <a:pt x="0" y="183"/>
                </a:lnTo>
              </a:path>
            </a:pathLst>
          </a:custGeom>
          <a:noFill/>
          <a:ln w="38100" cmpd="sng">
            <a:solidFill>
              <a:schemeClr val="tx1"/>
            </a:solidFill>
            <a:round/>
          </a:ln>
          <a:effectLst/>
        </p:spPr>
        <p:txBody>
          <a:bodyPr wrap="none" anchor="ctr"/>
          <a:lstStyle/>
          <a:p>
            <a:endParaRPr lang="zh-CN" altLang="en-US" b="1"/>
          </a:p>
        </p:txBody>
      </p:sp>
      <p:sp>
        <p:nvSpPr>
          <p:cNvPr id="259094" name="Freeform 22"/>
          <p:cNvSpPr/>
          <p:nvPr/>
        </p:nvSpPr>
        <p:spPr bwMode="auto">
          <a:xfrm>
            <a:off x="1724025" y="4243388"/>
            <a:ext cx="3194050" cy="344487"/>
          </a:xfrm>
          <a:custGeom>
            <a:avLst/>
            <a:gdLst/>
            <a:ahLst/>
            <a:cxnLst>
              <a:cxn ang="0">
                <a:pos x="1668" y="0"/>
              </a:cxn>
              <a:cxn ang="0">
                <a:pos x="1527" y="160"/>
              </a:cxn>
              <a:cxn ang="0">
                <a:pos x="0" y="162"/>
              </a:cxn>
            </a:cxnLst>
            <a:rect l="0" t="0" r="r" b="b"/>
            <a:pathLst>
              <a:path w="1668" h="162">
                <a:moveTo>
                  <a:pt x="1668" y="0"/>
                </a:moveTo>
                <a:lnTo>
                  <a:pt x="1527" y="160"/>
                </a:lnTo>
                <a:lnTo>
                  <a:pt x="0" y="162"/>
                </a:lnTo>
              </a:path>
            </a:pathLst>
          </a:custGeom>
          <a:noFill/>
          <a:ln w="38100" cmpd="sng">
            <a:solidFill>
              <a:schemeClr val="tx1"/>
            </a:solidFill>
            <a:round/>
          </a:ln>
          <a:effectLst/>
        </p:spPr>
        <p:txBody>
          <a:bodyPr wrap="none" anchor="ctr"/>
          <a:lstStyle/>
          <a:p>
            <a:endParaRPr lang="zh-CN" altLang="en-US" b="1"/>
          </a:p>
        </p:txBody>
      </p:sp>
      <p:sp>
        <p:nvSpPr>
          <p:cNvPr id="259096" name="Text Box 24"/>
          <p:cNvSpPr txBox="1">
            <a:spLocks noChangeArrowheads="1"/>
          </p:cNvSpPr>
          <p:nvPr/>
        </p:nvSpPr>
        <p:spPr bwMode="auto">
          <a:xfrm>
            <a:off x="221572" y="4672013"/>
            <a:ext cx="1420582" cy="1077218"/>
          </a:xfrm>
          <a:prstGeom prst="rect">
            <a:avLst/>
          </a:prstGeom>
          <a:noFill/>
          <a:ln w="9525">
            <a:noFill/>
            <a:miter lim="800000"/>
          </a:ln>
          <a:effectLst/>
        </p:spPr>
        <p:txBody>
          <a:bodyPr wrap="none">
            <a:spAutoFit/>
          </a:bodyPr>
          <a:lstStyle/>
          <a:p>
            <a:pPr algn="ctr"/>
            <a:r>
              <a:rPr kumimoji="1" lang="zh-CN" altLang="en-US" sz="3200" b="1" dirty="0"/>
              <a:t>网络</a:t>
            </a:r>
            <a:endParaRPr kumimoji="1" lang="zh-CN" altLang="en-US" sz="3200" b="1" dirty="0"/>
          </a:p>
          <a:p>
            <a:pPr algn="ctr"/>
            <a:r>
              <a:rPr kumimoji="1" lang="zh-CN" altLang="en-US" sz="3200" b="1" dirty="0"/>
              <a:t>接口层</a:t>
            </a:r>
            <a:endParaRPr kumimoji="1" lang="zh-CN" altLang="en-US" sz="3200" b="1" dirty="0"/>
          </a:p>
        </p:txBody>
      </p:sp>
      <p:sp>
        <p:nvSpPr>
          <p:cNvPr id="259097" name="Text Box 25"/>
          <p:cNvSpPr txBox="1">
            <a:spLocks noChangeArrowheads="1"/>
          </p:cNvSpPr>
          <p:nvPr/>
        </p:nvSpPr>
        <p:spPr bwMode="auto">
          <a:xfrm>
            <a:off x="2947988" y="3930650"/>
            <a:ext cx="378630" cy="369332"/>
          </a:xfrm>
          <a:prstGeom prst="rect">
            <a:avLst/>
          </a:prstGeom>
          <a:noFill/>
          <a:ln w="9525">
            <a:noFill/>
            <a:miter lim="800000"/>
          </a:ln>
          <a:effectLst/>
        </p:spPr>
        <p:txBody>
          <a:bodyPr wrap="none">
            <a:spAutoFit/>
          </a:bodyPr>
          <a:lstStyle/>
          <a:p>
            <a:r>
              <a:rPr kumimoji="1" lang="en-US" altLang="zh-CN" b="1">
                <a:ea typeface="宋体" panose="02010600030101010101" pitchFamily="2" charset="-122"/>
              </a:rPr>
              <a:t>IP</a:t>
            </a:r>
            <a:endParaRPr kumimoji="1" lang="en-US" altLang="zh-CN" b="1">
              <a:ea typeface="宋体" panose="02010600030101010101" pitchFamily="2" charset="-122"/>
            </a:endParaRPr>
          </a:p>
        </p:txBody>
      </p:sp>
      <p:sp>
        <p:nvSpPr>
          <p:cNvPr id="259098" name="Text Box 26"/>
          <p:cNvSpPr txBox="1">
            <a:spLocks noChangeArrowheads="1"/>
          </p:cNvSpPr>
          <p:nvPr/>
        </p:nvSpPr>
        <p:spPr bwMode="auto">
          <a:xfrm>
            <a:off x="2026826" y="1385888"/>
            <a:ext cx="2350323" cy="1200329"/>
          </a:xfrm>
          <a:prstGeom prst="rect">
            <a:avLst/>
          </a:prstGeom>
          <a:noFill/>
          <a:ln w="9525">
            <a:noFill/>
            <a:miter lim="800000"/>
          </a:ln>
          <a:effectLst/>
        </p:spPr>
        <p:txBody>
          <a:bodyPr wrap="none">
            <a:spAutoFit/>
          </a:bodyPr>
          <a:lstStyle/>
          <a:p>
            <a:pPr algn="ctr"/>
            <a:r>
              <a:rPr kumimoji="1" lang="zh-CN" altLang="en-US" sz="2400" b="1" dirty="0"/>
              <a:t>各种应用层协议</a:t>
            </a:r>
            <a:endParaRPr kumimoji="1" lang="zh-CN" altLang="en-US" sz="2400" b="1" dirty="0"/>
          </a:p>
          <a:p>
            <a:pPr algn="ctr"/>
            <a:r>
              <a:rPr kumimoji="1" lang="en-US" altLang="zh-CN" sz="2400" b="1" dirty="0">
                <a:ea typeface="宋体" panose="02010600030101010101" pitchFamily="2" charset="-122"/>
              </a:rPr>
              <a:t>HTTP, FTP, </a:t>
            </a:r>
            <a:endParaRPr kumimoji="1" lang="en-US" altLang="zh-CN" sz="2400" b="1" dirty="0">
              <a:ea typeface="宋体" panose="02010600030101010101" pitchFamily="2" charset="-122"/>
            </a:endParaRPr>
          </a:p>
          <a:p>
            <a:pPr algn="ctr"/>
            <a:r>
              <a:rPr kumimoji="1" lang="en-US" altLang="zh-CN" sz="2400" b="1" dirty="0">
                <a:ea typeface="宋体" panose="02010600030101010101" pitchFamily="2" charset="-122"/>
              </a:rPr>
              <a:t>SMTP, DNS </a:t>
            </a:r>
            <a:r>
              <a:rPr kumimoji="1" lang="zh-CN" altLang="zh-CN" sz="2400" b="1" dirty="0"/>
              <a:t>等</a:t>
            </a:r>
            <a:endParaRPr kumimoji="1" lang="zh-CN" altLang="en-US" sz="2400" b="1" dirty="0"/>
          </a:p>
        </p:txBody>
      </p:sp>
      <p:sp>
        <p:nvSpPr>
          <p:cNvPr id="259099" name="Text Box 27"/>
          <p:cNvSpPr txBox="1">
            <a:spLocks noChangeArrowheads="1"/>
          </p:cNvSpPr>
          <p:nvPr/>
        </p:nvSpPr>
        <p:spPr bwMode="auto">
          <a:xfrm>
            <a:off x="2058988" y="3284538"/>
            <a:ext cx="619080" cy="369332"/>
          </a:xfrm>
          <a:prstGeom prst="rect">
            <a:avLst/>
          </a:prstGeom>
          <a:noFill/>
          <a:ln w="9525">
            <a:noFill/>
            <a:miter lim="800000"/>
          </a:ln>
          <a:effectLst/>
        </p:spPr>
        <p:txBody>
          <a:bodyPr wrap="none">
            <a:spAutoFit/>
          </a:bodyPr>
          <a:lstStyle/>
          <a:p>
            <a:r>
              <a:rPr kumimoji="1" lang="en-US" altLang="zh-CN" b="1">
                <a:ea typeface="宋体" panose="02010600030101010101" pitchFamily="2" charset="-122"/>
              </a:rPr>
              <a:t>TCP</a:t>
            </a:r>
            <a:endParaRPr kumimoji="1" lang="en-US" altLang="zh-CN" b="1">
              <a:ea typeface="宋体" panose="02010600030101010101" pitchFamily="2" charset="-122"/>
            </a:endParaRPr>
          </a:p>
        </p:txBody>
      </p:sp>
      <p:sp>
        <p:nvSpPr>
          <p:cNvPr id="259111" name="Text Box 39"/>
          <p:cNvSpPr txBox="1">
            <a:spLocks noChangeArrowheads="1"/>
          </p:cNvSpPr>
          <p:nvPr/>
        </p:nvSpPr>
        <p:spPr bwMode="auto">
          <a:xfrm>
            <a:off x="231775" y="3971925"/>
            <a:ext cx="1420582" cy="584775"/>
          </a:xfrm>
          <a:prstGeom prst="rect">
            <a:avLst/>
          </a:prstGeom>
          <a:noFill/>
          <a:ln w="9525">
            <a:noFill/>
            <a:miter lim="800000"/>
          </a:ln>
          <a:effectLst/>
        </p:spPr>
        <p:txBody>
          <a:bodyPr wrap="none">
            <a:spAutoFit/>
          </a:bodyPr>
          <a:lstStyle/>
          <a:p>
            <a:r>
              <a:rPr kumimoji="1" lang="zh-CN" altLang="en-US" sz="3200" b="1" dirty="0"/>
              <a:t>网际层</a:t>
            </a:r>
            <a:endParaRPr kumimoji="1" lang="zh-CN" altLang="en-US" sz="3200" b="1" dirty="0"/>
          </a:p>
        </p:txBody>
      </p:sp>
      <p:sp>
        <p:nvSpPr>
          <p:cNvPr id="259112" name="Text Box 40"/>
          <p:cNvSpPr txBox="1">
            <a:spLocks noChangeArrowheads="1"/>
          </p:cNvSpPr>
          <p:nvPr/>
        </p:nvSpPr>
        <p:spPr bwMode="auto">
          <a:xfrm>
            <a:off x="0" y="3212976"/>
            <a:ext cx="1574470" cy="646331"/>
          </a:xfrm>
          <a:prstGeom prst="rect">
            <a:avLst/>
          </a:prstGeom>
          <a:noFill/>
          <a:ln w="9525">
            <a:noFill/>
            <a:miter lim="800000"/>
          </a:ln>
          <a:effectLst/>
        </p:spPr>
        <p:txBody>
          <a:bodyPr wrap="none">
            <a:spAutoFit/>
          </a:bodyPr>
          <a:lstStyle/>
          <a:p>
            <a:r>
              <a:rPr kumimoji="1" lang="zh-CN" altLang="en-US" sz="3600" b="1" dirty="0">
                <a:latin typeface="Arial" panose="020B0604020202020204" pitchFamily="34" charset="0"/>
              </a:rPr>
              <a:t>运输层</a:t>
            </a:r>
            <a:endParaRPr kumimoji="1" lang="zh-CN" altLang="en-US" sz="3600" b="1" dirty="0">
              <a:latin typeface="Arial" panose="020B0604020202020204" pitchFamily="34" charset="0"/>
            </a:endParaRPr>
          </a:p>
        </p:txBody>
      </p:sp>
      <p:sp>
        <p:nvSpPr>
          <p:cNvPr id="259113" name="Line 41"/>
          <p:cNvSpPr>
            <a:spLocks noChangeShapeType="1"/>
          </p:cNvSpPr>
          <p:nvPr/>
        </p:nvSpPr>
        <p:spPr bwMode="auto">
          <a:xfrm>
            <a:off x="3276600" y="3284538"/>
            <a:ext cx="23813" cy="671512"/>
          </a:xfrm>
          <a:prstGeom prst="line">
            <a:avLst/>
          </a:prstGeom>
          <a:noFill/>
          <a:ln w="38100">
            <a:solidFill>
              <a:schemeClr val="tx1"/>
            </a:solidFill>
            <a:round/>
          </a:ln>
          <a:effectLst/>
        </p:spPr>
        <p:txBody>
          <a:bodyPr/>
          <a:lstStyle/>
          <a:p>
            <a:endParaRPr lang="zh-CN" altLang="en-US" b="1"/>
          </a:p>
        </p:txBody>
      </p:sp>
      <p:sp>
        <p:nvSpPr>
          <p:cNvPr id="259114" name="Text Box 42"/>
          <p:cNvSpPr txBox="1">
            <a:spLocks noChangeArrowheads="1"/>
          </p:cNvSpPr>
          <p:nvPr/>
        </p:nvSpPr>
        <p:spPr bwMode="auto">
          <a:xfrm>
            <a:off x="3503613" y="3284538"/>
            <a:ext cx="646331" cy="369332"/>
          </a:xfrm>
          <a:prstGeom prst="rect">
            <a:avLst/>
          </a:prstGeom>
          <a:noFill/>
          <a:ln w="9525">
            <a:noFill/>
            <a:miter lim="800000"/>
          </a:ln>
          <a:effectLst/>
        </p:spPr>
        <p:txBody>
          <a:bodyPr wrap="none">
            <a:spAutoFit/>
          </a:bodyPr>
          <a:lstStyle/>
          <a:p>
            <a:r>
              <a:rPr kumimoji="1" lang="en-US" altLang="zh-CN" b="1">
                <a:ea typeface="宋体" panose="02010600030101010101" pitchFamily="2" charset="-122"/>
              </a:rPr>
              <a:t>UDP</a:t>
            </a:r>
            <a:endParaRPr kumimoji="1" lang="en-US" altLang="zh-CN" b="1">
              <a:ea typeface="宋体" panose="02010600030101010101" pitchFamily="2" charset="-122"/>
            </a:endParaRPr>
          </a:p>
        </p:txBody>
      </p:sp>
      <p:sp>
        <p:nvSpPr>
          <p:cNvPr id="259115" name="Text Box 43"/>
          <p:cNvSpPr txBox="1">
            <a:spLocks noChangeArrowheads="1"/>
          </p:cNvSpPr>
          <p:nvPr/>
        </p:nvSpPr>
        <p:spPr bwMode="auto">
          <a:xfrm>
            <a:off x="0" y="1628800"/>
            <a:ext cx="1574470" cy="646331"/>
          </a:xfrm>
          <a:prstGeom prst="rect">
            <a:avLst/>
          </a:prstGeom>
          <a:noFill/>
          <a:ln w="9525">
            <a:noFill/>
            <a:miter lim="800000"/>
          </a:ln>
          <a:effectLst/>
        </p:spPr>
        <p:txBody>
          <a:bodyPr wrap="none">
            <a:spAutoFit/>
          </a:bodyPr>
          <a:lstStyle/>
          <a:p>
            <a:r>
              <a:rPr kumimoji="1" lang="zh-CN" altLang="en-US" sz="3600" b="1" dirty="0">
                <a:latin typeface="Arial" panose="020B0604020202020204" pitchFamily="34" charset="0"/>
              </a:rPr>
              <a:t>应用层</a:t>
            </a:r>
            <a:endParaRPr kumimoji="1" lang="zh-CN" altLang="en-US" sz="3600" b="1" dirty="0">
              <a:latin typeface="Arial" panose="020B0604020202020204" pitchFamily="34" charset="0"/>
            </a:endParaRPr>
          </a:p>
        </p:txBody>
      </p:sp>
      <p:sp>
        <p:nvSpPr>
          <p:cNvPr id="259116" name="Text Box 44"/>
          <p:cNvSpPr txBox="1">
            <a:spLocks noChangeArrowheads="1"/>
          </p:cNvSpPr>
          <p:nvPr/>
        </p:nvSpPr>
        <p:spPr bwMode="auto">
          <a:xfrm>
            <a:off x="5508104" y="1340768"/>
            <a:ext cx="2662908" cy="923330"/>
          </a:xfrm>
          <a:prstGeom prst="rect">
            <a:avLst/>
          </a:prstGeom>
          <a:noFill/>
          <a:ln w="9525">
            <a:noFill/>
            <a:miter lim="800000"/>
          </a:ln>
          <a:effectLst/>
        </p:spPr>
        <p:txBody>
          <a:bodyPr wrap="none">
            <a:spAutoFit/>
          </a:bodyPr>
          <a:lstStyle/>
          <a:p>
            <a:pPr algn="ctr"/>
            <a:r>
              <a:rPr kumimoji="1" lang="en-US" altLang="zh-CN" b="1" dirty="0">
                <a:ea typeface="宋体" panose="02010600030101010101" pitchFamily="2" charset="-122"/>
              </a:rPr>
              <a:t>TCP: </a:t>
            </a:r>
            <a:r>
              <a:rPr kumimoji="1" lang="zh-CN" altLang="en-US" b="1" dirty="0"/>
              <a:t>传输控制协议</a:t>
            </a:r>
            <a:endParaRPr kumimoji="1" lang="zh-CN" altLang="en-US" b="1" dirty="0"/>
          </a:p>
          <a:p>
            <a:pPr algn="ctr"/>
            <a:r>
              <a:rPr kumimoji="1" lang="en-US" altLang="zh-CN" b="1" dirty="0"/>
              <a:t>(Transmission Control</a:t>
            </a:r>
            <a:endParaRPr kumimoji="1" lang="en-US" altLang="zh-CN" b="1" dirty="0"/>
          </a:p>
          <a:p>
            <a:pPr algn="ctr"/>
            <a:r>
              <a:rPr kumimoji="1" lang="en-US" altLang="zh-CN" b="1" dirty="0"/>
              <a:t>Protocol)</a:t>
            </a:r>
            <a:endParaRPr kumimoji="1" lang="en-US" altLang="zh-CN" b="1" dirty="0"/>
          </a:p>
        </p:txBody>
      </p:sp>
      <p:sp>
        <p:nvSpPr>
          <p:cNvPr id="259118" name="Text Box 46"/>
          <p:cNvSpPr txBox="1">
            <a:spLocks noChangeArrowheads="1"/>
          </p:cNvSpPr>
          <p:nvPr/>
        </p:nvSpPr>
        <p:spPr bwMode="auto">
          <a:xfrm>
            <a:off x="5580112" y="4077072"/>
            <a:ext cx="1449436" cy="369332"/>
          </a:xfrm>
          <a:prstGeom prst="rect">
            <a:avLst/>
          </a:prstGeom>
          <a:noFill/>
          <a:ln w="9525">
            <a:noFill/>
            <a:miter lim="800000"/>
          </a:ln>
          <a:effectLst/>
        </p:spPr>
        <p:txBody>
          <a:bodyPr wrap="none">
            <a:spAutoFit/>
          </a:bodyPr>
          <a:lstStyle/>
          <a:p>
            <a:r>
              <a:rPr kumimoji="1" lang="en-US" altLang="zh-CN" b="1" dirty="0">
                <a:ea typeface="宋体" panose="02010600030101010101" pitchFamily="2" charset="-122"/>
              </a:rPr>
              <a:t>IP: </a:t>
            </a:r>
            <a:r>
              <a:rPr kumimoji="1" lang="zh-CN" altLang="en-US" b="1" dirty="0"/>
              <a:t>网际协议</a:t>
            </a:r>
            <a:endParaRPr kumimoji="1" lang="zh-CN" altLang="en-US" b="1" dirty="0"/>
          </a:p>
        </p:txBody>
      </p:sp>
      <p:sp>
        <p:nvSpPr>
          <p:cNvPr id="259119" name="Text Box 47"/>
          <p:cNvSpPr txBox="1">
            <a:spLocks noChangeArrowheads="1"/>
          </p:cNvSpPr>
          <p:nvPr/>
        </p:nvSpPr>
        <p:spPr bwMode="auto">
          <a:xfrm>
            <a:off x="5364088" y="2924944"/>
            <a:ext cx="2409634" cy="923330"/>
          </a:xfrm>
          <a:prstGeom prst="rect">
            <a:avLst/>
          </a:prstGeom>
          <a:noFill/>
          <a:ln w="9525">
            <a:noFill/>
            <a:miter lim="800000"/>
          </a:ln>
          <a:effectLst/>
        </p:spPr>
        <p:txBody>
          <a:bodyPr wrap="none">
            <a:spAutoFit/>
          </a:bodyPr>
          <a:lstStyle/>
          <a:p>
            <a:pPr algn="ctr"/>
            <a:r>
              <a:rPr kumimoji="1" lang="en-US" altLang="zh-CN" b="1" dirty="0">
                <a:ea typeface="宋体" panose="02010600030101010101" pitchFamily="2" charset="-122"/>
              </a:rPr>
              <a:t>UDP: </a:t>
            </a:r>
            <a:r>
              <a:rPr kumimoji="1" lang="zh-CN" altLang="en-US" b="1" dirty="0"/>
              <a:t>用户数据报协议</a:t>
            </a:r>
            <a:endParaRPr kumimoji="1" lang="zh-CN" altLang="en-US" b="1" dirty="0"/>
          </a:p>
          <a:p>
            <a:pPr algn="ctr"/>
            <a:r>
              <a:rPr kumimoji="1" lang="en-US" altLang="zh-CN" b="1" dirty="0"/>
              <a:t>(User Datagram</a:t>
            </a:r>
            <a:endParaRPr kumimoji="1" lang="en-US" altLang="zh-CN" b="1" dirty="0"/>
          </a:p>
          <a:p>
            <a:pPr algn="ctr"/>
            <a:r>
              <a:rPr kumimoji="1" lang="en-US" altLang="zh-CN" b="1" dirty="0"/>
              <a:t>Protocol)</a:t>
            </a:r>
            <a:endParaRPr kumimoji="1" lang="en-US" altLang="zh-CN" b="1" dirty="0"/>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AutoShape 2"/>
          <p:cNvSpPr>
            <a:spLocks noChangeArrowheads="1"/>
          </p:cNvSpPr>
          <p:nvPr/>
        </p:nvSpPr>
        <p:spPr bwMode="auto">
          <a:xfrm rot="-5400000">
            <a:off x="4275931" y="1421607"/>
            <a:ext cx="614363" cy="8991600"/>
          </a:xfrm>
          <a:prstGeom prst="can">
            <a:avLst>
              <a:gd name="adj" fmla="val 42620"/>
            </a:avLst>
          </a:prstGeom>
          <a:solidFill>
            <a:schemeClr val="accent1"/>
          </a:solidFill>
          <a:ln w="19050">
            <a:solidFill>
              <a:srgbClr val="000000"/>
            </a:solidFill>
            <a:round/>
            <a:headEnd type="none" w="sm" len="lg"/>
            <a:tailEnd type="none" w="sm" len="lg"/>
          </a:ln>
          <a:effectLst/>
        </p:spPr>
        <p:txBody>
          <a:bodyPr vert="eaVert" wrap="none" anchor="ctr"/>
          <a:lstStyle/>
          <a:p>
            <a:pPr algn="ctr"/>
            <a:endParaRPr lang="zh-CN" altLang="zh-CN">
              <a:solidFill>
                <a:srgbClr val="C0C0C0"/>
              </a:solidFill>
            </a:endParaRPr>
          </a:p>
        </p:txBody>
      </p:sp>
      <p:sp>
        <p:nvSpPr>
          <p:cNvPr id="258051" name="AutoShape 3"/>
          <p:cNvSpPr>
            <a:spLocks noChangeArrowheads="1"/>
          </p:cNvSpPr>
          <p:nvPr/>
        </p:nvSpPr>
        <p:spPr bwMode="auto">
          <a:xfrm>
            <a:off x="533400" y="2362200"/>
            <a:ext cx="838200" cy="3276600"/>
          </a:xfrm>
          <a:prstGeom prst="cube">
            <a:avLst>
              <a:gd name="adj" fmla="val 10764"/>
            </a:avLst>
          </a:prstGeom>
          <a:solidFill>
            <a:schemeClr val="accent1"/>
          </a:solidFill>
          <a:ln w="19050">
            <a:solidFill>
              <a:schemeClr val="tx1"/>
            </a:solidFill>
            <a:miter lim="800000"/>
            <a:headEnd type="none" w="sm" len="lg"/>
            <a:tailEnd type="none" w="sm" len="lg"/>
          </a:ln>
          <a:effectLst/>
        </p:spPr>
        <p:txBody>
          <a:bodyPr wrap="none" anchor="ctr"/>
          <a:lstStyle/>
          <a:p>
            <a:endParaRPr lang="zh-CN" altLang="en-US"/>
          </a:p>
        </p:txBody>
      </p:sp>
      <p:sp>
        <p:nvSpPr>
          <p:cNvPr id="258052" name="Text Box 4"/>
          <p:cNvSpPr txBox="1">
            <a:spLocks noChangeArrowheads="1"/>
          </p:cNvSpPr>
          <p:nvPr/>
        </p:nvSpPr>
        <p:spPr bwMode="auto">
          <a:xfrm>
            <a:off x="781050" y="2613025"/>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5</a:t>
            </a:r>
            <a:endParaRPr kumimoji="1" lang="en-US" altLang="zh-CN" sz="1600" b="0">
              <a:ea typeface="宋体" panose="02010600030101010101" pitchFamily="2" charset="-122"/>
            </a:endParaRPr>
          </a:p>
        </p:txBody>
      </p:sp>
      <p:sp>
        <p:nvSpPr>
          <p:cNvPr id="258053" name="Text Box 5"/>
          <p:cNvSpPr txBox="1">
            <a:spLocks noChangeArrowheads="1"/>
          </p:cNvSpPr>
          <p:nvPr/>
        </p:nvSpPr>
        <p:spPr bwMode="auto">
          <a:xfrm>
            <a:off x="781050" y="3298825"/>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4</a:t>
            </a:r>
            <a:endParaRPr kumimoji="1" lang="en-US" altLang="zh-CN" sz="1600" b="0">
              <a:ea typeface="宋体" panose="02010600030101010101" pitchFamily="2" charset="-122"/>
            </a:endParaRPr>
          </a:p>
        </p:txBody>
      </p:sp>
      <p:sp>
        <p:nvSpPr>
          <p:cNvPr id="258054" name="Text Box 6"/>
          <p:cNvSpPr txBox="1">
            <a:spLocks noChangeArrowheads="1"/>
          </p:cNvSpPr>
          <p:nvPr/>
        </p:nvSpPr>
        <p:spPr bwMode="auto">
          <a:xfrm>
            <a:off x="781050" y="3908425"/>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3</a:t>
            </a:r>
            <a:endParaRPr kumimoji="1" lang="en-US" altLang="zh-CN" sz="1600" b="0">
              <a:ea typeface="宋体" panose="02010600030101010101" pitchFamily="2" charset="-122"/>
            </a:endParaRPr>
          </a:p>
        </p:txBody>
      </p:sp>
      <p:sp>
        <p:nvSpPr>
          <p:cNvPr id="258055" name="Text Box 7"/>
          <p:cNvSpPr txBox="1">
            <a:spLocks noChangeArrowheads="1"/>
          </p:cNvSpPr>
          <p:nvPr/>
        </p:nvSpPr>
        <p:spPr bwMode="auto">
          <a:xfrm>
            <a:off x="781050" y="4519613"/>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2</a:t>
            </a:r>
            <a:endParaRPr kumimoji="1" lang="en-US" altLang="zh-CN" sz="1600" b="0">
              <a:ea typeface="宋体" panose="02010600030101010101" pitchFamily="2" charset="-122"/>
            </a:endParaRPr>
          </a:p>
        </p:txBody>
      </p:sp>
      <p:sp>
        <p:nvSpPr>
          <p:cNvPr id="258056" name="Text Box 8"/>
          <p:cNvSpPr txBox="1">
            <a:spLocks noChangeArrowheads="1"/>
          </p:cNvSpPr>
          <p:nvPr/>
        </p:nvSpPr>
        <p:spPr bwMode="auto">
          <a:xfrm>
            <a:off x="781050" y="5138738"/>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1</a:t>
            </a:r>
            <a:endParaRPr kumimoji="1" lang="en-US" altLang="zh-CN" sz="1600" b="0">
              <a:ea typeface="宋体" panose="02010600030101010101" pitchFamily="2" charset="-122"/>
            </a:endParaRPr>
          </a:p>
        </p:txBody>
      </p:sp>
      <p:sp>
        <p:nvSpPr>
          <p:cNvPr id="258057" name="Freeform 9"/>
          <p:cNvSpPr/>
          <p:nvPr/>
        </p:nvSpPr>
        <p:spPr bwMode="auto">
          <a:xfrm>
            <a:off x="533400" y="3019425"/>
            <a:ext cx="847725" cy="66675"/>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solidFill>
            <a:schemeClr val="accent1"/>
          </a:solid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258058" name="Freeform 10"/>
          <p:cNvSpPr/>
          <p:nvPr/>
        </p:nvSpPr>
        <p:spPr bwMode="auto">
          <a:xfrm>
            <a:off x="542925" y="3648075"/>
            <a:ext cx="847725" cy="66675"/>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solidFill>
            <a:schemeClr val="accent1"/>
          </a:solid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258059" name="Freeform 11"/>
          <p:cNvSpPr/>
          <p:nvPr/>
        </p:nvSpPr>
        <p:spPr bwMode="auto">
          <a:xfrm>
            <a:off x="520700" y="4276725"/>
            <a:ext cx="869950" cy="6667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solidFill>
            <a:schemeClr val="accent1"/>
          </a:solid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258060" name="Freeform 12"/>
          <p:cNvSpPr/>
          <p:nvPr/>
        </p:nvSpPr>
        <p:spPr bwMode="auto">
          <a:xfrm>
            <a:off x="520700" y="4924425"/>
            <a:ext cx="860425" cy="6667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solidFill>
            <a:schemeClr val="accent1"/>
          </a:solid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258061" name="AutoShape 13"/>
          <p:cNvSpPr>
            <a:spLocks noChangeArrowheads="1"/>
          </p:cNvSpPr>
          <p:nvPr/>
        </p:nvSpPr>
        <p:spPr bwMode="auto">
          <a:xfrm rot="10800000">
            <a:off x="649288" y="4876800"/>
            <a:ext cx="196850" cy="433388"/>
          </a:xfrm>
          <a:prstGeom prst="upArrow">
            <a:avLst>
              <a:gd name="adj1" fmla="val 50000"/>
              <a:gd name="adj2" fmla="val 5504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62" name="AutoShape 14"/>
          <p:cNvSpPr>
            <a:spLocks noChangeArrowheads="1"/>
          </p:cNvSpPr>
          <p:nvPr/>
        </p:nvSpPr>
        <p:spPr bwMode="auto">
          <a:xfrm rot="10800000">
            <a:off x="649288" y="4229100"/>
            <a:ext cx="196850" cy="433388"/>
          </a:xfrm>
          <a:prstGeom prst="upArrow">
            <a:avLst>
              <a:gd name="adj1" fmla="val 50000"/>
              <a:gd name="adj2" fmla="val 5504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63" name="AutoShape 15"/>
          <p:cNvSpPr>
            <a:spLocks noChangeArrowheads="1"/>
          </p:cNvSpPr>
          <p:nvPr/>
        </p:nvSpPr>
        <p:spPr bwMode="auto">
          <a:xfrm rot="10800000">
            <a:off x="650875" y="3530600"/>
            <a:ext cx="198438" cy="431800"/>
          </a:xfrm>
          <a:prstGeom prst="upArrow">
            <a:avLst>
              <a:gd name="adj1" fmla="val 50000"/>
              <a:gd name="adj2" fmla="val 544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64" name="AutoShape 16"/>
          <p:cNvSpPr>
            <a:spLocks noChangeArrowheads="1"/>
          </p:cNvSpPr>
          <p:nvPr/>
        </p:nvSpPr>
        <p:spPr bwMode="auto">
          <a:xfrm rot="10800000">
            <a:off x="650875" y="2919413"/>
            <a:ext cx="198438" cy="433387"/>
          </a:xfrm>
          <a:prstGeom prst="upArrow">
            <a:avLst>
              <a:gd name="adj1" fmla="val 50000"/>
              <a:gd name="adj2" fmla="val 546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65" name="AutoShape 17"/>
          <p:cNvSpPr>
            <a:spLocks noChangeArrowheads="1"/>
          </p:cNvSpPr>
          <p:nvPr/>
        </p:nvSpPr>
        <p:spPr bwMode="auto">
          <a:xfrm>
            <a:off x="7886700" y="2324100"/>
            <a:ext cx="838200" cy="3314700"/>
          </a:xfrm>
          <a:prstGeom prst="cube">
            <a:avLst>
              <a:gd name="adj" fmla="val 10764"/>
            </a:avLst>
          </a:prstGeom>
          <a:solidFill>
            <a:schemeClr val="accent1"/>
          </a:solidFill>
          <a:ln w="19050">
            <a:solidFill>
              <a:schemeClr val="tx1"/>
            </a:solidFill>
            <a:miter lim="800000"/>
            <a:headEnd type="none" w="sm" len="lg"/>
            <a:tailEnd type="none" w="sm" len="lg"/>
          </a:ln>
          <a:effectLst/>
        </p:spPr>
        <p:txBody>
          <a:bodyPr wrap="none" anchor="ctr"/>
          <a:lstStyle/>
          <a:p>
            <a:endParaRPr lang="zh-CN" altLang="en-US"/>
          </a:p>
        </p:txBody>
      </p:sp>
      <p:sp>
        <p:nvSpPr>
          <p:cNvPr id="258066" name="Text Box 18"/>
          <p:cNvSpPr txBox="1">
            <a:spLocks noChangeArrowheads="1"/>
          </p:cNvSpPr>
          <p:nvPr/>
        </p:nvSpPr>
        <p:spPr bwMode="auto">
          <a:xfrm>
            <a:off x="7924800" y="2574925"/>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5</a:t>
            </a:r>
            <a:endParaRPr kumimoji="1" lang="en-US" altLang="zh-CN" sz="1600" b="0">
              <a:ea typeface="宋体" panose="02010600030101010101" pitchFamily="2" charset="-122"/>
            </a:endParaRPr>
          </a:p>
        </p:txBody>
      </p:sp>
      <p:sp>
        <p:nvSpPr>
          <p:cNvPr id="258067" name="Text Box 19"/>
          <p:cNvSpPr txBox="1">
            <a:spLocks noChangeArrowheads="1"/>
          </p:cNvSpPr>
          <p:nvPr/>
        </p:nvSpPr>
        <p:spPr bwMode="auto">
          <a:xfrm>
            <a:off x="7924800" y="3260725"/>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4</a:t>
            </a:r>
            <a:endParaRPr kumimoji="1" lang="en-US" altLang="zh-CN" sz="1600" b="0">
              <a:ea typeface="宋体" panose="02010600030101010101" pitchFamily="2" charset="-122"/>
            </a:endParaRPr>
          </a:p>
        </p:txBody>
      </p:sp>
      <p:sp>
        <p:nvSpPr>
          <p:cNvPr id="258068" name="Text Box 20"/>
          <p:cNvSpPr txBox="1">
            <a:spLocks noChangeArrowheads="1"/>
          </p:cNvSpPr>
          <p:nvPr/>
        </p:nvSpPr>
        <p:spPr bwMode="auto">
          <a:xfrm>
            <a:off x="7924800" y="3870325"/>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3</a:t>
            </a:r>
            <a:endParaRPr kumimoji="1" lang="en-US" altLang="zh-CN" sz="1600" b="0">
              <a:ea typeface="宋体" panose="02010600030101010101" pitchFamily="2" charset="-122"/>
            </a:endParaRPr>
          </a:p>
        </p:txBody>
      </p:sp>
      <p:sp>
        <p:nvSpPr>
          <p:cNvPr id="258069" name="Text Box 21"/>
          <p:cNvSpPr txBox="1">
            <a:spLocks noChangeArrowheads="1"/>
          </p:cNvSpPr>
          <p:nvPr/>
        </p:nvSpPr>
        <p:spPr bwMode="auto">
          <a:xfrm>
            <a:off x="7924800" y="4481513"/>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2</a:t>
            </a:r>
            <a:endParaRPr kumimoji="1" lang="en-US" altLang="zh-CN" sz="1600" b="0">
              <a:ea typeface="宋体" panose="02010600030101010101" pitchFamily="2" charset="-122"/>
            </a:endParaRPr>
          </a:p>
        </p:txBody>
      </p:sp>
      <p:sp>
        <p:nvSpPr>
          <p:cNvPr id="258070" name="Text Box 22"/>
          <p:cNvSpPr txBox="1">
            <a:spLocks noChangeArrowheads="1"/>
          </p:cNvSpPr>
          <p:nvPr/>
        </p:nvSpPr>
        <p:spPr bwMode="auto">
          <a:xfrm>
            <a:off x="7924800" y="5100638"/>
            <a:ext cx="285750"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1</a:t>
            </a:r>
            <a:endParaRPr kumimoji="1" lang="en-US" altLang="zh-CN" sz="1600" b="0">
              <a:ea typeface="宋体" panose="02010600030101010101" pitchFamily="2" charset="-122"/>
            </a:endParaRPr>
          </a:p>
        </p:txBody>
      </p:sp>
      <p:sp>
        <p:nvSpPr>
          <p:cNvPr id="258071" name="Freeform 23"/>
          <p:cNvSpPr/>
          <p:nvPr/>
        </p:nvSpPr>
        <p:spPr bwMode="auto">
          <a:xfrm>
            <a:off x="7886700" y="2981325"/>
            <a:ext cx="847725" cy="66675"/>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solidFill>
            <a:schemeClr val="accent1"/>
          </a:solid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258072" name="Freeform 24"/>
          <p:cNvSpPr/>
          <p:nvPr/>
        </p:nvSpPr>
        <p:spPr bwMode="auto">
          <a:xfrm>
            <a:off x="7896225" y="3609975"/>
            <a:ext cx="847725" cy="66675"/>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solidFill>
            <a:schemeClr val="accent1"/>
          </a:solid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258073" name="Freeform 25"/>
          <p:cNvSpPr/>
          <p:nvPr/>
        </p:nvSpPr>
        <p:spPr bwMode="auto">
          <a:xfrm>
            <a:off x="7874000" y="4238625"/>
            <a:ext cx="869950" cy="6667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solidFill>
            <a:schemeClr val="accent1"/>
          </a:solid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258074" name="Freeform 26"/>
          <p:cNvSpPr/>
          <p:nvPr/>
        </p:nvSpPr>
        <p:spPr bwMode="auto">
          <a:xfrm>
            <a:off x="7874000" y="4886325"/>
            <a:ext cx="860425" cy="6667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solidFill>
            <a:schemeClr val="accent1"/>
          </a:solid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258075" name="AutoShape 27"/>
          <p:cNvSpPr>
            <a:spLocks noChangeArrowheads="1"/>
          </p:cNvSpPr>
          <p:nvPr/>
        </p:nvSpPr>
        <p:spPr bwMode="auto">
          <a:xfrm rot="10800000" flipV="1">
            <a:off x="8305800" y="4800600"/>
            <a:ext cx="196850" cy="433388"/>
          </a:xfrm>
          <a:prstGeom prst="upArrow">
            <a:avLst>
              <a:gd name="adj1" fmla="val 50000"/>
              <a:gd name="adj2" fmla="val 5504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76" name="AutoShape 28"/>
          <p:cNvSpPr>
            <a:spLocks noChangeArrowheads="1"/>
          </p:cNvSpPr>
          <p:nvPr/>
        </p:nvSpPr>
        <p:spPr bwMode="auto">
          <a:xfrm rot="10800000" flipV="1">
            <a:off x="8305800" y="4114800"/>
            <a:ext cx="196850" cy="433388"/>
          </a:xfrm>
          <a:prstGeom prst="upArrow">
            <a:avLst>
              <a:gd name="adj1" fmla="val 50000"/>
              <a:gd name="adj2" fmla="val 5504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77" name="AutoShape 29"/>
          <p:cNvSpPr>
            <a:spLocks noChangeArrowheads="1"/>
          </p:cNvSpPr>
          <p:nvPr/>
        </p:nvSpPr>
        <p:spPr bwMode="auto">
          <a:xfrm rot="10800000" flipV="1">
            <a:off x="8307388" y="3452813"/>
            <a:ext cx="198437" cy="431800"/>
          </a:xfrm>
          <a:prstGeom prst="upArrow">
            <a:avLst>
              <a:gd name="adj1" fmla="val 50000"/>
              <a:gd name="adj2" fmla="val 544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78" name="AutoShape 30"/>
          <p:cNvSpPr>
            <a:spLocks noChangeArrowheads="1"/>
          </p:cNvSpPr>
          <p:nvPr/>
        </p:nvSpPr>
        <p:spPr bwMode="auto">
          <a:xfrm rot="10800000" flipV="1">
            <a:off x="8307388" y="2805113"/>
            <a:ext cx="198437" cy="433387"/>
          </a:xfrm>
          <a:prstGeom prst="upArrow">
            <a:avLst>
              <a:gd name="adj1" fmla="val 50000"/>
              <a:gd name="adj2" fmla="val 546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79" name="Line 31"/>
          <p:cNvSpPr>
            <a:spLocks noChangeShapeType="1"/>
          </p:cNvSpPr>
          <p:nvPr/>
        </p:nvSpPr>
        <p:spPr bwMode="auto">
          <a:xfrm>
            <a:off x="1304925" y="4029075"/>
            <a:ext cx="6578600" cy="0"/>
          </a:xfrm>
          <a:prstGeom prst="line">
            <a:avLst/>
          </a:prstGeom>
          <a:noFill/>
          <a:ln w="38100" cap="rnd">
            <a:solidFill>
              <a:srgbClr val="000000"/>
            </a:solidFill>
            <a:prstDash val="sysDot"/>
            <a:round/>
            <a:headEnd type="triangle" w="sm" len="med"/>
            <a:tailEnd type="triangle" w="sm" len="med"/>
          </a:ln>
          <a:effectLst/>
        </p:spPr>
        <p:txBody>
          <a:bodyPr wrap="none" anchor="ctr"/>
          <a:lstStyle/>
          <a:p>
            <a:endParaRPr lang="zh-CN" altLang="en-US"/>
          </a:p>
        </p:txBody>
      </p:sp>
      <p:sp>
        <p:nvSpPr>
          <p:cNvPr id="258080" name="Rectangle 32"/>
          <p:cNvSpPr>
            <a:spLocks noChangeArrowheads="1"/>
          </p:cNvSpPr>
          <p:nvPr/>
        </p:nvSpPr>
        <p:spPr bwMode="auto">
          <a:xfrm>
            <a:off x="2438400" y="3819525"/>
            <a:ext cx="4191000" cy="387350"/>
          </a:xfrm>
          <a:prstGeom prst="rect">
            <a:avLst/>
          </a:prstGeom>
          <a:solidFill>
            <a:schemeClr val="accent1"/>
          </a:solidFill>
          <a:ln w="19050">
            <a:solidFill>
              <a:schemeClr val="tx1"/>
            </a:solidFill>
            <a:miter lim="800000"/>
            <a:headEnd type="none" w="sm" len="lg"/>
            <a:tailEnd type="none" w="sm" len="lg"/>
          </a:ln>
          <a:effectLst/>
        </p:spPr>
        <p:txBody>
          <a:bodyPr wrap="none" anchor="ctr"/>
          <a:lstStyle/>
          <a:p>
            <a:pPr algn="ctr" defTabSz="762000" eaLnBrk="0" hangingPunct="0"/>
            <a:endParaRPr kumimoji="1" lang="zh-CN" altLang="zh-CN" sz="1600" b="0">
              <a:ea typeface="宋体" panose="02010600030101010101" pitchFamily="2" charset="-122"/>
            </a:endParaRPr>
          </a:p>
        </p:txBody>
      </p:sp>
      <p:sp>
        <p:nvSpPr>
          <p:cNvPr id="258081" name="Text Box 33"/>
          <p:cNvSpPr txBox="1">
            <a:spLocks noChangeArrowheads="1"/>
          </p:cNvSpPr>
          <p:nvPr/>
        </p:nvSpPr>
        <p:spPr bwMode="auto">
          <a:xfrm>
            <a:off x="2562225" y="3851275"/>
            <a:ext cx="4000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en-US" altLang="zh-CN" sz="1600" b="0">
                <a:ea typeface="宋体" panose="02010600030101010101" pitchFamily="2" charset="-122"/>
              </a:rPr>
              <a:t>H</a:t>
            </a:r>
            <a:r>
              <a:rPr kumimoji="1" lang="en-US" altLang="zh-CN" sz="1600" b="0" baseline="-25000">
                <a:ea typeface="宋体" panose="02010600030101010101" pitchFamily="2" charset="-122"/>
              </a:rPr>
              <a:t>3</a:t>
            </a:r>
            <a:endParaRPr kumimoji="1" lang="en-US" altLang="zh-CN" sz="1600" b="0">
              <a:ea typeface="宋体" panose="02010600030101010101" pitchFamily="2" charset="-122"/>
            </a:endParaRPr>
          </a:p>
        </p:txBody>
      </p:sp>
      <p:sp>
        <p:nvSpPr>
          <p:cNvPr id="258082" name="Line 34"/>
          <p:cNvSpPr>
            <a:spLocks noChangeShapeType="1"/>
          </p:cNvSpPr>
          <p:nvPr/>
        </p:nvSpPr>
        <p:spPr bwMode="auto">
          <a:xfrm>
            <a:off x="1320800" y="5272088"/>
            <a:ext cx="6527800" cy="0"/>
          </a:xfrm>
          <a:prstGeom prst="line">
            <a:avLst/>
          </a:prstGeom>
          <a:noFill/>
          <a:ln w="38100" cap="rnd">
            <a:solidFill>
              <a:srgbClr val="000000"/>
            </a:solidFill>
            <a:prstDash val="sysDot"/>
            <a:round/>
            <a:headEnd type="triangle" w="sm" len="med"/>
            <a:tailEnd type="triangle" w="sm" len="med"/>
          </a:ln>
          <a:effectLst/>
        </p:spPr>
        <p:txBody>
          <a:bodyPr wrap="none" anchor="ctr"/>
          <a:lstStyle/>
          <a:p>
            <a:endParaRPr lang="zh-CN" altLang="en-US"/>
          </a:p>
        </p:txBody>
      </p:sp>
      <p:sp>
        <p:nvSpPr>
          <p:cNvPr id="258083" name="Line 35"/>
          <p:cNvSpPr>
            <a:spLocks noChangeShapeType="1"/>
          </p:cNvSpPr>
          <p:nvPr/>
        </p:nvSpPr>
        <p:spPr bwMode="auto">
          <a:xfrm>
            <a:off x="1325563" y="4668838"/>
            <a:ext cx="6540500" cy="0"/>
          </a:xfrm>
          <a:prstGeom prst="line">
            <a:avLst/>
          </a:prstGeom>
          <a:noFill/>
          <a:ln w="38100" cap="rnd">
            <a:solidFill>
              <a:srgbClr val="000000"/>
            </a:solidFill>
            <a:prstDash val="sysDot"/>
            <a:round/>
            <a:headEnd type="triangle" w="sm" len="med"/>
            <a:tailEnd type="triangle" w="sm" len="med"/>
          </a:ln>
          <a:effectLst/>
        </p:spPr>
        <p:txBody>
          <a:bodyPr wrap="none" anchor="ctr"/>
          <a:lstStyle/>
          <a:p>
            <a:endParaRPr lang="zh-CN" altLang="en-US"/>
          </a:p>
        </p:txBody>
      </p:sp>
      <p:sp>
        <p:nvSpPr>
          <p:cNvPr id="258084" name="Line 36"/>
          <p:cNvSpPr>
            <a:spLocks noChangeShapeType="1"/>
          </p:cNvSpPr>
          <p:nvPr/>
        </p:nvSpPr>
        <p:spPr bwMode="auto">
          <a:xfrm>
            <a:off x="1317625" y="3389313"/>
            <a:ext cx="6565900" cy="0"/>
          </a:xfrm>
          <a:prstGeom prst="line">
            <a:avLst/>
          </a:prstGeom>
          <a:noFill/>
          <a:ln w="38100" cap="rnd">
            <a:solidFill>
              <a:srgbClr val="000000"/>
            </a:solidFill>
            <a:prstDash val="sysDot"/>
            <a:round/>
            <a:headEnd type="triangle" w="sm" len="med"/>
            <a:tailEnd type="triangle" w="sm" len="med"/>
          </a:ln>
          <a:effectLst/>
        </p:spPr>
        <p:txBody>
          <a:bodyPr wrap="none" anchor="ctr"/>
          <a:lstStyle/>
          <a:p>
            <a:endParaRPr lang="zh-CN" altLang="en-US"/>
          </a:p>
        </p:txBody>
      </p:sp>
      <p:sp>
        <p:nvSpPr>
          <p:cNvPr id="258085" name="Line 37"/>
          <p:cNvSpPr>
            <a:spLocks noChangeShapeType="1"/>
          </p:cNvSpPr>
          <p:nvPr/>
        </p:nvSpPr>
        <p:spPr bwMode="auto">
          <a:xfrm>
            <a:off x="1319213" y="2767013"/>
            <a:ext cx="6565900" cy="0"/>
          </a:xfrm>
          <a:prstGeom prst="line">
            <a:avLst/>
          </a:prstGeom>
          <a:noFill/>
          <a:ln w="38100" cap="rnd">
            <a:solidFill>
              <a:srgbClr val="000000"/>
            </a:solidFill>
            <a:prstDash val="sysDot"/>
            <a:round/>
            <a:headEnd type="triangle" w="sm" len="med"/>
            <a:tailEnd type="triangle" w="sm" len="med"/>
          </a:ln>
          <a:effectLst/>
        </p:spPr>
        <p:txBody>
          <a:bodyPr wrap="none" anchor="ctr"/>
          <a:lstStyle/>
          <a:p>
            <a:endParaRPr lang="zh-CN" altLang="en-US"/>
          </a:p>
        </p:txBody>
      </p:sp>
      <p:sp>
        <p:nvSpPr>
          <p:cNvPr id="258086" name="Rectangle 38"/>
          <p:cNvSpPr>
            <a:spLocks noChangeArrowheads="1"/>
          </p:cNvSpPr>
          <p:nvPr/>
        </p:nvSpPr>
        <p:spPr bwMode="auto">
          <a:xfrm>
            <a:off x="1981200" y="5094288"/>
            <a:ext cx="5181600" cy="392112"/>
          </a:xfrm>
          <a:prstGeom prst="rect">
            <a:avLst/>
          </a:prstGeom>
          <a:solidFill>
            <a:schemeClr val="accent1"/>
          </a:solidFill>
          <a:ln w="19050">
            <a:solidFill>
              <a:schemeClr val="tx1"/>
            </a:solidFill>
            <a:miter lim="800000"/>
            <a:headEnd type="none" w="sm" len="lg"/>
            <a:tailEnd type="none" w="sm" len="lg"/>
          </a:ln>
          <a:effectLst/>
        </p:spPr>
        <p:txBody>
          <a:bodyPr wrap="none" anchor="ctr"/>
          <a:lstStyle/>
          <a:p>
            <a:pPr algn="ctr" defTabSz="762000" eaLnBrk="0" hangingPunct="0"/>
            <a:endParaRPr kumimoji="1" lang="zh-CN" altLang="zh-CN" sz="1600" b="0">
              <a:ea typeface="宋体" panose="02010600030101010101" pitchFamily="2" charset="-122"/>
            </a:endParaRPr>
          </a:p>
        </p:txBody>
      </p:sp>
      <p:sp>
        <p:nvSpPr>
          <p:cNvPr id="258087" name="AutoShape 39"/>
          <p:cNvSpPr>
            <a:spLocks noChangeArrowheads="1"/>
          </p:cNvSpPr>
          <p:nvPr/>
        </p:nvSpPr>
        <p:spPr bwMode="auto">
          <a:xfrm rot="5400000">
            <a:off x="1397000" y="5673725"/>
            <a:ext cx="196850" cy="393700"/>
          </a:xfrm>
          <a:prstGeom prst="upArrow">
            <a:avLst>
              <a:gd name="adj1" fmla="val 50000"/>
              <a:gd name="adj2" fmla="val 500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88" name="AutoShape 40"/>
          <p:cNvSpPr>
            <a:spLocks noChangeArrowheads="1"/>
          </p:cNvSpPr>
          <p:nvPr/>
        </p:nvSpPr>
        <p:spPr bwMode="auto">
          <a:xfrm rot="5400000">
            <a:off x="2135188" y="5675313"/>
            <a:ext cx="196850" cy="393700"/>
          </a:xfrm>
          <a:prstGeom prst="upArrow">
            <a:avLst>
              <a:gd name="adj1" fmla="val 50000"/>
              <a:gd name="adj2" fmla="val 500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89" name="AutoShape 41"/>
          <p:cNvSpPr>
            <a:spLocks noChangeArrowheads="1"/>
          </p:cNvSpPr>
          <p:nvPr/>
        </p:nvSpPr>
        <p:spPr bwMode="auto">
          <a:xfrm rot="5400000">
            <a:off x="7529513" y="5673725"/>
            <a:ext cx="198438" cy="395287"/>
          </a:xfrm>
          <a:prstGeom prst="upArrow">
            <a:avLst>
              <a:gd name="adj1" fmla="val 50000"/>
              <a:gd name="adj2" fmla="val 498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90" name="AutoShape 42"/>
          <p:cNvSpPr>
            <a:spLocks noChangeArrowheads="1"/>
          </p:cNvSpPr>
          <p:nvPr/>
        </p:nvSpPr>
        <p:spPr bwMode="auto">
          <a:xfrm rot="5400000">
            <a:off x="6756400" y="5675313"/>
            <a:ext cx="196850" cy="393700"/>
          </a:xfrm>
          <a:prstGeom prst="upArrow">
            <a:avLst>
              <a:gd name="adj1" fmla="val 50000"/>
              <a:gd name="adj2" fmla="val 500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91" name="AutoShape 43"/>
          <p:cNvSpPr>
            <a:spLocks noChangeArrowheads="1"/>
          </p:cNvSpPr>
          <p:nvPr/>
        </p:nvSpPr>
        <p:spPr bwMode="auto">
          <a:xfrm flipV="1">
            <a:off x="696913" y="5530850"/>
            <a:ext cx="395287" cy="39528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2"/>
          </a:solidFill>
          <a:ln w="12700">
            <a:solidFill>
              <a:schemeClr val="tx1"/>
            </a:solidFill>
            <a:miter lim="800000"/>
          </a:ln>
          <a:effectLst/>
        </p:spPr>
        <p:txBody>
          <a:bodyPr wrap="none" anchor="ctr"/>
          <a:lstStyle/>
          <a:p>
            <a:endParaRPr lang="zh-CN" altLang="en-US"/>
          </a:p>
        </p:txBody>
      </p:sp>
      <p:sp>
        <p:nvSpPr>
          <p:cNvPr id="258092" name="Text Box 44"/>
          <p:cNvSpPr txBox="1">
            <a:spLocks noChangeArrowheads="1"/>
          </p:cNvSpPr>
          <p:nvPr/>
        </p:nvSpPr>
        <p:spPr bwMode="auto">
          <a:xfrm>
            <a:off x="3419475" y="5700713"/>
            <a:ext cx="2343150" cy="396875"/>
          </a:xfrm>
          <a:prstGeom prst="rect">
            <a:avLst/>
          </a:prstGeom>
          <a:solidFill>
            <a:schemeClr val="accent1"/>
          </a:solidFill>
          <a:ln w="12700">
            <a:noFill/>
            <a:miter lim="800000"/>
          </a:ln>
          <a:effectLst/>
        </p:spPr>
        <p:txBody>
          <a:bodyPr wrap="none">
            <a:spAutoFit/>
          </a:bodyPr>
          <a:lstStyle/>
          <a:p>
            <a:pPr defTabSz="762000" eaLnBrk="0" hangingPunct="0"/>
            <a:r>
              <a:rPr kumimoji="1" lang="zh-CN" altLang="en-US" sz="2000" b="0">
                <a:solidFill>
                  <a:schemeClr val="bg2"/>
                </a:solidFill>
                <a:latin typeface="黑体" panose="02010609060101010101" pitchFamily="49" charset="-122"/>
              </a:rPr>
              <a:t>物 理 传 输 媒 体</a:t>
            </a:r>
            <a:endParaRPr kumimoji="1" lang="zh-CN" altLang="en-US" sz="2000" b="0">
              <a:solidFill>
                <a:schemeClr val="bg2"/>
              </a:solidFill>
              <a:latin typeface="黑体" panose="02010609060101010101" pitchFamily="49" charset="-122"/>
            </a:endParaRPr>
          </a:p>
        </p:txBody>
      </p:sp>
      <p:sp>
        <p:nvSpPr>
          <p:cNvPr id="258093" name="AutoShape 45"/>
          <p:cNvSpPr>
            <a:spLocks noChangeArrowheads="1"/>
          </p:cNvSpPr>
          <p:nvPr/>
        </p:nvSpPr>
        <p:spPr bwMode="auto">
          <a:xfrm rot="5400000">
            <a:off x="2913063" y="5675313"/>
            <a:ext cx="196850" cy="393700"/>
          </a:xfrm>
          <a:prstGeom prst="upArrow">
            <a:avLst>
              <a:gd name="adj1" fmla="val 50000"/>
              <a:gd name="adj2" fmla="val 500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94" name="AutoShape 46"/>
          <p:cNvSpPr>
            <a:spLocks noChangeArrowheads="1"/>
          </p:cNvSpPr>
          <p:nvPr/>
        </p:nvSpPr>
        <p:spPr bwMode="auto">
          <a:xfrm rot="5400000">
            <a:off x="5935663" y="5675313"/>
            <a:ext cx="196850" cy="393700"/>
          </a:xfrm>
          <a:prstGeom prst="upArrow">
            <a:avLst>
              <a:gd name="adj1" fmla="val 50000"/>
              <a:gd name="adj2" fmla="val 50000"/>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095" name="AutoShape 47"/>
          <p:cNvSpPr>
            <a:spLocks noChangeArrowheads="1"/>
          </p:cNvSpPr>
          <p:nvPr/>
        </p:nvSpPr>
        <p:spPr bwMode="auto">
          <a:xfrm rot="5400000" flipH="1">
            <a:off x="8089900" y="5487988"/>
            <a:ext cx="395287" cy="39528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2"/>
          </a:solidFill>
          <a:ln w="12700">
            <a:solidFill>
              <a:schemeClr val="tx1"/>
            </a:solidFill>
            <a:miter lim="800000"/>
          </a:ln>
          <a:effectLst/>
        </p:spPr>
        <p:txBody>
          <a:bodyPr wrap="none" anchor="ctr"/>
          <a:lstStyle/>
          <a:p>
            <a:endParaRPr lang="zh-CN" altLang="en-US"/>
          </a:p>
        </p:txBody>
      </p:sp>
      <p:sp>
        <p:nvSpPr>
          <p:cNvPr id="258096" name="Rectangle 48"/>
          <p:cNvSpPr>
            <a:spLocks noChangeArrowheads="1"/>
          </p:cNvSpPr>
          <p:nvPr/>
        </p:nvSpPr>
        <p:spPr bwMode="auto">
          <a:xfrm>
            <a:off x="1981200" y="4495800"/>
            <a:ext cx="5181600" cy="381000"/>
          </a:xfrm>
          <a:prstGeom prst="rect">
            <a:avLst/>
          </a:prstGeom>
          <a:solidFill>
            <a:schemeClr val="accent1"/>
          </a:solidFill>
          <a:ln w="19050">
            <a:solidFill>
              <a:schemeClr val="tx1"/>
            </a:solidFill>
            <a:miter lim="800000"/>
            <a:headEnd type="none" w="sm" len="lg"/>
            <a:tailEnd type="none" w="sm" len="lg"/>
          </a:ln>
          <a:effectLst/>
        </p:spPr>
        <p:txBody>
          <a:bodyPr wrap="none" anchor="ctr"/>
          <a:lstStyle/>
          <a:p>
            <a:pPr algn="ctr" defTabSz="762000" eaLnBrk="0" hangingPunct="0"/>
            <a:endParaRPr kumimoji="1" lang="zh-CN" altLang="zh-CN" sz="1600" b="0">
              <a:ea typeface="宋体" panose="02010600030101010101" pitchFamily="2" charset="-122"/>
            </a:endParaRPr>
          </a:p>
        </p:txBody>
      </p:sp>
      <p:sp>
        <p:nvSpPr>
          <p:cNvPr id="258097" name="Rectangle 49"/>
          <p:cNvSpPr>
            <a:spLocks noChangeArrowheads="1"/>
          </p:cNvSpPr>
          <p:nvPr/>
        </p:nvSpPr>
        <p:spPr bwMode="auto">
          <a:xfrm>
            <a:off x="3038475" y="3200400"/>
            <a:ext cx="3590925" cy="387350"/>
          </a:xfrm>
          <a:prstGeom prst="rect">
            <a:avLst/>
          </a:prstGeom>
          <a:solidFill>
            <a:schemeClr val="accent1"/>
          </a:solidFill>
          <a:ln w="19050">
            <a:solidFill>
              <a:schemeClr val="tx1"/>
            </a:solidFill>
            <a:miter lim="800000"/>
            <a:headEnd type="none" w="sm" len="lg"/>
            <a:tailEnd type="none" w="sm" len="lg"/>
          </a:ln>
          <a:effectLst/>
        </p:spPr>
        <p:txBody>
          <a:bodyPr wrap="none" anchor="ctr"/>
          <a:lstStyle/>
          <a:p>
            <a:pPr algn="ctr" defTabSz="762000" eaLnBrk="0" hangingPunct="0"/>
            <a:endParaRPr kumimoji="1" lang="zh-CN" altLang="zh-CN" sz="1600" b="0">
              <a:ea typeface="宋体" panose="02010600030101010101" pitchFamily="2" charset="-122"/>
            </a:endParaRPr>
          </a:p>
        </p:txBody>
      </p:sp>
      <p:sp>
        <p:nvSpPr>
          <p:cNvPr id="258098" name="Rectangle 50"/>
          <p:cNvSpPr>
            <a:spLocks noChangeArrowheads="1"/>
          </p:cNvSpPr>
          <p:nvPr/>
        </p:nvSpPr>
        <p:spPr bwMode="auto">
          <a:xfrm>
            <a:off x="3505200" y="2590800"/>
            <a:ext cx="3124200" cy="387350"/>
          </a:xfrm>
          <a:prstGeom prst="rect">
            <a:avLst/>
          </a:prstGeom>
          <a:solidFill>
            <a:schemeClr val="accent1"/>
          </a:solidFill>
          <a:ln w="19050">
            <a:solidFill>
              <a:schemeClr val="tx1"/>
            </a:solidFill>
            <a:miter lim="800000"/>
            <a:headEnd type="none" w="sm" len="lg"/>
            <a:tailEnd type="none" w="sm" len="lg"/>
          </a:ln>
          <a:effectLst/>
        </p:spPr>
        <p:txBody>
          <a:bodyPr wrap="none" anchor="ctr"/>
          <a:lstStyle/>
          <a:p>
            <a:pPr algn="ctr" defTabSz="762000" eaLnBrk="0" hangingPunct="0"/>
            <a:endParaRPr kumimoji="1" lang="zh-CN" altLang="zh-CN" sz="1600" b="0">
              <a:ea typeface="宋体" panose="02010600030101010101" pitchFamily="2" charset="-122"/>
            </a:endParaRPr>
          </a:p>
        </p:txBody>
      </p:sp>
      <p:sp>
        <p:nvSpPr>
          <p:cNvPr id="258099" name="Line 51"/>
          <p:cNvSpPr>
            <a:spLocks noChangeShapeType="1"/>
          </p:cNvSpPr>
          <p:nvPr/>
        </p:nvSpPr>
        <p:spPr bwMode="auto">
          <a:xfrm>
            <a:off x="4038600" y="2590800"/>
            <a:ext cx="0" cy="381000"/>
          </a:xfrm>
          <a:prstGeom prst="line">
            <a:avLst/>
          </a:prstGeom>
          <a:noFill/>
          <a:ln w="12700">
            <a:solidFill>
              <a:schemeClr val="tx1"/>
            </a:solidFill>
            <a:round/>
            <a:headEnd type="none" w="sm" len="lg"/>
            <a:tailEnd type="none" w="sm" len="lg"/>
          </a:ln>
          <a:effectLst/>
        </p:spPr>
        <p:txBody>
          <a:bodyPr wrap="none" anchor="ctr"/>
          <a:lstStyle/>
          <a:p>
            <a:endParaRPr lang="zh-CN" altLang="en-US"/>
          </a:p>
        </p:txBody>
      </p:sp>
      <p:sp>
        <p:nvSpPr>
          <p:cNvPr id="258100" name="Line 52"/>
          <p:cNvSpPr>
            <a:spLocks noChangeShapeType="1"/>
          </p:cNvSpPr>
          <p:nvPr/>
        </p:nvSpPr>
        <p:spPr bwMode="auto">
          <a:xfrm>
            <a:off x="3505200" y="3200400"/>
            <a:ext cx="0" cy="381000"/>
          </a:xfrm>
          <a:prstGeom prst="line">
            <a:avLst/>
          </a:prstGeom>
          <a:noFill/>
          <a:ln w="12700">
            <a:solidFill>
              <a:schemeClr val="tx1"/>
            </a:solidFill>
            <a:round/>
            <a:headEnd type="none" w="sm" len="lg"/>
            <a:tailEnd type="none" w="sm" len="lg"/>
          </a:ln>
          <a:effectLst/>
        </p:spPr>
        <p:txBody>
          <a:bodyPr wrap="none" anchor="ctr"/>
          <a:lstStyle/>
          <a:p>
            <a:endParaRPr lang="zh-CN" altLang="en-US"/>
          </a:p>
        </p:txBody>
      </p:sp>
      <p:sp>
        <p:nvSpPr>
          <p:cNvPr id="258101" name="Line 53"/>
          <p:cNvSpPr>
            <a:spLocks noChangeShapeType="1"/>
          </p:cNvSpPr>
          <p:nvPr/>
        </p:nvSpPr>
        <p:spPr bwMode="auto">
          <a:xfrm>
            <a:off x="3048000" y="3830638"/>
            <a:ext cx="0" cy="381000"/>
          </a:xfrm>
          <a:prstGeom prst="line">
            <a:avLst/>
          </a:prstGeom>
          <a:noFill/>
          <a:ln w="12700">
            <a:solidFill>
              <a:schemeClr val="tx1"/>
            </a:solidFill>
            <a:round/>
            <a:headEnd type="none" w="sm" len="lg"/>
            <a:tailEnd type="none" w="sm" len="lg"/>
          </a:ln>
          <a:effectLst/>
        </p:spPr>
        <p:txBody>
          <a:bodyPr wrap="none" anchor="ctr"/>
          <a:lstStyle/>
          <a:p>
            <a:endParaRPr lang="zh-CN" altLang="en-US"/>
          </a:p>
        </p:txBody>
      </p:sp>
      <p:sp>
        <p:nvSpPr>
          <p:cNvPr id="258102" name="Line 54"/>
          <p:cNvSpPr>
            <a:spLocks noChangeShapeType="1"/>
          </p:cNvSpPr>
          <p:nvPr/>
        </p:nvSpPr>
        <p:spPr bwMode="auto">
          <a:xfrm>
            <a:off x="2438400" y="4495800"/>
            <a:ext cx="0" cy="381000"/>
          </a:xfrm>
          <a:prstGeom prst="line">
            <a:avLst/>
          </a:prstGeom>
          <a:noFill/>
          <a:ln w="12700">
            <a:solidFill>
              <a:schemeClr val="tx1"/>
            </a:solidFill>
            <a:round/>
            <a:headEnd type="none" w="sm" len="lg"/>
            <a:tailEnd type="none" w="sm" len="lg"/>
          </a:ln>
          <a:effectLst/>
        </p:spPr>
        <p:txBody>
          <a:bodyPr wrap="none" anchor="ctr"/>
          <a:lstStyle/>
          <a:p>
            <a:endParaRPr lang="zh-CN" altLang="en-US"/>
          </a:p>
        </p:txBody>
      </p:sp>
      <p:sp>
        <p:nvSpPr>
          <p:cNvPr id="258103" name="Line 55"/>
          <p:cNvSpPr>
            <a:spLocks noChangeShapeType="1"/>
          </p:cNvSpPr>
          <p:nvPr/>
        </p:nvSpPr>
        <p:spPr bwMode="auto">
          <a:xfrm>
            <a:off x="6629400" y="4495800"/>
            <a:ext cx="0" cy="381000"/>
          </a:xfrm>
          <a:prstGeom prst="line">
            <a:avLst/>
          </a:prstGeom>
          <a:noFill/>
          <a:ln w="12700">
            <a:solidFill>
              <a:schemeClr val="tx1"/>
            </a:solidFill>
            <a:round/>
            <a:headEnd type="none" w="sm" len="lg"/>
            <a:tailEnd type="none" w="sm" len="lg"/>
          </a:ln>
          <a:effectLst/>
        </p:spPr>
        <p:txBody>
          <a:bodyPr wrap="none" anchor="ctr"/>
          <a:lstStyle/>
          <a:p>
            <a:endParaRPr lang="zh-CN" altLang="en-US"/>
          </a:p>
        </p:txBody>
      </p:sp>
      <p:sp>
        <p:nvSpPr>
          <p:cNvPr id="258104" name="Text Box 56"/>
          <p:cNvSpPr txBox="1">
            <a:spLocks noChangeArrowheads="1"/>
          </p:cNvSpPr>
          <p:nvPr/>
        </p:nvSpPr>
        <p:spPr bwMode="auto">
          <a:xfrm>
            <a:off x="4603750" y="2622550"/>
            <a:ext cx="13017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600" b="0">
                <a:ea typeface="宋体" panose="02010600030101010101" pitchFamily="2" charset="-122"/>
              </a:rPr>
              <a:t>数  据  部  分</a:t>
            </a:r>
            <a:endParaRPr kumimoji="1" lang="zh-CN" altLang="en-US" sz="1600" b="0">
              <a:ea typeface="宋体" panose="02010600030101010101" pitchFamily="2" charset="-122"/>
            </a:endParaRPr>
          </a:p>
        </p:txBody>
      </p:sp>
      <p:sp>
        <p:nvSpPr>
          <p:cNvPr id="258105" name="Text Box 57"/>
          <p:cNvSpPr txBox="1">
            <a:spLocks noChangeArrowheads="1"/>
          </p:cNvSpPr>
          <p:nvPr/>
        </p:nvSpPr>
        <p:spPr bwMode="auto">
          <a:xfrm>
            <a:off x="4273550" y="3257550"/>
            <a:ext cx="14541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600" b="0">
                <a:ea typeface="宋体" panose="02010600030101010101" pitchFamily="2" charset="-122"/>
              </a:rPr>
              <a:t>数   据   部   分</a:t>
            </a:r>
            <a:endParaRPr kumimoji="1" lang="zh-CN" altLang="en-US" sz="1600" b="0">
              <a:ea typeface="宋体" panose="02010600030101010101" pitchFamily="2" charset="-122"/>
            </a:endParaRPr>
          </a:p>
        </p:txBody>
      </p:sp>
      <p:sp>
        <p:nvSpPr>
          <p:cNvPr id="258106" name="Text Box 58"/>
          <p:cNvSpPr txBox="1">
            <a:spLocks noChangeArrowheads="1"/>
          </p:cNvSpPr>
          <p:nvPr/>
        </p:nvSpPr>
        <p:spPr bwMode="auto">
          <a:xfrm>
            <a:off x="3878263" y="3860800"/>
            <a:ext cx="17081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600" b="0">
                <a:ea typeface="宋体" panose="02010600030101010101" pitchFamily="2" charset="-122"/>
              </a:rPr>
              <a:t>数     据     部    分</a:t>
            </a:r>
            <a:endParaRPr kumimoji="1" lang="zh-CN" altLang="en-US" sz="1600" b="0">
              <a:ea typeface="宋体" panose="02010600030101010101" pitchFamily="2" charset="-122"/>
            </a:endParaRPr>
          </a:p>
        </p:txBody>
      </p:sp>
      <p:sp>
        <p:nvSpPr>
          <p:cNvPr id="258107" name="Text Box 59"/>
          <p:cNvSpPr txBox="1">
            <a:spLocks noChangeArrowheads="1"/>
          </p:cNvSpPr>
          <p:nvPr/>
        </p:nvSpPr>
        <p:spPr bwMode="auto">
          <a:xfrm>
            <a:off x="3557588" y="4540250"/>
            <a:ext cx="19113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600" b="0">
                <a:ea typeface="宋体" panose="02010600030101010101" pitchFamily="2" charset="-122"/>
              </a:rPr>
              <a:t>数      据      部      分</a:t>
            </a:r>
            <a:endParaRPr kumimoji="1" lang="zh-CN" altLang="en-US" sz="1600" b="0">
              <a:ea typeface="宋体" panose="02010600030101010101" pitchFamily="2" charset="-122"/>
            </a:endParaRPr>
          </a:p>
        </p:txBody>
      </p:sp>
      <p:sp>
        <p:nvSpPr>
          <p:cNvPr id="258108" name="Text Box 60"/>
          <p:cNvSpPr txBox="1">
            <a:spLocks noChangeArrowheads="1"/>
          </p:cNvSpPr>
          <p:nvPr/>
        </p:nvSpPr>
        <p:spPr bwMode="auto">
          <a:xfrm>
            <a:off x="1981200" y="5154613"/>
            <a:ext cx="5195653" cy="307777"/>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en-US" altLang="zh-CN" sz="1400" b="0" dirty="0">
                <a:ea typeface="宋体" panose="02010600030101010101" pitchFamily="2" charset="-122"/>
              </a:rPr>
              <a:t>10100110100101     </a:t>
            </a:r>
            <a:r>
              <a:rPr kumimoji="1" lang="en-US" altLang="zh-CN" sz="1400" b="0" dirty="0" smtClean="0">
                <a:ea typeface="宋体" panose="02010600030101010101" pitchFamily="2" charset="-122"/>
              </a:rPr>
              <a:t>  </a:t>
            </a:r>
            <a:r>
              <a:rPr kumimoji="1" lang="zh-CN" altLang="en-US" sz="1400" b="0" dirty="0">
                <a:ea typeface="宋体" panose="02010600030101010101" pitchFamily="2" charset="-122"/>
              </a:rPr>
              <a:t>比      特      流 </a:t>
            </a:r>
            <a:r>
              <a:rPr kumimoji="1" lang="zh-CN" altLang="en-US" sz="1400" b="0" dirty="0" smtClean="0">
                <a:ea typeface="宋体" panose="02010600030101010101" pitchFamily="2" charset="-122"/>
              </a:rPr>
              <a:t>     </a:t>
            </a:r>
            <a:r>
              <a:rPr kumimoji="1" lang="en-US" altLang="zh-CN" sz="1400" b="0" dirty="0">
                <a:ea typeface="宋体" panose="02010600030101010101" pitchFamily="2" charset="-122"/>
              </a:rPr>
              <a:t>11 010111010</a:t>
            </a:r>
            <a:endParaRPr kumimoji="1" lang="en-US" altLang="zh-CN" sz="1400" b="0" dirty="0">
              <a:ea typeface="宋体" panose="02010600030101010101" pitchFamily="2" charset="-122"/>
            </a:endParaRPr>
          </a:p>
        </p:txBody>
      </p:sp>
      <p:sp>
        <p:nvSpPr>
          <p:cNvPr id="258109" name="Text Box 61"/>
          <p:cNvSpPr txBox="1">
            <a:spLocks noChangeArrowheads="1"/>
          </p:cNvSpPr>
          <p:nvPr/>
        </p:nvSpPr>
        <p:spPr bwMode="auto">
          <a:xfrm>
            <a:off x="6696075" y="4521200"/>
            <a:ext cx="377825"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en-US" altLang="zh-CN" sz="1600" b="0">
                <a:ea typeface="宋体" panose="02010600030101010101" pitchFamily="2" charset="-122"/>
              </a:rPr>
              <a:t>T</a:t>
            </a:r>
            <a:r>
              <a:rPr kumimoji="1" lang="en-US" altLang="zh-CN" sz="1600" b="0" baseline="-25000">
                <a:ea typeface="宋体" panose="02010600030101010101" pitchFamily="2" charset="-122"/>
              </a:rPr>
              <a:t>2</a:t>
            </a:r>
            <a:endParaRPr kumimoji="1" lang="en-US" altLang="zh-CN" sz="1600" b="0">
              <a:ea typeface="宋体" panose="02010600030101010101" pitchFamily="2" charset="-122"/>
            </a:endParaRPr>
          </a:p>
        </p:txBody>
      </p:sp>
      <p:sp>
        <p:nvSpPr>
          <p:cNvPr id="258110" name="Text Box 62"/>
          <p:cNvSpPr txBox="1">
            <a:spLocks noChangeArrowheads="1"/>
          </p:cNvSpPr>
          <p:nvPr/>
        </p:nvSpPr>
        <p:spPr bwMode="auto">
          <a:xfrm>
            <a:off x="468313" y="1420813"/>
            <a:ext cx="1098550" cy="366712"/>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800" b="0">
                <a:solidFill>
                  <a:schemeClr val="bg2"/>
                </a:solidFill>
                <a:latin typeface="黑体" panose="02010609060101010101" pitchFamily="49" charset="-122"/>
              </a:rPr>
              <a:t>计算机 </a:t>
            </a:r>
            <a:r>
              <a:rPr kumimoji="1" lang="en-US" altLang="zh-CN" sz="1800">
                <a:solidFill>
                  <a:schemeClr val="bg2"/>
                </a:solidFill>
                <a:latin typeface="黑体" panose="02010609060101010101" pitchFamily="49" charset="-122"/>
              </a:rPr>
              <a:t>1</a:t>
            </a:r>
            <a:endParaRPr kumimoji="1" lang="en-US" altLang="zh-CN" sz="1800">
              <a:solidFill>
                <a:schemeClr val="bg2"/>
              </a:solidFill>
              <a:latin typeface="黑体" panose="02010609060101010101" pitchFamily="49" charset="-122"/>
            </a:endParaRPr>
          </a:p>
        </p:txBody>
      </p:sp>
      <p:sp>
        <p:nvSpPr>
          <p:cNvPr id="258112" name="Text Box 64"/>
          <p:cNvSpPr txBox="1">
            <a:spLocks noChangeArrowheads="1"/>
          </p:cNvSpPr>
          <p:nvPr/>
        </p:nvSpPr>
        <p:spPr bwMode="auto">
          <a:xfrm>
            <a:off x="3570288" y="2625725"/>
            <a:ext cx="4000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en-US" altLang="zh-CN" sz="1600" b="0">
                <a:ea typeface="宋体" panose="02010600030101010101" pitchFamily="2" charset="-122"/>
              </a:rPr>
              <a:t>H</a:t>
            </a:r>
            <a:r>
              <a:rPr kumimoji="1" lang="en-US" altLang="zh-CN" sz="1600" b="0" baseline="-25000">
                <a:ea typeface="宋体" panose="02010600030101010101" pitchFamily="2" charset="-122"/>
              </a:rPr>
              <a:t>5</a:t>
            </a:r>
            <a:endParaRPr kumimoji="1" lang="en-US" altLang="zh-CN" sz="1600" b="0">
              <a:ea typeface="宋体" panose="02010600030101010101" pitchFamily="2" charset="-122"/>
            </a:endParaRPr>
          </a:p>
        </p:txBody>
      </p:sp>
      <p:sp>
        <p:nvSpPr>
          <p:cNvPr id="258113" name="Text Box 65"/>
          <p:cNvSpPr txBox="1">
            <a:spLocks noChangeArrowheads="1"/>
          </p:cNvSpPr>
          <p:nvPr/>
        </p:nvSpPr>
        <p:spPr bwMode="auto">
          <a:xfrm>
            <a:off x="3086100" y="3222625"/>
            <a:ext cx="4000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en-US" altLang="zh-CN" sz="1600" b="0">
                <a:ea typeface="宋体" panose="02010600030101010101" pitchFamily="2" charset="-122"/>
              </a:rPr>
              <a:t>H</a:t>
            </a:r>
            <a:r>
              <a:rPr kumimoji="1" lang="en-US" altLang="zh-CN" sz="1600" b="0" baseline="-25000">
                <a:ea typeface="宋体" panose="02010600030101010101" pitchFamily="2" charset="-122"/>
              </a:rPr>
              <a:t>4</a:t>
            </a:r>
            <a:endParaRPr kumimoji="1" lang="en-US" altLang="zh-CN" sz="1600" b="0">
              <a:ea typeface="宋体" panose="02010600030101010101" pitchFamily="2" charset="-122"/>
            </a:endParaRPr>
          </a:p>
        </p:txBody>
      </p:sp>
      <p:sp>
        <p:nvSpPr>
          <p:cNvPr id="258114" name="Text Box 66"/>
          <p:cNvSpPr txBox="1">
            <a:spLocks noChangeArrowheads="1"/>
          </p:cNvSpPr>
          <p:nvPr/>
        </p:nvSpPr>
        <p:spPr bwMode="auto">
          <a:xfrm>
            <a:off x="2019300" y="4502150"/>
            <a:ext cx="4000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en-US" altLang="zh-CN" sz="1600" b="0">
                <a:ea typeface="宋体" panose="02010600030101010101" pitchFamily="2" charset="-122"/>
              </a:rPr>
              <a:t>H</a:t>
            </a:r>
            <a:r>
              <a:rPr kumimoji="1" lang="en-US" altLang="zh-CN" sz="1600" b="0" baseline="-25000">
                <a:ea typeface="宋体" panose="02010600030101010101" pitchFamily="2" charset="-122"/>
              </a:rPr>
              <a:t>2</a:t>
            </a:r>
            <a:endParaRPr kumimoji="1" lang="en-US" altLang="zh-CN" sz="1600" b="0">
              <a:ea typeface="宋体" panose="02010600030101010101" pitchFamily="2" charset="-122"/>
            </a:endParaRPr>
          </a:p>
        </p:txBody>
      </p:sp>
      <p:sp>
        <p:nvSpPr>
          <p:cNvPr id="258115" name="Text Box 67"/>
          <p:cNvSpPr txBox="1">
            <a:spLocks noChangeArrowheads="1"/>
          </p:cNvSpPr>
          <p:nvPr/>
        </p:nvSpPr>
        <p:spPr bwMode="auto">
          <a:xfrm>
            <a:off x="2819400" y="2159000"/>
            <a:ext cx="641350" cy="366713"/>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800" b="0">
                <a:solidFill>
                  <a:schemeClr val="bg2"/>
                </a:solidFill>
                <a:latin typeface="黑体" panose="02010609060101010101" pitchFamily="49" charset="-122"/>
              </a:rPr>
              <a:t>首部</a:t>
            </a:r>
            <a:endParaRPr kumimoji="1" lang="zh-CN" altLang="en-US" sz="1800" b="0">
              <a:solidFill>
                <a:schemeClr val="bg2"/>
              </a:solidFill>
              <a:latin typeface="黑体" panose="02010609060101010101" pitchFamily="49" charset="-122"/>
            </a:endParaRPr>
          </a:p>
        </p:txBody>
      </p:sp>
      <p:sp>
        <p:nvSpPr>
          <p:cNvPr id="258116" name="Line 68"/>
          <p:cNvSpPr>
            <a:spLocks noChangeShapeType="1"/>
          </p:cNvSpPr>
          <p:nvPr/>
        </p:nvSpPr>
        <p:spPr bwMode="auto">
          <a:xfrm>
            <a:off x="3146425" y="2454275"/>
            <a:ext cx="381000" cy="231775"/>
          </a:xfrm>
          <a:prstGeom prst="line">
            <a:avLst/>
          </a:prstGeom>
          <a:noFill/>
          <a:ln w="12700">
            <a:solidFill>
              <a:srgbClr val="000000"/>
            </a:solidFill>
            <a:round/>
            <a:headEnd type="none" w="sm" len="lg"/>
            <a:tailEnd type="triangle" w="sm" len="med"/>
          </a:ln>
          <a:effectLst/>
        </p:spPr>
        <p:txBody>
          <a:bodyPr wrap="none" anchor="ctr"/>
          <a:lstStyle/>
          <a:p>
            <a:endParaRPr lang="zh-CN" altLang="en-US"/>
          </a:p>
        </p:txBody>
      </p:sp>
      <p:sp>
        <p:nvSpPr>
          <p:cNvPr id="258117" name="Text Box 69"/>
          <p:cNvSpPr txBox="1">
            <a:spLocks noChangeArrowheads="1"/>
          </p:cNvSpPr>
          <p:nvPr/>
        </p:nvSpPr>
        <p:spPr bwMode="auto">
          <a:xfrm>
            <a:off x="6858000" y="3987800"/>
            <a:ext cx="641350" cy="366713"/>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800" b="0">
                <a:solidFill>
                  <a:schemeClr val="bg2"/>
                </a:solidFill>
                <a:latin typeface="黑体" panose="02010609060101010101" pitchFamily="49" charset="-122"/>
              </a:rPr>
              <a:t>尾部</a:t>
            </a:r>
            <a:endParaRPr kumimoji="1" lang="zh-CN" altLang="en-US" sz="1800" b="0">
              <a:solidFill>
                <a:schemeClr val="bg2"/>
              </a:solidFill>
              <a:latin typeface="黑体" panose="02010609060101010101" pitchFamily="49" charset="-122"/>
            </a:endParaRPr>
          </a:p>
        </p:txBody>
      </p:sp>
      <p:sp>
        <p:nvSpPr>
          <p:cNvPr id="258118" name="Line 70"/>
          <p:cNvSpPr>
            <a:spLocks noChangeShapeType="1"/>
          </p:cNvSpPr>
          <p:nvPr/>
        </p:nvSpPr>
        <p:spPr bwMode="auto">
          <a:xfrm flipH="1">
            <a:off x="6934200" y="4267200"/>
            <a:ext cx="228600" cy="228600"/>
          </a:xfrm>
          <a:prstGeom prst="line">
            <a:avLst/>
          </a:prstGeom>
          <a:noFill/>
          <a:ln w="12700">
            <a:solidFill>
              <a:srgbClr val="000000"/>
            </a:solidFill>
            <a:round/>
            <a:headEnd type="none" w="sm" len="lg"/>
            <a:tailEnd type="triangle" w="sm" len="med"/>
          </a:ln>
          <a:effectLst/>
        </p:spPr>
        <p:txBody>
          <a:bodyPr wrap="none" anchor="ctr"/>
          <a:lstStyle/>
          <a:p>
            <a:endParaRPr lang="zh-CN" altLang="en-US"/>
          </a:p>
        </p:txBody>
      </p:sp>
      <p:sp>
        <p:nvSpPr>
          <p:cNvPr id="258119" name="Text Box 71"/>
          <p:cNvSpPr txBox="1">
            <a:spLocks noChangeArrowheads="1"/>
          </p:cNvSpPr>
          <p:nvPr/>
        </p:nvSpPr>
        <p:spPr bwMode="auto">
          <a:xfrm>
            <a:off x="5480050" y="5102225"/>
            <a:ext cx="3873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en-US" altLang="zh-CN" sz="1600" dirty="0">
                <a:ea typeface="宋体" panose="02010600030101010101" pitchFamily="2" charset="-122"/>
              </a:rPr>
              <a:t>…</a:t>
            </a:r>
            <a:endParaRPr kumimoji="1" lang="en-US" altLang="zh-CN" sz="1600" dirty="0">
              <a:ea typeface="宋体" panose="02010600030101010101" pitchFamily="2" charset="-122"/>
            </a:endParaRPr>
          </a:p>
        </p:txBody>
      </p:sp>
      <p:sp>
        <p:nvSpPr>
          <p:cNvPr id="258120" name="Text Box 72"/>
          <p:cNvSpPr txBox="1">
            <a:spLocks noChangeArrowheads="1"/>
          </p:cNvSpPr>
          <p:nvPr/>
        </p:nvSpPr>
        <p:spPr bwMode="auto">
          <a:xfrm>
            <a:off x="3575050" y="5103813"/>
            <a:ext cx="3873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en-US" altLang="zh-CN" sz="1600">
                <a:ea typeface="宋体" panose="02010600030101010101" pitchFamily="2" charset="-122"/>
              </a:rPr>
              <a:t>…</a:t>
            </a:r>
            <a:endParaRPr kumimoji="1" lang="en-US" altLang="zh-CN" sz="1600">
              <a:ea typeface="宋体" panose="02010600030101010101" pitchFamily="2" charset="-122"/>
            </a:endParaRPr>
          </a:p>
        </p:txBody>
      </p:sp>
      <p:sp>
        <p:nvSpPr>
          <p:cNvPr id="258121" name="AutoShape 73"/>
          <p:cNvSpPr>
            <a:spLocks noChangeArrowheads="1"/>
          </p:cNvSpPr>
          <p:nvPr/>
        </p:nvSpPr>
        <p:spPr bwMode="auto">
          <a:xfrm>
            <a:off x="8034338" y="1781175"/>
            <a:ext cx="685800" cy="609600"/>
          </a:xfrm>
          <a:prstGeom prst="cube">
            <a:avLst>
              <a:gd name="adj" fmla="val 17593"/>
            </a:avLst>
          </a:prstGeom>
          <a:solidFill>
            <a:schemeClr val="accent1"/>
          </a:solidFill>
          <a:ln w="19050">
            <a:solidFill>
              <a:schemeClr val="tx1"/>
            </a:solidFill>
            <a:miter lim="800000"/>
            <a:headEnd type="none" w="sm" len="lg"/>
            <a:tailEnd type="none" w="sm" len="lg"/>
          </a:ln>
          <a:effectLst/>
        </p:spPr>
        <p:txBody>
          <a:bodyPr wrap="none" anchor="ctr"/>
          <a:lstStyle/>
          <a:p>
            <a:endParaRPr lang="zh-CN" altLang="en-US"/>
          </a:p>
        </p:txBody>
      </p:sp>
      <p:sp>
        <p:nvSpPr>
          <p:cNvPr id="258122" name="Text Box 74"/>
          <p:cNvSpPr txBox="1">
            <a:spLocks noChangeArrowheads="1"/>
          </p:cNvSpPr>
          <p:nvPr/>
        </p:nvSpPr>
        <p:spPr bwMode="auto">
          <a:xfrm>
            <a:off x="8094663" y="1952625"/>
            <a:ext cx="512762"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AP</a:t>
            </a:r>
            <a:r>
              <a:rPr kumimoji="1" lang="en-US" altLang="zh-CN" sz="1600" b="0" baseline="-25000">
                <a:ea typeface="宋体" panose="02010600030101010101" pitchFamily="2" charset="-122"/>
              </a:rPr>
              <a:t>2</a:t>
            </a:r>
            <a:endParaRPr kumimoji="1" lang="en-US" altLang="zh-CN" sz="1600" b="0">
              <a:ea typeface="宋体" panose="02010600030101010101" pitchFamily="2" charset="-122"/>
            </a:endParaRPr>
          </a:p>
        </p:txBody>
      </p:sp>
      <p:sp>
        <p:nvSpPr>
          <p:cNvPr id="258123" name="AutoShape 75"/>
          <p:cNvSpPr>
            <a:spLocks noChangeArrowheads="1"/>
          </p:cNvSpPr>
          <p:nvPr/>
        </p:nvSpPr>
        <p:spPr bwMode="auto">
          <a:xfrm>
            <a:off x="8310563" y="2271713"/>
            <a:ext cx="196850" cy="395287"/>
          </a:xfrm>
          <a:prstGeom prst="upArrow">
            <a:avLst>
              <a:gd name="adj1" fmla="val 50000"/>
              <a:gd name="adj2" fmla="val 50202"/>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124" name="AutoShape 76"/>
          <p:cNvSpPr>
            <a:spLocks noChangeArrowheads="1"/>
          </p:cNvSpPr>
          <p:nvPr/>
        </p:nvSpPr>
        <p:spPr bwMode="auto">
          <a:xfrm>
            <a:off x="538163" y="1828800"/>
            <a:ext cx="685800" cy="609600"/>
          </a:xfrm>
          <a:prstGeom prst="cube">
            <a:avLst>
              <a:gd name="adj" fmla="val 17593"/>
            </a:avLst>
          </a:prstGeom>
          <a:solidFill>
            <a:schemeClr val="accent1"/>
          </a:solidFill>
          <a:ln w="19050">
            <a:solidFill>
              <a:schemeClr val="tx1"/>
            </a:solidFill>
            <a:miter lim="800000"/>
            <a:headEnd type="none" w="sm" len="lg"/>
            <a:tailEnd type="none" w="sm" len="lg"/>
          </a:ln>
          <a:effectLst/>
        </p:spPr>
        <p:txBody>
          <a:bodyPr wrap="none" anchor="ctr"/>
          <a:lstStyle/>
          <a:p>
            <a:endParaRPr lang="zh-CN" altLang="en-US"/>
          </a:p>
        </p:txBody>
      </p:sp>
      <p:sp>
        <p:nvSpPr>
          <p:cNvPr id="258125" name="Text Box 77"/>
          <p:cNvSpPr txBox="1">
            <a:spLocks noChangeArrowheads="1"/>
          </p:cNvSpPr>
          <p:nvPr/>
        </p:nvSpPr>
        <p:spPr bwMode="auto">
          <a:xfrm>
            <a:off x="558800" y="2016125"/>
            <a:ext cx="512763" cy="336550"/>
          </a:xfrm>
          <a:prstGeom prst="rect">
            <a:avLst/>
          </a:prstGeom>
          <a:solidFill>
            <a:schemeClr val="accent1"/>
          </a:solidFill>
          <a:ln w="12700">
            <a:noFill/>
            <a:miter lim="800000"/>
          </a:ln>
          <a:effectLst/>
        </p:spPr>
        <p:txBody>
          <a:bodyPr wrap="none">
            <a:spAutoFit/>
          </a:bodyPr>
          <a:lstStyle/>
          <a:p>
            <a:pPr defTabSz="762000" eaLnBrk="0" hangingPunct="0"/>
            <a:r>
              <a:rPr kumimoji="1" lang="en-US" altLang="zh-CN" sz="1600" b="0">
                <a:ea typeface="宋体" panose="02010600030101010101" pitchFamily="2" charset="-122"/>
              </a:rPr>
              <a:t>AP</a:t>
            </a:r>
            <a:r>
              <a:rPr kumimoji="1" lang="en-US" altLang="zh-CN" sz="1600" b="0" baseline="-25000">
                <a:ea typeface="宋体" panose="02010600030101010101" pitchFamily="2" charset="-122"/>
              </a:rPr>
              <a:t>1</a:t>
            </a:r>
            <a:endParaRPr kumimoji="1" lang="en-US" altLang="zh-CN" sz="1600" b="0">
              <a:ea typeface="宋体" panose="02010600030101010101" pitchFamily="2" charset="-122"/>
            </a:endParaRPr>
          </a:p>
        </p:txBody>
      </p:sp>
      <p:sp>
        <p:nvSpPr>
          <p:cNvPr id="258126" name="AutoShape 78"/>
          <p:cNvSpPr>
            <a:spLocks noChangeArrowheads="1"/>
          </p:cNvSpPr>
          <p:nvPr/>
        </p:nvSpPr>
        <p:spPr bwMode="auto">
          <a:xfrm flipV="1">
            <a:off x="654050" y="2347913"/>
            <a:ext cx="196850" cy="395287"/>
          </a:xfrm>
          <a:prstGeom prst="upArrow">
            <a:avLst>
              <a:gd name="adj1" fmla="val 50000"/>
              <a:gd name="adj2" fmla="val 50202"/>
            </a:avLst>
          </a:prstGeom>
          <a:solidFill>
            <a:schemeClr val="accent2"/>
          </a:solidFill>
          <a:ln w="12700">
            <a:solidFill>
              <a:schemeClr val="tx1"/>
            </a:solidFill>
            <a:miter lim="800000"/>
          </a:ln>
          <a:effectLst/>
        </p:spPr>
        <p:txBody>
          <a:bodyPr vert="eaVert" wrap="none" anchor="ctr"/>
          <a:lstStyle/>
          <a:p>
            <a:endParaRPr lang="zh-CN" altLang="en-US"/>
          </a:p>
        </p:txBody>
      </p:sp>
      <p:sp>
        <p:nvSpPr>
          <p:cNvPr id="258127" name="Line 79"/>
          <p:cNvSpPr>
            <a:spLocks noChangeShapeType="1"/>
          </p:cNvSpPr>
          <p:nvPr/>
        </p:nvSpPr>
        <p:spPr bwMode="auto">
          <a:xfrm>
            <a:off x="1098550" y="2182813"/>
            <a:ext cx="6961188" cy="0"/>
          </a:xfrm>
          <a:prstGeom prst="line">
            <a:avLst/>
          </a:prstGeom>
          <a:noFill/>
          <a:ln w="38100" cap="rnd">
            <a:solidFill>
              <a:srgbClr val="000000"/>
            </a:solidFill>
            <a:prstDash val="sysDot"/>
            <a:round/>
            <a:headEnd type="triangle" w="sm" len="med"/>
            <a:tailEnd type="triangle" w="sm" len="med"/>
          </a:ln>
          <a:effectLst/>
        </p:spPr>
        <p:txBody>
          <a:bodyPr wrap="none" anchor="ctr"/>
          <a:lstStyle/>
          <a:p>
            <a:endParaRPr lang="zh-CN" altLang="en-US"/>
          </a:p>
        </p:txBody>
      </p:sp>
      <p:sp>
        <p:nvSpPr>
          <p:cNvPr id="258128" name="Rectangle 80"/>
          <p:cNvSpPr>
            <a:spLocks noChangeArrowheads="1"/>
          </p:cNvSpPr>
          <p:nvPr/>
        </p:nvSpPr>
        <p:spPr bwMode="auto">
          <a:xfrm>
            <a:off x="4030663" y="1960563"/>
            <a:ext cx="2598737" cy="387350"/>
          </a:xfrm>
          <a:prstGeom prst="rect">
            <a:avLst/>
          </a:prstGeom>
          <a:solidFill>
            <a:schemeClr val="accent1"/>
          </a:solidFill>
          <a:ln w="19050">
            <a:solidFill>
              <a:schemeClr val="tx1"/>
            </a:solidFill>
            <a:miter lim="800000"/>
            <a:headEnd type="none" w="sm" len="lg"/>
            <a:tailEnd type="none" w="sm" len="lg"/>
          </a:ln>
          <a:effectLst/>
        </p:spPr>
        <p:txBody>
          <a:bodyPr wrap="none" anchor="ctr"/>
          <a:lstStyle/>
          <a:p>
            <a:pPr algn="ctr" defTabSz="762000" eaLnBrk="0" hangingPunct="0"/>
            <a:endParaRPr kumimoji="1" lang="zh-CN" altLang="zh-CN" sz="1600" b="0">
              <a:ea typeface="宋体" panose="02010600030101010101" pitchFamily="2" charset="-122"/>
            </a:endParaRPr>
          </a:p>
        </p:txBody>
      </p:sp>
      <p:sp>
        <p:nvSpPr>
          <p:cNvPr id="258129" name="Text Box 81"/>
          <p:cNvSpPr txBox="1">
            <a:spLocks noChangeArrowheads="1"/>
          </p:cNvSpPr>
          <p:nvPr/>
        </p:nvSpPr>
        <p:spPr bwMode="auto">
          <a:xfrm>
            <a:off x="4422775" y="1978025"/>
            <a:ext cx="1682750" cy="336550"/>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600" b="0">
                <a:latin typeface="Arial Rounded MT Bold" panose="020F0704030504030204" pitchFamily="34" charset="0"/>
                <a:ea typeface="宋体" panose="02010600030101010101" pitchFamily="2" charset="-122"/>
              </a:rPr>
              <a:t>应 用 程 序 </a:t>
            </a:r>
            <a:r>
              <a:rPr kumimoji="1" lang="zh-CN" altLang="en-US" sz="1600" b="0">
                <a:ea typeface="宋体" panose="02010600030101010101" pitchFamily="2" charset="-122"/>
              </a:rPr>
              <a:t>数 据</a:t>
            </a:r>
            <a:endParaRPr kumimoji="1" lang="zh-CN" altLang="en-US" sz="1600" b="0">
              <a:ea typeface="宋体" panose="02010600030101010101" pitchFamily="2" charset="-122"/>
            </a:endParaRPr>
          </a:p>
        </p:txBody>
      </p:sp>
      <p:sp>
        <p:nvSpPr>
          <p:cNvPr id="258130" name="Line 82"/>
          <p:cNvSpPr>
            <a:spLocks noChangeShapeType="1"/>
          </p:cNvSpPr>
          <p:nvPr/>
        </p:nvSpPr>
        <p:spPr bwMode="auto">
          <a:xfrm>
            <a:off x="4038600" y="2362200"/>
            <a:ext cx="0" cy="2286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31" name="Line 83"/>
          <p:cNvSpPr>
            <a:spLocks noChangeShapeType="1"/>
          </p:cNvSpPr>
          <p:nvPr/>
        </p:nvSpPr>
        <p:spPr bwMode="auto">
          <a:xfrm>
            <a:off x="6629400" y="2362200"/>
            <a:ext cx="0" cy="2286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32" name="Line 84"/>
          <p:cNvSpPr>
            <a:spLocks noChangeShapeType="1"/>
          </p:cNvSpPr>
          <p:nvPr/>
        </p:nvSpPr>
        <p:spPr bwMode="auto">
          <a:xfrm>
            <a:off x="6629400" y="2971800"/>
            <a:ext cx="0" cy="2286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33" name="Line 85"/>
          <p:cNvSpPr>
            <a:spLocks noChangeShapeType="1"/>
          </p:cNvSpPr>
          <p:nvPr/>
        </p:nvSpPr>
        <p:spPr bwMode="auto">
          <a:xfrm>
            <a:off x="6629400" y="3581400"/>
            <a:ext cx="0" cy="2286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34" name="Line 86"/>
          <p:cNvSpPr>
            <a:spLocks noChangeShapeType="1"/>
          </p:cNvSpPr>
          <p:nvPr/>
        </p:nvSpPr>
        <p:spPr bwMode="auto">
          <a:xfrm>
            <a:off x="3505200" y="2971800"/>
            <a:ext cx="0" cy="2286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35" name="Line 87"/>
          <p:cNvSpPr>
            <a:spLocks noChangeShapeType="1"/>
          </p:cNvSpPr>
          <p:nvPr/>
        </p:nvSpPr>
        <p:spPr bwMode="auto">
          <a:xfrm>
            <a:off x="3048000" y="3581400"/>
            <a:ext cx="0" cy="2286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36" name="Line 88"/>
          <p:cNvSpPr>
            <a:spLocks noChangeShapeType="1"/>
          </p:cNvSpPr>
          <p:nvPr/>
        </p:nvSpPr>
        <p:spPr bwMode="auto">
          <a:xfrm>
            <a:off x="6629400" y="4191000"/>
            <a:ext cx="0" cy="3048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37" name="Line 89"/>
          <p:cNvSpPr>
            <a:spLocks noChangeShapeType="1"/>
          </p:cNvSpPr>
          <p:nvPr/>
        </p:nvSpPr>
        <p:spPr bwMode="auto">
          <a:xfrm>
            <a:off x="2438400" y="4191000"/>
            <a:ext cx="0" cy="3048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38" name="Line 90"/>
          <p:cNvSpPr>
            <a:spLocks noChangeShapeType="1"/>
          </p:cNvSpPr>
          <p:nvPr/>
        </p:nvSpPr>
        <p:spPr bwMode="auto">
          <a:xfrm>
            <a:off x="7162800" y="4876800"/>
            <a:ext cx="0" cy="2286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39" name="Line 91"/>
          <p:cNvSpPr>
            <a:spLocks noChangeShapeType="1"/>
          </p:cNvSpPr>
          <p:nvPr/>
        </p:nvSpPr>
        <p:spPr bwMode="auto">
          <a:xfrm>
            <a:off x="1981200" y="4876800"/>
            <a:ext cx="0" cy="228600"/>
          </a:xfrm>
          <a:prstGeom prst="line">
            <a:avLst/>
          </a:prstGeom>
          <a:noFill/>
          <a:ln w="12700" cap="rnd">
            <a:solidFill>
              <a:schemeClr val="tx1"/>
            </a:solidFill>
            <a:prstDash val="sysDot"/>
            <a:round/>
            <a:headEnd type="none" w="sm" len="lg"/>
            <a:tailEnd type="none" w="sm" len="lg"/>
          </a:ln>
          <a:effectLst/>
        </p:spPr>
        <p:txBody>
          <a:bodyPr/>
          <a:lstStyle/>
          <a:p>
            <a:endParaRPr lang="zh-CN" altLang="en-US"/>
          </a:p>
        </p:txBody>
      </p:sp>
      <p:sp>
        <p:nvSpPr>
          <p:cNvPr id="258111" name="Text Box 63"/>
          <p:cNvSpPr txBox="1">
            <a:spLocks noChangeArrowheads="1"/>
          </p:cNvSpPr>
          <p:nvPr/>
        </p:nvSpPr>
        <p:spPr bwMode="auto">
          <a:xfrm>
            <a:off x="7905750" y="1382713"/>
            <a:ext cx="1101725" cy="366712"/>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800" b="0">
                <a:solidFill>
                  <a:schemeClr val="bg2"/>
                </a:solidFill>
                <a:latin typeface="黑体" panose="02010609060101010101" pitchFamily="49" charset="-122"/>
              </a:rPr>
              <a:t>计算机</a:t>
            </a:r>
            <a:r>
              <a:rPr kumimoji="1" lang="zh-CN" altLang="en-US" sz="1800">
                <a:solidFill>
                  <a:schemeClr val="bg2"/>
                </a:solidFill>
                <a:latin typeface="黑体" panose="02010609060101010101" pitchFamily="49" charset="-122"/>
              </a:rPr>
              <a:t> </a:t>
            </a:r>
            <a:r>
              <a:rPr kumimoji="1" lang="en-US" altLang="zh-CN" sz="1800">
                <a:solidFill>
                  <a:schemeClr val="bg2"/>
                </a:solidFill>
                <a:latin typeface="黑体" panose="02010609060101010101" pitchFamily="49" charset="-122"/>
              </a:rPr>
              <a:t>2</a:t>
            </a:r>
            <a:endParaRPr kumimoji="1" lang="en-US" altLang="zh-CN" sz="1800">
              <a:solidFill>
                <a:schemeClr val="bg2"/>
              </a:solidFill>
              <a:latin typeface="黑体" panose="02010609060101010101" pitchFamily="49" charset="-122"/>
            </a:endParaRPr>
          </a:p>
        </p:txBody>
      </p:sp>
      <p:sp>
        <p:nvSpPr>
          <p:cNvPr id="258140" name="Text Box 92"/>
          <p:cNvSpPr txBox="1">
            <a:spLocks noChangeArrowheads="1"/>
          </p:cNvSpPr>
          <p:nvPr/>
        </p:nvSpPr>
        <p:spPr bwMode="auto">
          <a:xfrm>
            <a:off x="1331913" y="4868863"/>
            <a:ext cx="641350" cy="366712"/>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800" b="0">
                <a:solidFill>
                  <a:schemeClr val="bg2"/>
                </a:solidFill>
                <a:latin typeface="黑体" panose="02010609060101010101" pitchFamily="49" charset="-122"/>
              </a:rPr>
              <a:t>比特</a:t>
            </a:r>
            <a:endParaRPr kumimoji="1" lang="zh-CN" altLang="en-US" sz="1800" b="0">
              <a:solidFill>
                <a:schemeClr val="bg2"/>
              </a:solidFill>
              <a:latin typeface="黑体" panose="02010609060101010101" pitchFamily="49" charset="-122"/>
            </a:endParaRPr>
          </a:p>
        </p:txBody>
      </p:sp>
      <p:sp>
        <p:nvSpPr>
          <p:cNvPr id="258141" name="Text Box 93"/>
          <p:cNvSpPr txBox="1">
            <a:spLocks noChangeArrowheads="1"/>
          </p:cNvSpPr>
          <p:nvPr/>
        </p:nvSpPr>
        <p:spPr bwMode="auto">
          <a:xfrm>
            <a:off x="1495425" y="4292600"/>
            <a:ext cx="412750" cy="366713"/>
          </a:xfrm>
          <a:prstGeom prst="rect">
            <a:avLst/>
          </a:prstGeom>
          <a:solidFill>
            <a:schemeClr val="accent1"/>
          </a:solidFill>
          <a:ln w="12700">
            <a:noFill/>
            <a:miter lim="800000"/>
            <a:headEnd type="none" w="sm" len="lg"/>
            <a:tailEnd type="none" w="sm" len="lg"/>
          </a:ln>
          <a:effectLst/>
        </p:spPr>
        <p:txBody>
          <a:bodyPr wrap="none">
            <a:spAutoFit/>
          </a:bodyPr>
          <a:lstStyle/>
          <a:p>
            <a:pPr defTabSz="762000" eaLnBrk="0" hangingPunct="0"/>
            <a:r>
              <a:rPr kumimoji="1" lang="zh-CN" altLang="en-US" sz="1800" b="0">
                <a:solidFill>
                  <a:schemeClr val="bg2"/>
                </a:solidFill>
                <a:latin typeface="黑体" panose="02010609060101010101" pitchFamily="49" charset="-122"/>
              </a:rPr>
              <a:t>帧</a:t>
            </a:r>
            <a:endParaRPr kumimoji="1" lang="zh-CN" altLang="en-US" sz="1800" b="0">
              <a:solidFill>
                <a:schemeClr val="bg2"/>
              </a:solidFill>
              <a:latin typeface="黑体" panose="02010609060101010101" pitchFamily="49" charset="-122"/>
            </a:endParaRPr>
          </a:p>
        </p:txBody>
      </p:sp>
      <p:sp>
        <p:nvSpPr>
          <p:cNvPr id="258142" name="Text Box 94"/>
          <p:cNvSpPr txBox="1">
            <a:spLocks noChangeArrowheads="1"/>
          </p:cNvSpPr>
          <p:nvPr/>
        </p:nvSpPr>
        <p:spPr bwMode="auto">
          <a:xfrm>
            <a:off x="1389063" y="3489325"/>
            <a:ext cx="1085850" cy="587375"/>
          </a:xfrm>
          <a:prstGeom prst="rect">
            <a:avLst/>
          </a:prstGeom>
          <a:solidFill>
            <a:schemeClr val="accent1"/>
          </a:solidFill>
          <a:ln w="12700">
            <a:noFill/>
            <a:miter lim="800000"/>
            <a:headEnd type="none" w="sm" len="lg"/>
            <a:tailEnd type="none" w="sm" len="lg"/>
          </a:ln>
          <a:effectLst/>
        </p:spPr>
        <p:txBody>
          <a:bodyPr wrap="none">
            <a:spAutoFit/>
          </a:bodyPr>
          <a:lstStyle/>
          <a:p>
            <a:pPr algn="ctr" defTabSz="762000" eaLnBrk="0" hangingPunct="0">
              <a:lnSpc>
                <a:spcPct val="90000"/>
              </a:lnSpc>
            </a:pPr>
            <a:r>
              <a:rPr kumimoji="1" lang="en-US" altLang="zh-CN" sz="1800">
                <a:solidFill>
                  <a:schemeClr val="bg2"/>
                </a:solidFill>
                <a:latin typeface="Arial" panose="020B0604020202020204" pitchFamily="34" charset="0"/>
              </a:rPr>
              <a:t>IP</a:t>
            </a:r>
            <a:r>
              <a:rPr kumimoji="1" lang="zh-CN" altLang="en-US" sz="1800" b="0">
                <a:solidFill>
                  <a:schemeClr val="bg2"/>
                </a:solidFill>
                <a:latin typeface="黑体" panose="02010609060101010101" pitchFamily="49" charset="-122"/>
              </a:rPr>
              <a:t>数据报</a:t>
            </a:r>
            <a:endParaRPr kumimoji="1" lang="zh-CN" altLang="en-US" sz="1800" b="0">
              <a:solidFill>
                <a:schemeClr val="bg2"/>
              </a:solidFill>
              <a:latin typeface="黑体" panose="02010609060101010101" pitchFamily="49" charset="-122"/>
            </a:endParaRPr>
          </a:p>
          <a:p>
            <a:pPr algn="ctr" defTabSz="762000" eaLnBrk="0" hangingPunct="0">
              <a:lnSpc>
                <a:spcPct val="90000"/>
              </a:lnSpc>
            </a:pPr>
            <a:r>
              <a:rPr kumimoji="1" lang="en-US" altLang="zh-CN" sz="1800">
                <a:solidFill>
                  <a:schemeClr val="bg2"/>
                </a:solidFill>
                <a:latin typeface="Arial" panose="020B0604020202020204" pitchFamily="34" charset="0"/>
              </a:rPr>
              <a:t>IP</a:t>
            </a:r>
            <a:r>
              <a:rPr kumimoji="1" lang="zh-CN" altLang="en-US" sz="1800" b="0">
                <a:solidFill>
                  <a:schemeClr val="bg2"/>
                </a:solidFill>
              </a:rPr>
              <a:t>分组</a:t>
            </a:r>
            <a:endParaRPr kumimoji="1" lang="zh-CN" altLang="en-US" sz="1800" b="0">
              <a:solidFill>
                <a:schemeClr val="bg2"/>
              </a:solidFill>
            </a:endParaRPr>
          </a:p>
        </p:txBody>
      </p:sp>
      <p:sp>
        <p:nvSpPr>
          <p:cNvPr id="258143" name="Text Box 95"/>
          <p:cNvSpPr txBox="1">
            <a:spLocks noChangeArrowheads="1"/>
          </p:cNvSpPr>
          <p:nvPr/>
        </p:nvSpPr>
        <p:spPr bwMode="auto">
          <a:xfrm>
            <a:off x="1447800" y="2841625"/>
            <a:ext cx="1352550" cy="587375"/>
          </a:xfrm>
          <a:prstGeom prst="rect">
            <a:avLst/>
          </a:prstGeom>
          <a:solidFill>
            <a:schemeClr val="accent1"/>
          </a:solidFill>
          <a:ln w="12700">
            <a:noFill/>
            <a:miter lim="800000"/>
            <a:headEnd type="none" w="sm" len="lg"/>
            <a:tailEnd type="none" w="sm" len="lg"/>
          </a:ln>
          <a:effectLst/>
        </p:spPr>
        <p:txBody>
          <a:bodyPr wrap="none">
            <a:spAutoFit/>
          </a:bodyPr>
          <a:lstStyle/>
          <a:p>
            <a:pPr algn="ctr" defTabSz="762000" eaLnBrk="0" hangingPunct="0">
              <a:lnSpc>
                <a:spcPct val="90000"/>
              </a:lnSpc>
            </a:pPr>
            <a:r>
              <a:rPr kumimoji="1" lang="en-US" altLang="zh-CN" sz="1800">
                <a:solidFill>
                  <a:schemeClr val="bg2"/>
                </a:solidFill>
                <a:latin typeface="Arial" panose="020B0604020202020204" pitchFamily="34" charset="0"/>
              </a:rPr>
              <a:t>TCP</a:t>
            </a:r>
            <a:r>
              <a:rPr kumimoji="1" lang="zh-CN" altLang="en-US" sz="1800" b="0">
                <a:solidFill>
                  <a:schemeClr val="bg2"/>
                </a:solidFill>
                <a:latin typeface="黑体" panose="02010609060101010101" pitchFamily="49" charset="-122"/>
              </a:rPr>
              <a:t>报文段</a:t>
            </a:r>
            <a:endParaRPr kumimoji="1" lang="zh-CN" altLang="en-US" sz="1800" b="0">
              <a:solidFill>
                <a:schemeClr val="bg2"/>
              </a:solidFill>
              <a:latin typeface="黑体" panose="02010609060101010101" pitchFamily="49" charset="-122"/>
            </a:endParaRPr>
          </a:p>
          <a:p>
            <a:pPr algn="ctr" defTabSz="762000" eaLnBrk="0" hangingPunct="0">
              <a:lnSpc>
                <a:spcPct val="90000"/>
              </a:lnSpc>
            </a:pPr>
            <a:r>
              <a:rPr kumimoji="1" lang="en-US" altLang="zh-CN" sz="1800">
                <a:solidFill>
                  <a:schemeClr val="bg2"/>
                </a:solidFill>
                <a:latin typeface="Arial" panose="020B0604020202020204" pitchFamily="34" charset="0"/>
              </a:rPr>
              <a:t>UDP</a:t>
            </a:r>
            <a:r>
              <a:rPr kumimoji="1" lang="zh-CN" altLang="en-US" sz="1800" b="0">
                <a:solidFill>
                  <a:schemeClr val="bg2"/>
                </a:solidFill>
              </a:rPr>
              <a:t>报文段</a:t>
            </a:r>
            <a:endParaRPr kumimoji="1" lang="zh-CN" altLang="en-US" sz="1800" b="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Oval 4"/>
          <p:cNvSpPr>
            <a:spLocks noChangeArrowheads="1"/>
          </p:cNvSpPr>
          <p:nvPr/>
        </p:nvSpPr>
        <p:spPr bwMode="auto">
          <a:xfrm>
            <a:off x="217488" y="1773238"/>
            <a:ext cx="8675687" cy="4248150"/>
          </a:xfrm>
          <a:prstGeom prst="ellipse">
            <a:avLst/>
          </a:prstGeom>
          <a:solidFill>
            <a:srgbClr val="99CCFF"/>
          </a:solidFill>
          <a:ln w="9525">
            <a:solidFill>
              <a:schemeClr val="tx1"/>
            </a:solidFill>
            <a:prstDash val="dash"/>
            <a:round/>
          </a:ln>
          <a:effectLst/>
        </p:spPr>
        <p:txBody>
          <a:bodyPr wrap="none" anchor="ctr"/>
          <a:lstStyle/>
          <a:p>
            <a:endParaRPr lang="zh-CN" altLang="en-US"/>
          </a:p>
        </p:txBody>
      </p:sp>
      <p:sp>
        <p:nvSpPr>
          <p:cNvPr id="328709" name="Oval 5"/>
          <p:cNvSpPr>
            <a:spLocks noChangeArrowheads="1"/>
          </p:cNvSpPr>
          <p:nvPr/>
        </p:nvSpPr>
        <p:spPr bwMode="auto">
          <a:xfrm>
            <a:off x="1865313" y="2762250"/>
            <a:ext cx="5381625" cy="2270125"/>
          </a:xfrm>
          <a:prstGeom prst="ellipse">
            <a:avLst/>
          </a:prstGeom>
          <a:solidFill>
            <a:schemeClr val="bg1"/>
          </a:solidFill>
          <a:ln w="9525">
            <a:solidFill>
              <a:schemeClr val="tx1"/>
            </a:solidFill>
            <a:prstDash val="dash"/>
            <a:round/>
          </a:ln>
          <a:effectLst/>
        </p:spPr>
        <p:txBody>
          <a:bodyPr wrap="none" anchor="ctr"/>
          <a:lstStyle/>
          <a:p>
            <a:endParaRPr lang="zh-CN" altLang="en-US"/>
          </a:p>
        </p:txBody>
      </p:sp>
      <p:pic>
        <p:nvPicPr>
          <p:cNvPr id="328710" name="Picture 6"/>
          <p:cNvPicPr>
            <a:picLocks noChangeArrowheads="1"/>
          </p:cNvPicPr>
          <p:nvPr/>
        </p:nvPicPr>
        <p:blipFill>
          <a:blip r:embed="rId1" cstate="print"/>
          <a:srcRect/>
          <a:stretch>
            <a:fillRect/>
          </a:stretch>
        </p:blipFill>
        <p:spPr bwMode="auto">
          <a:xfrm>
            <a:off x="1582738" y="2662238"/>
            <a:ext cx="468312" cy="466725"/>
          </a:xfrm>
          <a:prstGeom prst="rect">
            <a:avLst/>
          </a:prstGeom>
          <a:noFill/>
          <a:ln w="9525">
            <a:noFill/>
            <a:miter lim="800000"/>
            <a:headEnd/>
            <a:tailEnd/>
          </a:ln>
          <a:effectLst/>
        </p:spPr>
      </p:pic>
      <p:pic>
        <p:nvPicPr>
          <p:cNvPr id="328711" name="Picture 7"/>
          <p:cNvPicPr>
            <a:picLocks noChangeArrowheads="1"/>
          </p:cNvPicPr>
          <p:nvPr/>
        </p:nvPicPr>
        <p:blipFill>
          <a:blip r:embed="rId2" cstate="print"/>
          <a:srcRect/>
          <a:stretch>
            <a:fillRect/>
          </a:stretch>
        </p:blipFill>
        <p:spPr bwMode="auto">
          <a:xfrm>
            <a:off x="3189288" y="3348038"/>
            <a:ext cx="495300" cy="347662"/>
          </a:xfrm>
          <a:prstGeom prst="rect">
            <a:avLst/>
          </a:prstGeom>
          <a:noFill/>
          <a:ln w="12699">
            <a:noFill/>
            <a:miter lim="800000"/>
            <a:headEnd/>
            <a:tailEnd/>
          </a:ln>
          <a:effectLst/>
        </p:spPr>
      </p:pic>
      <p:grpSp>
        <p:nvGrpSpPr>
          <p:cNvPr id="2" name="Group 8"/>
          <p:cNvGrpSpPr/>
          <p:nvPr/>
        </p:nvGrpSpPr>
        <p:grpSpPr bwMode="auto">
          <a:xfrm rot="-448665">
            <a:off x="2144713" y="3692525"/>
            <a:ext cx="722312" cy="487363"/>
            <a:chOff x="2949" y="196"/>
            <a:chExt cx="941" cy="598"/>
          </a:xfrm>
        </p:grpSpPr>
        <p:sp>
          <p:nvSpPr>
            <p:cNvPr id="328713" name="Oval 9"/>
            <p:cNvSpPr>
              <a:spLocks noChangeArrowheads="1"/>
            </p:cNvSpPr>
            <p:nvPr/>
          </p:nvSpPr>
          <p:spPr bwMode="auto">
            <a:xfrm>
              <a:off x="3168" y="196"/>
              <a:ext cx="407" cy="162"/>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14" name="Oval 10"/>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15" name="Oval 11"/>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16" name="Oval 12"/>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17" name="Oval 13"/>
            <p:cNvSpPr>
              <a:spLocks noChangeArrowheads="1"/>
            </p:cNvSpPr>
            <p:nvPr/>
          </p:nvSpPr>
          <p:spPr bwMode="auto">
            <a:xfrm>
              <a:off x="3216" y="555"/>
              <a:ext cx="471" cy="23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18" name="Oval 14"/>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19" name="Oval 15"/>
            <p:cNvSpPr>
              <a:spLocks noChangeArrowheads="1"/>
            </p:cNvSpPr>
            <p:nvPr/>
          </p:nvSpPr>
          <p:spPr bwMode="auto">
            <a:xfrm>
              <a:off x="2949" y="432"/>
              <a:ext cx="217"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20" name="Oval 16"/>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21" name="Freeform 17"/>
            <p:cNvSpPr/>
            <p:nvPr/>
          </p:nvSpPr>
          <p:spPr bwMode="auto">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22" name="Freeform 18"/>
            <p:cNvSpPr/>
            <p:nvPr/>
          </p:nvSpPr>
          <p:spPr bwMode="auto">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23" name="Freeform 19"/>
            <p:cNvSpPr/>
            <p:nvPr/>
          </p:nvSpPr>
          <p:spPr bwMode="auto">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grpSp>
      <p:grpSp>
        <p:nvGrpSpPr>
          <p:cNvPr id="3" name="Group 20"/>
          <p:cNvGrpSpPr/>
          <p:nvPr/>
        </p:nvGrpSpPr>
        <p:grpSpPr bwMode="auto">
          <a:xfrm rot="-448665">
            <a:off x="6403975" y="3530600"/>
            <a:ext cx="723900" cy="487363"/>
            <a:chOff x="2949" y="196"/>
            <a:chExt cx="941" cy="598"/>
          </a:xfrm>
        </p:grpSpPr>
        <p:sp>
          <p:nvSpPr>
            <p:cNvPr id="328725" name="Oval 21"/>
            <p:cNvSpPr>
              <a:spLocks noChangeArrowheads="1"/>
            </p:cNvSpPr>
            <p:nvPr/>
          </p:nvSpPr>
          <p:spPr bwMode="auto">
            <a:xfrm>
              <a:off x="3168" y="196"/>
              <a:ext cx="407" cy="162"/>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26" name="Oval 22"/>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27" name="Oval 23"/>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28" name="Oval 24"/>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29" name="Oval 25"/>
            <p:cNvSpPr>
              <a:spLocks noChangeArrowheads="1"/>
            </p:cNvSpPr>
            <p:nvPr/>
          </p:nvSpPr>
          <p:spPr bwMode="auto">
            <a:xfrm>
              <a:off x="3216" y="555"/>
              <a:ext cx="471" cy="23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30" name="Oval 26"/>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31" name="Oval 27"/>
            <p:cNvSpPr>
              <a:spLocks noChangeArrowheads="1"/>
            </p:cNvSpPr>
            <p:nvPr/>
          </p:nvSpPr>
          <p:spPr bwMode="auto">
            <a:xfrm>
              <a:off x="2949" y="432"/>
              <a:ext cx="217"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32" name="Oval 28"/>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33" name="Freeform 29"/>
            <p:cNvSpPr/>
            <p:nvPr/>
          </p:nvSpPr>
          <p:spPr bwMode="auto">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34" name="Freeform 30"/>
            <p:cNvSpPr/>
            <p:nvPr/>
          </p:nvSpPr>
          <p:spPr bwMode="auto">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35" name="Freeform 31"/>
            <p:cNvSpPr/>
            <p:nvPr/>
          </p:nvSpPr>
          <p:spPr bwMode="auto">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grpSp>
      <p:grpSp>
        <p:nvGrpSpPr>
          <p:cNvPr id="4" name="Group 32"/>
          <p:cNvGrpSpPr/>
          <p:nvPr/>
        </p:nvGrpSpPr>
        <p:grpSpPr bwMode="auto">
          <a:xfrm rot="-448665">
            <a:off x="3511550" y="4340225"/>
            <a:ext cx="723900" cy="487363"/>
            <a:chOff x="2949" y="196"/>
            <a:chExt cx="941" cy="598"/>
          </a:xfrm>
        </p:grpSpPr>
        <p:sp>
          <p:nvSpPr>
            <p:cNvPr id="328737" name="Oval 33"/>
            <p:cNvSpPr>
              <a:spLocks noChangeArrowheads="1"/>
            </p:cNvSpPr>
            <p:nvPr/>
          </p:nvSpPr>
          <p:spPr bwMode="auto">
            <a:xfrm>
              <a:off x="3168" y="196"/>
              <a:ext cx="407" cy="162"/>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38" name="Oval 34"/>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39" name="Oval 35"/>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40" name="Oval 36"/>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41" name="Oval 37"/>
            <p:cNvSpPr>
              <a:spLocks noChangeArrowheads="1"/>
            </p:cNvSpPr>
            <p:nvPr/>
          </p:nvSpPr>
          <p:spPr bwMode="auto">
            <a:xfrm>
              <a:off x="3216" y="555"/>
              <a:ext cx="471" cy="23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42" name="Oval 38"/>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43" name="Oval 39"/>
            <p:cNvSpPr>
              <a:spLocks noChangeArrowheads="1"/>
            </p:cNvSpPr>
            <p:nvPr/>
          </p:nvSpPr>
          <p:spPr bwMode="auto">
            <a:xfrm>
              <a:off x="2949" y="432"/>
              <a:ext cx="217"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44" name="Oval 40"/>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45" name="Freeform 41"/>
            <p:cNvSpPr/>
            <p:nvPr/>
          </p:nvSpPr>
          <p:spPr bwMode="auto">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46" name="Freeform 42"/>
            <p:cNvSpPr/>
            <p:nvPr/>
          </p:nvSpPr>
          <p:spPr bwMode="auto">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47" name="Freeform 43"/>
            <p:cNvSpPr/>
            <p:nvPr/>
          </p:nvSpPr>
          <p:spPr bwMode="auto">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grpSp>
      <p:grpSp>
        <p:nvGrpSpPr>
          <p:cNvPr id="5" name="Group 44"/>
          <p:cNvGrpSpPr/>
          <p:nvPr/>
        </p:nvGrpSpPr>
        <p:grpSpPr bwMode="auto">
          <a:xfrm rot="-448665">
            <a:off x="5359400" y="4340225"/>
            <a:ext cx="722313" cy="487363"/>
            <a:chOff x="2949" y="196"/>
            <a:chExt cx="941" cy="598"/>
          </a:xfrm>
        </p:grpSpPr>
        <p:sp>
          <p:nvSpPr>
            <p:cNvPr id="328749" name="Oval 45"/>
            <p:cNvSpPr>
              <a:spLocks noChangeArrowheads="1"/>
            </p:cNvSpPr>
            <p:nvPr/>
          </p:nvSpPr>
          <p:spPr bwMode="auto">
            <a:xfrm>
              <a:off x="3168" y="196"/>
              <a:ext cx="407" cy="162"/>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50" name="Oval 46"/>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51" name="Oval 47"/>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52" name="Oval 48"/>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53" name="Oval 49"/>
            <p:cNvSpPr>
              <a:spLocks noChangeArrowheads="1"/>
            </p:cNvSpPr>
            <p:nvPr/>
          </p:nvSpPr>
          <p:spPr bwMode="auto">
            <a:xfrm>
              <a:off x="3216" y="555"/>
              <a:ext cx="471" cy="23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54" name="Oval 50"/>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55" name="Oval 51"/>
            <p:cNvSpPr>
              <a:spLocks noChangeArrowheads="1"/>
            </p:cNvSpPr>
            <p:nvPr/>
          </p:nvSpPr>
          <p:spPr bwMode="auto">
            <a:xfrm>
              <a:off x="2949" y="432"/>
              <a:ext cx="217"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56" name="Oval 52"/>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57" name="Freeform 53"/>
            <p:cNvSpPr/>
            <p:nvPr/>
          </p:nvSpPr>
          <p:spPr bwMode="auto">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58" name="Freeform 54"/>
            <p:cNvSpPr/>
            <p:nvPr/>
          </p:nvSpPr>
          <p:spPr bwMode="auto">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59" name="Freeform 55"/>
            <p:cNvSpPr/>
            <p:nvPr/>
          </p:nvSpPr>
          <p:spPr bwMode="auto">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grpSp>
      <p:grpSp>
        <p:nvGrpSpPr>
          <p:cNvPr id="6" name="Group 56"/>
          <p:cNvGrpSpPr/>
          <p:nvPr/>
        </p:nvGrpSpPr>
        <p:grpSpPr bwMode="auto">
          <a:xfrm rot="-448665">
            <a:off x="4314825" y="3046413"/>
            <a:ext cx="722313" cy="485775"/>
            <a:chOff x="2949" y="196"/>
            <a:chExt cx="941" cy="598"/>
          </a:xfrm>
        </p:grpSpPr>
        <p:sp>
          <p:nvSpPr>
            <p:cNvPr id="328761" name="Oval 57"/>
            <p:cNvSpPr>
              <a:spLocks noChangeArrowheads="1"/>
            </p:cNvSpPr>
            <p:nvPr/>
          </p:nvSpPr>
          <p:spPr bwMode="auto">
            <a:xfrm>
              <a:off x="3168" y="196"/>
              <a:ext cx="407" cy="162"/>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62" name="Oval 58"/>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63" name="Oval 59"/>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64" name="Oval 60"/>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65" name="Oval 61"/>
            <p:cNvSpPr>
              <a:spLocks noChangeArrowheads="1"/>
            </p:cNvSpPr>
            <p:nvPr/>
          </p:nvSpPr>
          <p:spPr bwMode="auto">
            <a:xfrm>
              <a:off x="3216" y="555"/>
              <a:ext cx="471" cy="239"/>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66" name="Oval 62"/>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67" name="Oval 63"/>
            <p:cNvSpPr>
              <a:spLocks noChangeArrowheads="1"/>
            </p:cNvSpPr>
            <p:nvPr/>
          </p:nvSpPr>
          <p:spPr bwMode="auto">
            <a:xfrm>
              <a:off x="2949" y="432"/>
              <a:ext cx="217"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68" name="Oval 64"/>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p:spPr>
          <p:txBody>
            <a:bodyPr wrap="none" anchor="ctr"/>
            <a:lstStyle/>
            <a:p>
              <a:endParaRPr lang="zh-CN" altLang="en-US"/>
            </a:p>
          </p:txBody>
        </p:sp>
        <p:sp>
          <p:nvSpPr>
            <p:cNvPr id="328769" name="Freeform 65"/>
            <p:cNvSpPr/>
            <p:nvPr/>
          </p:nvSpPr>
          <p:spPr bwMode="auto">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70" name="Freeform 66"/>
            <p:cNvSpPr/>
            <p:nvPr/>
          </p:nvSpPr>
          <p:spPr bwMode="auto">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sp>
          <p:nvSpPr>
            <p:cNvPr id="328771" name="Freeform 67"/>
            <p:cNvSpPr/>
            <p:nvPr/>
          </p:nvSpPr>
          <p:spPr bwMode="auto">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w="12700" cap="rnd" cmpd="sng">
              <a:noFill/>
              <a:prstDash val="solid"/>
              <a:round/>
              <a:headEnd type="none" w="med" len="med"/>
              <a:tailEnd type="none" w="med" len="med"/>
            </a:ln>
            <a:effectLst/>
          </p:spPr>
          <p:txBody>
            <a:bodyPr/>
            <a:lstStyle/>
            <a:p>
              <a:endParaRPr lang="zh-CN" altLang="en-US"/>
            </a:p>
          </p:txBody>
        </p:sp>
      </p:grpSp>
      <p:pic>
        <p:nvPicPr>
          <p:cNvPr id="328772" name="Picture 68"/>
          <p:cNvPicPr>
            <a:picLocks noChangeArrowheads="1"/>
          </p:cNvPicPr>
          <p:nvPr/>
        </p:nvPicPr>
        <p:blipFill>
          <a:blip r:embed="rId2" cstate="print"/>
          <a:srcRect/>
          <a:stretch>
            <a:fillRect/>
          </a:stretch>
        </p:blipFill>
        <p:spPr bwMode="auto">
          <a:xfrm>
            <a:off x="2774950" y="4179888"/>
            <a:ext cx="493713" cy="347662"/>
          </a:xfrm>
          <a:prstGeom prst="rect">
            <a:avLst/>
          </a:prstGeom>
          <a:noFill/>
          <a:ln w="12699">
            <a:noFill/>
            <a:miter lim="800000"/>
            <a:headEnd/>
            <a:tailEnd/>
          </a:ln>
          <a:effectLst/>
        </p:spPr>
      </p:pic>
      <p:pic>
        <p:nvPicPr>
          <p:cNvPr id="328773" name="Picture 69"/>
          <p:cNvPicPr>
            <a:picLocks noChangeArrowheads="1"/>
          </p:cNvPicPr>
          <p:nvPr/>
        </p:nvPicPr>
        <p:blipFill>
          <a:blip r:embed="rId2" cstate="print"/>
          <a:srcRect/>
          <a:stretch>
            <a:fillRect/>
          </a:stretch>
        </p:blipFill>
        <p:spPr bwMode="auto">
          <a:xfrm>
            <a:off x="4624388" y="4502150"/>
            <a:ext cx="493712" cy="347663"/>
          </a:xfrm>
          <a:prstGeom prst="rect">
            <a:avLst/>
          </a:prstGeom>
          <a:noFill/>
          <a:ln w="12699">
            <a:noFill/>
            <a:miter lim="800000"/>
            <a:headEnd/>
            <a:tailEnd/>
          </a:ln>
          <a:effectLst/>
        </p:spPr>
      </p:pic>
      <p:pic>
        <p:nvPicPr>
          <p:cNvPr id="328774" name="Picture 70"/>
          <p:cNvPicPr>
            <a:picLocks noChangeArrowheads="1"/>
          </p:cNvPicPr>
          <p:nvPr/>
        </p:nvPicPr>
        <p:blipFill>
          <a:blip r:embed="rId2" cstate="print"/>
          <a:srcRect/>
          <a:stretch>
            <a:fillRect/>
          </a:stretch>
        </p:blipFill>
        <p:spPr bwMode="auto">
          <a:xfrm>
            <a:off x="6323013" y="4154488"/>
            <a:ext cx="493712" cy="347662"/>
          </a:xfrm>
          <a:prstGeom prst="rect">
            <a:avLst/>
          </a:prstGeom>
          <a:noFill/>
          <a:ln w="12699">
            <a:noFill/>
            <a:miter lim="800000"/>
            <a:headEnd/>
            <a:tailEnd/>
          </a:ln>
          <a:effectLst/>
        </p:spPr>
      </p:pic>
      <p:pic>
        <p:nvPicPr>
          <p:cNvPr id="328775" name="Picture 71"/>
          <p:cNvPicPr>
            <a:picLocks noChangeArrowheads="1"/>
          </p:cNvPicPr>
          <p:nvPr/>
        </p:nvPicPr>
        <p:blipFill>
          <a:blip r:embed="rId2" cstate="print"/>
          <a:srcRect/>
          <a:stretch>
            <a:fillRect/>
          </a:stretch>
        </p:blipFill>
        <p:spPr bwMode="auto">
          <a:xfrm>
            <a:off x="5508625" y="3184525"/>
            <a:ext cx="493713" cy="347663"/>
          </a:xfrm>
          <a:prstGeom prst="rect">
            <a:avLst/>
          </a:prstGeom>
          <a:noFill/>
          <a:ln w="12699">
            <a:noFill/>
            <a:miter lim="800000"/>
            <a:headEnd/>
            <a:tailEnd/>
          </a:ln>
          <a:effectLst/>
        </p:spPr>
      </p:pic>
      <p:pic>
        <p:nvPicPr>
          <p:cNvPr id="328776" name="Picture 72"/>
          <p:cNvPicPr>
            <a:picLocks noChangeArrowheads="1"/>
          </p:cNvPicPr>
          <p:nvPr/>
        </p:nvPicPr>
        <p:blipFill>
          <a:blip r:embed="rId1" cstate="print"/>
          <a:srcRect/>
          <a:stretch>
            <a:fillRect/>
          </a:stretch>
        </p:blipFill>
        <p:spPr bwMode="auto">
          <a:xfrm>
            <a:off x="6805613" y="4745038"/>
            <a:ext cx="466725" cy="465137"/>
          </a:xfrm>
          <a:prstGeom prst="rect">
            <a:avLst/>
          </a:prstGeom>
          <a:noFill/>
          <a:ln w="9525">
            <a:noFill/>
            <a:miter lim="800000"/>
            <a:headEnd/>
            <a:tailEnd/>
          </a:ln>
          <a:effectLst/>
        </p:spPr>
      </p:pic>
      <p:pic>
        <p:nvPicPr>
          <p:cNvPr id="328777" name="Picture 73"/>
          <p:cNvPicPr>
            <a:picLocks noChangeArrowheads="1"/>
          </p:cNvPicPr>
          <p:nvPr/>
        </p:nvPicPr>
        <p:blipFill>
          <a:blip r:embed="rId1" cstate="print"/>
          <a:srcRect/>
          <a:stretch>
            <a:fillRect/>
          </a:stretch>
        </p:blipFill>
        <p:spPr bwMode="auto">
          <a:xfrm>
            <a:off x="7767638" y="3632200"/>
            <a:ext cx="468312" cy="465138"/>
          </a:xfrm>
          <a:prstGeom prst="rect">
            <a:avLst/>
          </a:prstGeom>
          <a:noFill/>
          <a:ln w="9525">
            <a:noFill/>
            <a:miter lim="800000"/>
            <a:headEnd/>
            <a:tailEnd/>
          </a:ln>
          <a:effectLst/>
        </p:spPr>
      </p:pic>
      <p:pic>
        <p:nvPicPr>
          <p:cNvPr id="328778" name="Picture 74"/>
          <p:cNvPicPr>
            <a:picLocks noChangeArrowheads="1"/>
          </p:cNvPicPr>
          <p:nvPr/>
        </p:nvPicPr>
        <p:blipFill>
          <a:blip r:embed="rId1" cstate="print"/>
          <a:srcRect/>
          <a:stretch>
            <a:fillRect/>
          </a:stretch>
        </p:blipFill>
        <p:spPr bwMode="auto">
          <a:xfrm>
            <a:off x="6818313" y="2481263"/>
            <a:ext cx="468312" cy="465137"/>
          </a:xfrm>
          <a:prstGeom prst="rect">
            <a:avLst/>
          </a:prstGeom>
          <a:noFill/>
          <a:ln w="9525">
            <a:noFill/>
            <a:miter lim="800000"/>
            <a:headEnd/>
            <a:tailEnd/>
          </a:ln>
          <a:effectLst/>
        </p:spPr>
      </p:pic>
      <p:pic>
        <p:nvPicPr>
          <p:cNvPr id="328779" name="Picture 75"/>
          <p:cNvPicPr>
            <a:picLocks noChangeArrowheads="1"/>
          </p:cNvPicPr>
          <p:nvPr/>
        </p:nvPicPr>
        <p:blipFill>
          <a:blip r:embed="rId1" cstate="print"/>
          <a:srcRect/>
          <a:stretch>
            <a:fillRect/>
          </a:stretch>
        </p:blipFill>
        <p:spPr bwMode="auto">
          <a:xfrm>
            <a:off x="4008438" y="5251450"/>
            <a:ext cx="466725" cy="465138"/>
          </a:xfrm>
          <a:prstGeom prst="rect">
            <a:avLst/>
          </a:prstGeom>
          <a:noFill/>
          <a:ln w="9525">
            <a:noFill/>
            <a:miter lim="800000"/>
            <a:headEnd/>
            <a:tailEnd/>
          </a:ln>
          <a:effectLst/>
        </p:spPr>
      </p:pic>
      <p:pic>
        <p:nvPicPr>
          <p:cNvPr id="328780" name="Picture 76"/>
          <p:cNvPicPr>
            <a:picLocks noChangeArrowheads="1"/>
          </p:cNvPicPr>
          <p:nvPr/>
        </p:nvPicPr>
        <p:blipFill>
          <a:blip r:embed="rId1" cstate="print"/>
          <a:srcRect/>
          <a:stretch>
            <a:fillRect/>
          </a:stretch>
        </p:blipFill>
        <p:spPr bwMode="auto">
          <a:xfrm>
            <a:off x="1903413" y="4664075"/>
            <a:ext cx="468312" cy="466725"/>
          </a:xfrm>
          <a:prstGeom prst="rect">
            <a:avLst/>
          </a:prstGeom>
          <a:noFill/>
          <a:ln w="9525">
            <a:noFill/>
            <a:miter lim="800000"/>
            <a:headEnd/>
            <a:tailEnd/>
          </a:ln>
          <a:effectLst/>
        </p:spPr>
      </p:pic>
      <p:pic>
        <p:nvPicPr>
          <p:cNvPr id="328781" name="Picture 77"/>
          <p:cNvPicPr>
            <a:picLocks noChangeArrowheads="1"/>
          </p:cNvPicPr>
          <p:nvPr/>
        </p:nvPicPr>
        <p:blipFill>
          <a:blip r:embed="rId1" cstate="print"/>
          <a:srcRect/>
          <a:stretch>
            <a:fillRect/>
          </a:stretch>
        </p:blipFill>
        <p:spPr bwMode="auto">
          <a:xfrm>
            <a:off x="793750" y="3471863"/>
            <a:ext cx="466725" cy="465137"/>
          </a:xfrm>
          <a:prstGeom prst="rect">
            <a:avLst/>
          </a:prstGeom>
          <a:noFill/>
          <a:ln w="9525">
            <a:noFill/>
            <a:miter lim="800000"/>
            <a:headEnd/>
            <a:tailEnd/>
          </a:ln>
          <a:effectLst/>
        </p:spPr>
      </p:pic>
      <p:sp>
        <p:nvSpPr>
          <p:cNvPr id="328782" name="Text Box 78"/>
          <p:cNvSpPr txBox="1">
            <a:spLocks noChangeArrowheads="1"/>
          </p:cNvSpPr>
          <p:nvPr/>
        </p:nvSpPr>
        <p:spPr bwMode="auto">
          <a:xfrm>
            <a:off x="3492500" y="3692525"/>
            <a:ext cx="2622550" cy="457200"/>
          </a:xfrm>
          <a:prstGeom prst="rect">
            <a:avLst/>
          </a:prstGeom>
          <a:noFill/>
          <a:ln w="9525">
            <a:noFill/>
            <a:miter lim="800000"/>
          </a:ln>
          <a:effectLst/>
        </p:spPr>
        <p:txBody>
          <a:bodyPr wrap="none">
            <a:spAutoFit/>
          </a:bodyPr>
          <a:lstStyle/>
          <a:p>
            <a:r>
              <a:rPr lang="zh-CN" altLang="en-US" sz="2400">
                <a:solidFill>
                  <a:srgbClr val="333399"/>
                </a:solidFill>
                <a:ea typeface="黑体" panose="02010609060101010101" pitchFamily="49" charset="-122"/>
              </a:rPr>
              <a:t>因特网的核心部分</a:t>
            </a:r>
            <a:endParaRPr lang="zh-CN" altLang="en-US" sz="2400">
              <a:solidFill>
                <a:srgbClr val="333399"/>
              </a:solidFill>
              <a:ea typeface="黑体" panose="02010609060101010101" pitchFamily="49" charset="-122"/>
            </a:endParaRPr>
          </a:p>
        </p:txBody>
      </p:sp>
      <p:sp>
        <p:nvSpPr>
          <p:cNvPr id="328783" name="Text Box 79"/>
          <p:cNvSpPr txBox="1">
            <a:spLocks noChangeArrowheads="1"/>
          </p:cNvSpPr>
          <p:nvPr/>
        </p:nvSpPr>
        <p:spPr bwMode="auto">
          <a:xfrm>
            <a:off x="3276600" y="2052638"/>
            <a:ext cx="2632075" cy="468312"/>
          </a:xfrm>
          <a:prstGeom prst="rect">
            <a:avLst/>
          </a:prstGeom>
          <a:solidFill>
            <a:schemeClr val="bg1"/>
          </a:solidFill>
          <a:ln w="9525">
            <a:solidFill>
              <a:schemeClr val="tx1"/>
            </a:solidFill>
            <a:miter lim="800000"/>
          </a:ln>
          <a:effectLst/>
        </p:spPr>
        <p:txBody>
          <a:bodyPr wrap="none">
            <a:spAutoFit/>
          </a:bodyPr>
          <a:lstStyle/>
          <a:p>
            <a:r>
              <a:rPr lang="zh-CN" altLang="en-US" sz="2400">
                <a:solidFill>
                  <a:srgbClr val="333399"/>
                </a:solidFill>
                <a:ea typeface="黑体" panose="02010609060101010101" pitchFamily="49" charset="-122"/>
              </a:rPr>
              <a:t>因特网的边缘部分</a:t>
            </a:r>
            <a:endParaRPr lang="zh-CN" altLang="en-US" sz="2400">
              <a:solidFill>
                <a:srgbClr val="333399"/>
              </a:solidFill>
              <a:ea typeface="黑体" panose="02010609060101010101" pitchFamily="49" charset="-122"/>
            </a:endParaRPr>
          </a:p>
        </p:txBody>
      </p:sp>
      <p:sp>
        <p:nvSpPr>
          <p:cNvPr id="328784" name="Text Box 80"/>
          <p:cNvSpPr txBox="1">
            <a:spLocks noChangeArrowheads="1"/>
          </p:cNvSpPr>
          <p:nvPr/>
        </p:nvSpPr>
        <p:spPr bwMode="auto">
          <a:xfrm>
            <a:off x="1903413" y="2455863"/>
            <a:ext cx="793750" cy="457200"/>
          </a:xfrm>
          <a:prstGeom prst="rect">
            <a:avLst/>
          </a:prstGeom>
          <a:noFill/>
          <a:ln w="9525">
            <a:noFill/>
            <a:miter lim="800000"/>
          </a:ln>
          <a:effectLst/>
        </p:spPr>
        <p:txBody>
          <a:bodyPr wrap="none">
            <a:spAutoFit/>
          </a:bodyPr>
          <a:lstStyle/>
          <a:p>
            <a:r>
              <a:rPr lang="zh-CN" altLang="en-US" sz="2400">
                <a:solidFill>
                  <a:srgbClr val="333399"/>
                </a:solidFill>
                <a:ea typeface="黑体" panose="02010609060101010101" pitchFamily="49" charset="-122"/>
              </a:rPr>
              <a:t>主机</a:t>
            </a:r>
            <a:endParaRPr lang="zh-CN" altLang="en-US" sz="2400">
              <a:solidFill>
                <a:srgbClr val="333399"/>
              </a:solidFill>
              <a:ea typeface="黑体" panose="02010609060101010101" pitchFamily="49" charset="-122"/>
            </a:endParaRPr>
          </a:p>
        </p:txBody>
      </p:sp>
      <p:sp>
        <p:nvSpPr>
          <p:cNvPr id="328785" name="Text Box 81"/>
          <p:cNvSpPr txBox="1">
            <a:spLocks noChangeArrowheads="1"/>
          </p:cNvSpPr>
          <p:nvPr/>
        </p:nvSpPr>
        <p:spPr bwMode="auto">
          <a:xfrm>
            <a:off x="2144713" y="3213100"/>
            <a:ext cx="793750" cy="457200"/>
          </a:xfrm>
          <a:prstGeom prst="rect">
            <a:avLst/>
          </a:prstGeom>
          <a:noFill/>
          <a:ln w="9525">
            <a:noFill/>
            <a:miter lim="800000"/>
          </a:ln>
          <a:effectLst/>
        </p:spPr>
        <p:txBody>
          <a:bodyPr wrap="none">
            <a:spAutoFit/>
          </a:bodyPr>
          <a:lstStyle/>
          <a:p>
            <a:r>
              <a:rPr lang="zh-CN" altLang="en-US" sz="2400">
                <a:solidFill>
                  <a:srgbClr val="333399"/>
                </a:solidFill>
                <a:ea typeface="黑体" panose="02010609060101010101" pitchFamily="49" charset="-122"/>
              </a:rPr>
              <a:t>网络</a:t>
            </a:r>
            <a:endParaRPr lang="zh-CN" altLang="en-US" sz="2400">
              <a:solidFill>
                <a:srgbClr val="333399"/>
              </a:solidFill>
              <a:ea typeface="黑体" panose="02010609060101010101" pitchFamily="49" charset="-122"/>
            </a:endParaRPr>
          </a:p>
        </p:txBody>
      </p:sp>
      <p:sp>
        <p:nvSpPr>
          <p:cNvPr id="328786" name="Text Box 82"/>
          <p:cNvSpPr txBox="1">
            <a:spLocks noChangeArrowheads="1"/>
          </p:cNvSpPr>
          <p:nvPr/>
        </p:nvSpPr>
        <p:spPr bwMode="auto">
          <a:xfrm>
            <a:off x="2949575" y="2860675"/>
            <a:ext cx="1098550" cy="457200"/>
          </a:xfrm>
          <a:prstGeom prst="rect">
            <a:avLst/>
          </a:prstGeom>
          <a:noFill/>
          <a:ln w="9525">
            <a:noFill/>
            <a:miter lim="800000"/>
          </a:ln>
          <a:effectLst/>
        </p:spPr>
        <p:txBody>
          <a:bodyPr wrap="none">
            <a:spAutoFit/>
          </a:bodyPr>
          <a:lstStyle/>
          <a:p>
            <a:r>
              <a:rPr lang="zh-CN" altLang="en-US" sz="2400">
                <a:solidFill>
                  <a:srgbClr val="333399"/>
                </a:solidFill>
                <a:ea typeface="黑体" panose="02010609060101010101" pitchFamily="49" charset="-122"/>
              </a:rPr>
              <a:t>路由器</a:t>
            </a:r>
            <a:endParaRPr lang="zh-CN" altLang="en-US" sz="2400">
              <a:solidFill>
                <a:srgbClr val="333399"/>
              </a:solidFill>
              <a:ea typeface="黑体" panose="02010609060101010101" pitchFamily="49" charset="-122"/>
            </a:endParaRPr>
          </a:p>
        </p:txBody>
      </p:sp>
      <p:sp>
        <p:nvSpPr>
          <p:cNvPr id="328788" name="Text Box 84"/>
          <p:cNvSpPr txBox="1">
            <a:spLocks noChangeArrowheads="1"/>
          </p:cNvSpPr>
          <p:nvPr/>
        </p:nvSpPr>
        <p:spPr bwMode="auto">
          <a:xfrm>
            <a:off x="1403350" y="457200"/>
            <a:ext cx="6127750" cy="641350"/>
          </a:xfrm>
          <a:prstGeom prst="rect">
            <a:avLst/>
          </a:prstGeom>
          <a:noFill/>
          <a:ln w="9525">
            <a:noFill/>
            <a:miter lim="800000"/>
          </a:ln>
          <a:effectLst/>
        </p:spPr>
        <p:txBody>
          <a:bodyPr wrap="none">
            <a:spAutoFit/>
          </a:bodyPr>
          <a:lstStyle/>
          <a:p>
            <a:r>
              <a:rPr lang="zh-CN" altLang="en-US" sz="3600">
                <a:solidFill>
                  <a:srgbClr val="333399"/>
                </a:solidFill>
                <a:ea typeface="黑体" panose="02010609060101010101" pitchFamily="49" charset="-122"/>
              </a:rPr>
              <a:t>因特网的边缘部分与核心部分</a:t>
            </a:r>
            <a:endParaRPr lang="zh-CN" altLang="en-US" sz="3600">
              <a:solidFill>
                <a:srgbClr val="333399"/>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endParaRPr lang="zh-CN" altLang="en-US"/>
          </a:p>
        </p:txBody>
      </p:sp>
      <p:sp>
        <p:nvSpPr>
          <p:cNvPr id="128003"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8004"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8005" name="Text Box 5"/>
          <p:cNvSpPr txBox="1">
            <a:spLocks noChangeArrowheads="1"/>
          </p:cNvSpPr>
          <p:nvPr/>
        </p:nvSpPr>
        <p:spPr bwMode="auto">
          <a:xfrm>
            <a:off x="781050" y="302736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28006" name="Text Box 6"/>
          <p:cNvSpPr txBox="1">
            <a:spLocks noChangeArrowheads="1"/>
          </p:cNvSpPr>
          <p:nvPr/>
        </p:nvSpPr>
        <p:spPr bwMode="auto">
          <a:xfrm>
            <a:off x="781050" y="365442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28007" name="Text Box 7"/>
          <p:cNvSpPr txBox="1">
            <a:spLocks noChangeArrowheads="1"/>
          </p:cNvSpPr>
          <p:nvPr/>
        </p:nvSpPr>
        <p:spPr bwMode="auto">
          <a:xfrm>
            <a:off x="781050" y="42116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28008" name="Text Box 8"/>
          <p:cNvSpPr txBox="1">
            <a:spLocks noChangeArrowheads="1"/>
          </p:cNvSpPr>
          <p:nvPr/>
        </p:nvSpPr>
        <p:spPr bwMode="auto">
          <a:xfrm>
            <a:off x="781050" y="4770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28009" name="Text Box 9"/>
          <p:cNvSpPr txBox="1">
            <a:spLocks noChangeArrowheads="1"/>
          </p:cNvSpPr>
          <p:nvPr/>
        </p:nvSpPr>
        <p:spPr bwMode="auto">
          <a:xfrm>
            <a:off x="781050" y="533717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28010" name="Freeform 10"/>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11" name="Freeform 11"/>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12" name="Freeform 12"/>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13" name="Freeform 13"/>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14"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8015" name="Text Box 15"/>
          <p:cNvSpPr txBox="1">
            <a:spLocks noChangeArrowheads="1"/>
          </p:cNvSpPr>
          <p:nvPr/>
        </p:nvSpPr>
        <p:spPr bwMode="auto">
          <a:xfrm>
            <a:off x="7924800" y="2992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28016" name="Text Box 16"/>
          <p:cNvSpPr txBox="1">
            <a:spLocks noChangeArrowheads="1"/>
          </p:cNvSpPr>
          <p:nvPr/>
        </p:nvSpPr>
        <p:spPr bwMode="auto">
          <a:xfrm>
            <a:off x="7924800" y="36195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28017" name="Text Box 17"/>
          <p:cNvSpPr txBox="1">
            <a:spLocks noChangeArrowheads="1"/>
          </p:cNvSpPr>
          <p:nvPr/>
        </p:nvSpPr>
        <p:spPr bwMode="auto">
          <a:xfrm>
            <a:off x="7924800" y="417671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28018" name="Text Box 18"/>
          <p:cNvSpPr txBox="1">
            <a:spLocks noChangeArrowheads="1"/>
          </p:cNvSpPr>
          <p:nvPr/>
        </p:nvSpPr>
        <p:spPr bwMode="auto">
          <a:xfrm>
            <a:off x="7924800" y="47371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28019" name="Text Box 19"/>
          <p:cNvSpPr txBox="1">
            <a:spLocks noChangeArrowheads="1"/>
          </p:cNvSpPr>
          <p:nvPr/>
        </p:nvSpPr>
        <p:spPr bwMode="auto">
          <a:xfrm>
            <a:off x="7924800" y="530225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28020" name="Freeform 20"/>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21" name="Freeform 21"/>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22" name="Freeform 22"/>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23" name="Freeform 23"/>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24"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1</a:t>
            </a:r>
            <a:endParaRPr kumimoji="1" lang="en-US" altLang="zh-CN" sz="2000">
              <a:solidFill>
                <a:srgbClr val="333399"/>
              </a:solidFill>
              <a:ea typeface="黑体" panose="02010609060101010101" pitchFamily="49" charset="-122"/>
            </a:endParaRPr>
          </a:p>
        </p:txBody>
      </p:sp>
      <p:sp>
        <p:nvSpPr>
          <p:cNvPr id="128025"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8026" name="Text Box 26"/>
          <p:cNvSpPr txBox="1">
            <a:spLocks noChangeArrowheads="1"/>
          </p:cNvSpPr>
          <p:nvPr/>
        </p:nvSpPr>
        <p:spPr bwMode="auto">
          <a:xfrm>
            <a:off x="8027988" y="2422525"/>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8027"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8028" name="Text Box 28"/>
          <p:cNvSpPr txBox="1">
            <a:spLocks noChangeArrowheads="1"/>
          </p:cNvSpPr>
          <p:nvPr/>
        </p:nvSpPr>
        <p:spPr bwMode="auto">
          <a:xfrm>
            <a:off x="558800" y="2481263"/>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8029"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2</a:t>
            </a:r>
            <a:endParaRPr kumimoji="1" lang="en-US" altLang="zh-CN" sz="2000">
              <a:solidFill>
                <a:srgbClr val="333399"/>
              </a:solidFill>
              <a:ea typeface="黑体" panose="02010609060101010101" pitchFamily="49" charset="-122"/>
            </a:endParaRPr>
          </a:p>
        </p:txBody>
      </p:sp>
      <p:sp>
        <p:nvSpPr>
          <p:cNvPr id="128030" name="Rectangle 30"/>
          <p:cNvSpPr>
            <a:spLocks noChangeArrowheads="1"/>
          </p:cNvSpPr>
          <p:nvPr/>
        </p:nvSpPr>
        <p:spPr bwMode="auto">
          <a:xfrm>
            <a:off x="4067175" y="2493963"/>
            <a:ext cx="2592388" cy="358775"/>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2" name="Group 31"/>
          <p:cNvGrpSpPr/>
          <p:nvPr/>
        </p:nvGrpSpPr>
        <p:grpSpPr bwMode="auto">
          <a:xfrm>
            <a:off x="2627313" y="2420938"/>
            <a:ext cx="1454150" cy="1008062"/>
            <a:chOff x="1655" y="1525"/>
            <a:chExt cx="916" cy="635"/>
          </a:xfrm>
        </p:grpSpPr>
        <p:sp>
          <p:nvSpPr>
            <p:cNvPr id="128032" name="Text Box 32"/>
            <p:cNvSpPr txBox="1">
              <a:spLocks noChangeArrowheads="1"/>
            </p:cNvSpPr>
            <p:nvPr/>
          </p:nvSpPr>
          <p:spPr bwMode="auto">
            <a:xfrm>
              <a:off x="1655" y="1525"/>
              <a:ext cx="916" cy="25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latin typeface="Arial Rounded MT Bold" panose="020F0704030504030204" pitchFamily="34" charset="0"/>
                  <a:ea typeface="黑体" panose="02010609060101010101" pitchFamily="49" charset="-122"/>
                </a:rPr>
                <a:t>应用层首部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128033" name="Line 33"/>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sp>
          <p:nvSpPr>
            <p:cNvPr id="128034"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grpSp>
      <p:sp>
        <p:nvSpPr>
          <p:cNvPr id="128035" name="Rectangle 35"/>
          <p:cNvSpPr>
            <a:spLocks noChangeArrowheads="1"/>
          </p:cNvSpPr>
          <p:nvPr/>
        </p:nvSpPr>
        <p:spPr bwMode="auto">
          <a:xfrm>
            <a:off x="1979613" y="5373688"/>
            <a:ext cx="5184775" cy="358775"/>
          </a:xfrm>
          <a:prstGeom prst="rect">
            <a:avLst/>
          </a:prstGeom>
          <a:solidFill>
            <a:srgbClr val="CCECFF"/>
          </a:solidFill>
          <a:ln w="9525">
            <a:solidFill>
              <a:schemeClr val="tx1"/>
            </a:solidFill>
            <a:miter lim="800000"/>
          </a:ln>
          <a:effectLst/>
        </p:spPr>
        <p:txBody>
          <a:bodyPr wrap="none" anchor="ctr"/>
          <a:lstStyle/>
          <a:p>
            <a:pPr algn="ctr"/>
            <a:r>
              <a:rPr lang="en-US" altLang="zh-CN" sz="2000">
                <a:solidFill>
                  <a:srgbClr val="333399"/>
                </a:solidFill>
                <a:ea typeface="黑体" panose="02010609060101010101" pitchFamily="49" charset="-122"/>
              </a:rPr>
              <a:t>10100110100101  </a:t>
            </a:r>
            <a:r>
              <a:rPr lang="zh-CN" altLang="en-US" sz="2000">
                <a:solidFill>
                  <a:srgbClr val="333399"/>
                </a:solidFill>
                <a:ea typeface="黑体" panose="02010609060101010101" pitchFamily="49" charset="-122"/>
              </a:rPr>
              <a:t>比  特  流  </a:t>
            </a:r>
            <a:r>
              <a:rPr lang="en-US" altLang="zh-CN" sz="2000">
                <a:solidFill>
                  <a:srgbClr val="333399"/>
                </a:solidFill>
                <a:ea typeface="黑体" panose="02010609060101010101" pitchFamily="49" charset="-122"/>
              </a:rPr>
              <a:t>110101110101</a:t>
            </a:r>
            <a:endParaRPr lang="en-US" altLang="zh-CN" sz="2000">
              <a:solidFill>
                <a:srgbClr val="333399"/>
              </a:solidFill>
              <a:ea typeface="黑体" panose="02010609060101010101" pitchFamily="49" charset="-122"/>
            </a:endParaRPr>
          </a:p>
        </p:txBody>
      </p:sp>
      <p:sp>
        <p:nvSpPr>
          <p:cNvPr id="128036" name="Text Box 36"/>
          <p:cNvSpPr txBox="1">
            <a:spLocks noChangeArrowheads="1"/>
          </p:cNvSpPr>
          <p:nvPr/>
        </p:nvSpPr>
        <p:spPr bwMode="auto">
          <a:xfrm>
            <a:off x="1763713" y="1849438"/>
            <a:ext cx="56705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anose="02010609060101010101" pitchFamily="49" charset="-122"/>
              </a:rPr>
              <a:t>注意观察加入或剥去首部（尾部）的层次</a:t>
            </a:r>
            <a:endParaRPr kumimoji="1" lang="zh-CN" altLang="en-US" sz="2400">
              <a:solidFill>
                <a:srgbClr val="333399"/>
              </a:solidFill>
              <a:ea typeface="黑体" panose="02010609060101010101" pitchFamily="49" charset="-122"/>
            </a:endParaRPr>
          </a:p>
        </p:txBody>
      </p:sp>
      <p:sp>
        <p:nvSpPr>
          <p:cNvPr id="128037" name="Rectangle 37"/>
          <p:cNvSpPr>
            <a:spLocks noChangeArrowheads="1"/>
          </p:cNvSpPr>
          <p:nvPr/>
        </p:nvSpPr>
        <p:spPr bwMode="auto">
          <a:xfrm>
            <a:off x="4067175" y="3070225"/>
            <a:ext cx="2592388" cy="358775"/>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3" name="Group 38"/>
          <p:cNvGrpSpPr/>
          <p:nvPr/>
        </p:nvGrpSpPr>
        <p:grpSpPr bwMode="auto">
          <a:xfrm>
            <a:off x="3563938" y="3646488"/>
            <a:ext cx="3095625" cy="358775"/>
            <a:chOff x="2245" y="2297"/>
            <a:chExt cx="1950" cy="226"/>
          </a:xfrm>
        </p:grpSpPr>
        <p:sp>
          <p:nvSpPr>
            <p:cNvPr id="128039"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28040"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grpSp>
        <p:nvGrpSpPr>
          <p:cNvPr id="4" name="Group 41"/>
          <p:cNvGrpSpPr/>
          <p:nvPr/>
        </p:nvGrpSpPr>
        <p:grpSpPr bwMode="auto">
          <a:xfrm>
            <a:off x="3059113" y="4222750"/>
            <a:ext cx="3600450" cy="358775"/>
            <a:chOff x="1927" y="2660"/>
            <a:chExt cx="2268" cy="226"/>
          </a:xfrm>
        </p:grpSpPr>
        <p:sp>
          <p:nvSpPr>
            <p:cNvPr id="128042"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4</a:t>
              </a:r>
              <a:endParaRPr lang="en-US" altLang="zh-CN" b="1" baseline="-25000">
                <a:solidFill>
                  <a:srgbClr val="333399"/>
                </a:solidFill>
              </a:endParaRPr>
            </a:p>
          </p:txBody>
        </p:sp>
        <p:sp>
          <p:nvSpPr>
            <p:cNvPr id="128043"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28044"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grpSp>
        <p:nvGrpSpPr>
          <p:cNvPr id="5" name="Group 45"/>
          <p:cNvGrpSpPr/>
          <p:nvPr/>
        </p:nvGrpSpPr>
        <p:grpSpPr bwMode="auto">
          <a:xfrm>
            <a:off x="2555875" y="4799013"/>
            <a:ext cx="4103688" cy="358775"/>
            <a:chOff x="1610" y="3023"/>
            <a:chExt cx="2585" cy="226"/>
          </a:xfrm>
        </p:grpSpPr>
        <p:sp>
          <p:nvSpPr>
            <p:cNvPr id="128046"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3</a:t>
              </a:r>
              <a:endParaRPr lang="en-US" altLang="zh-CN" b="1" baseline="-25000">
                <a:solidFill>
                  <a:srgbClr val="333399"/>
                </a:solidFill>
              </a:endParaRPr>
            </a:p>
          </p:txBody>
        </p:sp>
        <p:sp>
          <p:nvSpPr>
            <p:cNvPr id="128047"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4</a:t>
              </a:r>
              <a:endParaRPr lang="en-US" altLang="zh-CN" b="1" baseline="-25000">
                <a:solidFill>
                  <a:srgbClr val="333399"/>
                </a:solidFill>
              </a:endParaRPr>
            </a:p>
          </p:txBody>
        </p:sp>
        <p:sp>
          <p:nvSpPr>
            <p:cNvPr id="128048"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28049"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grpSp>
        <p:nvGrpSpPr>
          <p:cNvPr id="6" name="Group 50"/>
          <p:cNvGrpSpPr/>
          <p:nvPr/>
        </p:nvGrpSpPr>
        <p:grpSpPr bwMode="auto">
          <a:xfrm>
            <a:off x="654050" y="2781300"/>
            <a:ext cx="4781550" cy="415925"/>
            <a:chOff x="412" y="1752"/>
            <a:chExt cx="3012" cy="262"/>
          </a:xfrm>
        </p:grpSpPr>
        <p:sp>
          <p:nvSpPr>
            <p:cNvPr id="128051" name="AutoShape 51"/>
            <p:cNvSpPr>
              <a:spLocks noChangeArrowheads="1"/>
            </p:cNvSpPr>
            <p:nvPr/>
          </p:nvSpPr>
          <p:spPr bwMode="auto">
            <a:xfrm flipV="1">
              <a:off x="412" y="1786"/>
              <a:ext cx="124" cy="228"/>
            </a:xfrm>
            <a:prstGeom prst="upArrow">
              <a:avLst>
                <a:gd name="adj1" fmla="val 50000"/>
                <a:gd name="adj2" fmla="val 45968"/>
              </a:avLst>
            </a:prstGeom>
            <a:solidFill>
              <a:schemeClr val="hlink"/>
            </a:solidFill>
            <a:ln w="12700">
              <a:solidFill>
                <a:schemeClr val="tx1"/>
              </a:solidFill>
              <a:miter lim="800000"/>
            </a:ln>
            <a:effectLst/>
          </p:spPr>
          <p:txBody>
            <a:bodyPr vert="eaVert" wrap="none" anchor="ctr"/>
            <a:lstStyle/>
            <a:p>
              <a:endParaRPr lang="zh-CN" altLang="en-US"/>
            </a:p>
          </p:txBody>
        </p:sp>
        <p:sp>
          <p:nvSpPr>
            <p:cNvPr id="128052" name="AutoShape 52"/>
            <p:cNvSpPr>
              <a:spLocks noChangeArrowheads="1"/>
            </p:cNvSpPr>
            <p:nvPr/>
          </p:nvSpPr>
          <p:spPr bwMode="auto">
            <a:xfrm flipV="1">
              <a:off x="3300" y="1752"/>
              <a:ext cx="124" cy="228"/>
            </a:xfrm>
            <a:prstGeom prst="upArrow">
              <a:avLst>
                <a:gd name="adj1" fmla="val 50000"/>
                <a:gd name="adj2" fmla="val 45968"/>
              </a:avLst>
            </a:prstGeom>
            <a:solidFill>
              <a:schemeClr val="hlink"/>
            </a:solidFill>
            <a:ln w="12700">
              <a:solidFill>
                <a:schemeClr val="tx1"/>
              </a:solidFill>
              <a:miter lim="800000"/>
            </a:ln>
            <a:effectLst/>
          </p:spPr>
          <p:txBody>
            <a:bodyPr vert="eaVert" wrap="none" anchor="ctr"/>
            <a:lstStyle/>
            <a:p>
              <a:endParaRPr lang="zh-CN" altLang="en-US"/>
            </a:p>
          </p:txBody>
        </p:sp>
      </p:grpSp>
      <p:grpSp>
        <p:nvGrpSpPr>
          <p:cNvPr id="7" name="Group 53"/>
          <p:cNvGrpSpPr/>
          <p:nvPr/>
        </p:nvGrpSpPr>
        <p:grpSpPr bwMode="auto">
          <a:xfrm>
            <a:off x="650875" y="3357563"/>
            <a:ext cx="4497388" cy="396875"/>
            <a:chOff x="410" y="2115"/>
            <a:chExt cx="2833" cy="250"/>
          </a:xfrm>
        </p:grpSpPr>
        <p:sp>
          <p:nvSpPr>
            <p:cNvPr id="128054" name="AutoShape 54"/>
            <p:cNvSpPr>
              <a:spLocks noChangeArrowheads="1"/>
            </p:cNvSpPr>
            <p:nvPr/>
          </p:nvSpPr>
          <p:spPr bwMode="auto">
            <a:xfrm rot="10800000">
              <a:off x="410" y="2116"/>
              <a:ext cx="125" cy="249"/>
            </a:xfrm>
            <a:prstGeom prst="upArrow">
              <a:avLst>
                <a:gd name="adj1" fmla="val 50000"/>
                <a:gd name="adj2" fmla="val 49800"/>
              </a:avLst>
            </a:prstGeom>
            <a:solidFill>
              <a:schemeClr val="hlink"/>
            </a:solidFill>
            <a:ln w="12700">
              <a:solidFill>
                <a:schemeClr val="tx1"/>
              </a:solidFill>
              <a:miter lim="800000"/>
            </a:ln>
            <a:effectLst/>
          </p:spPr>
          <p:txBody>
            <a:bodyPr vert="eaVert" wrap="none" anchor="ctr"/>
            <a:lstStyle/>
            <a:p>
              <a:endParaRPr lang="zh-CN" altLang="en-US"/>
            </a:p>
          </p:txBody>
        </p:sp>
        <p:sp>
          <p:nvSpPr>
            <p:cNvPr id="128055" name="AutoShape 55"/>
            <p:cNvSpPr>
              <a:spLocks noChangeArrowheads="1"/>
            </p:cNvSpPr>
            <p:nvPr/>
          </p:nvSpPr>
          <p:spPr bwMode="auto">
            <a:xfrm rot="10800000">
              <a:off x="3118" y="2115"/>
              <a:ext cx="125" cy="249"/>
            </a:xfrm>
            <a:prstGeom prst="upArrow">
              <a:avLst>
                <a:gd name="adj1" fmla="val 50000"/>
                <a:gd name="adj2" fmla="val 49800"/>
              </a:avLst>
            </a:prstGeom>
            <a:solidFill>
              <a:schemeClr val="hlink"/>
            </a:solidFill>
            <a:ln w="12700">
              <a:solidFill>
                <a:schemeClr val="tx1"/>
              </a:solidFill>
              <a:miter lim="800000"/>
            </a:ln>
            <a:effectLst/>
          </p:spPr>
          <p:txBody>
            <a:bodyPr vert="eaVert" wrap="none" anchor="ctr"/>
            <a:lstStyle/>
            <a:p>
              <a:endParaRPr lang="zh-CN" altLang="en-US"/>
            </a:p>
          </p:txBody>
        </p:sp>
      </p:grpSp>
      <p:grpSp>
        <p:nvGrpSpPr>
          <p:cNvPr id="8" name="Group 56"/>
          <p:cNvGrpSpPr/>
          <p:nvPr/>
        </p:nvGrpSpPr>
        <p:grpSpPr bwMode="auto">
          <a:xfrm>
            <a:off x="650875" y="3917950"/>
            <a:ext cx="4137025" cy="409575"/>
            <a:chOff x="410" y="2468"/>
            <a:chExt cx="2606" cy="258"/>
          </a:xfrm>
        </p:grpSpPr>
        <p:sp>
          <p:nvSpPr>
            <p:cNvPr id="128057"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ln>
            <a:effectLst/>
          </p:spPr>
          <p:txBody>
            <a:bodyPr vert="eaVert" wrap="none" anchor="ctr"/>
            <a:lstStyle/>
            <a:p>
              <a:endParaRPr lang="zh-CN" altLang="en-US"/>
            </a:p>
          </p:txBody>
        </p:sp>
        <p:sp>
          <p:nvSpPr>
            <p:cNvPr id="128058" name="AutoShape 58"/>
            <p:cNvSpPr>
              <a:spLocks noChangeArrowheads="1"/>
            </p:cNvSpPr>
            <p:nvPr/>
          </p:nvSpPr>
          <p:spPr bwMode="auto">
            <a:xfrm rot="10800000">
              <a:off x="2891" y="2478"/>
              <a:ext cx="125" cy="248"/>
            </a:xfrm>
            <a:prstGeom prst="upArrow">
              <a:avLst>
                <a:gd name="adj1" fmla="val 50000"/>
                <a:gd name="adj2" fmla="val 49600"/>
              </a:avLst>
            </a:prstGeom>
            <a:solidFill>
              <a:schemeClr val="hlink"/>
            </a:solidFill>
            <a:ln w="12700">
              <a:solidFill>
                <a:schemeClr val="tx1"/>
              </a:solidFill>
              <a:miter lim="800000"/>
            </a:ln>
            <a:effectLst/>
          </p:spPr>
          <p:txBody>
            <a:bodyPr vert="eaVert" wrap="none" anchor="ctr"/>
            <a:lstStyle/>
            <a:p>
              <a:endParaRPr lang="zh-CN" altLang="en-US"/>
            </a:p>
          </p:txBody>
        </p:sp>
      </p:grpSp>
      <p:grpSp>
        <p:nvGrpSpPr>
          <p:cNvPr id="9" name="Group 59"/>
          <p:cNvGrpSpPr/>
          <p:nvPr/>
        </p:nvGrpSpPr>
        <p:grpSpPr bwMode="auto">
          <a:xfrm>
            <a:off x="649288" y="4508500"/>
            <a:ext cx="3832225" cy="444500"/>
            <a:chOff x="409" y="2840"/>
            <a:chExt cx="2414" cy="280"/>
          </a:xfrm>
        </p:grpSpPr>
        <p:sp>
          <p:nvSpPr>
            <p:cNvPr id="128060"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sp>
          <p:nvSpPr>
            <p:cNvPr id="128061" name="AutoShape 61"/>
            <p:cNvSpPr>
              <a:spLocks noChangeArrowheads="1"/>
            </p:cNvSpPr>
            <p:nvPr/>
          </p:nvSpPr>
          <p:spPr bwMode="auto">
            <a:xfrm rot="10800000">
              <a:off x="2699" y="2840"/>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grpSp>
      <p:grpSp>
        <p:nvGrpSpPr>
          <p:cNvPr id="10" name="Group 62"/>
          <p:cNvGrpSpPr/>
          <p:nvPr/>
        </p:nvGrpSpPr>
        <p:grpSpPr bwMode="auto">
          <a:xfrm>
            <a:off x="649288" y="5084763"/>
            <a:ext cx="3635375" cy="460375"/>
            <a:chOff x="409" y="3203"/>
            <a:chExt cx="2290" cy="290"/>
          </a:xfrm>
        </p:grpSpPr>
        <p:sp>
          <p:nvSpPr>
            <p:cNvPr id="128063"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sp>
          <p:nvSpPr>
            <p:cNvPr id="128064" name="AutoShape 64"/>
            <p:cNvSpPr>
              <a:spLocks noChangeArrowheads="1"/>
            </p:cNvSpPr>
            <p:nvPr/>
          </p:nvSpPr>
          <p:spPr bwMode="auto">
            <a:xfrm rot="10800000">
              <a:off x="2575" y="3203"/>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grpSp>
      <p:grpSp>
        <p:nvGrpSpPr>
          <p:cNvPr id="11" name="Group 65"/>
          <p:cNvGrpSpPr/>
          <p:nvPr/>
        </p:nvGrpSpPr>
        <p:grpSpPr bwMode="auto">
          <a:xfrm>
            <a:off x="2051050" y="2930525"/>
            <a:ext cx="1512888" cy="1074738"/>
            <a:chOff x="1292" y="1846"/>
            <a:chExt cx="953" cy="677"/>
          </a:xfrm>
        </p:grpSpPr>
        <p:sp>
          <p:nvSpPr>
            <p:cNvPr id="1280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4</a:t>
              </a:r>
              <a:endParaRPr lang="en-US" altLang="zh-CN" b="1" baseline="-25000">
                <a:solidFill>
                  <a:srgbClr val="333399"/>
                </a:solidFill>
              </a:endParaRPr>
            </a:p>
          </p:txBody>
        </p:sp>
        <p:sp>
          <p:nvSpPr>
            <p:cNvPr id="128067" name="Text Box 67"/>
            <p:cNvSpPr txBox="1">
              <a:spLocks noChangeArrowheads="1"/>
            </p:cNvSpPr>
            <p:nvPr/>
          </p:nvSpPr>
          <p:spPr bwMode="auto">
            <a:xfrm>
              <a:off x="1292" y="1846"/>
              <a:ext cx="916" cy="25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latin typeface="Arial Rounded MT Bold" panose="020F0704030504030204" pitchFamily="34" charset="0"/>
                  <a:ea typeface="黑体" panose="02010609060101010101" pitchFamily="49" charset="-122"/>
                </a:rPr>
                <a:t>运输层首部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1280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grpSp>
      <p:grpSp>
        <p:nvGrpSpPr>
          <p:cNvPr id="12" name="Group 69"/>
          <p:cNvGrpSpPr/>
          <p:nvPr/>
        </p:nvGrpSpPr>
        <p:grpSpPr bwMode="auto">
          <a:xfrm>
            <a:off x="1533525" y="3429000"/>
            <a:ext cx="1525588" cy="1152525"/>
            <a:chOff x="966" y="2160"/>
            <a:chExt cx="961" cy="726"/>
          </a:xfrm>
        </p:grpSpPr>
        <p:sp>
          <p:nvSpPr>
            <p:cNvPr id="128070"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3</a:t>
              </a:r>
              <a:endParaRPr lang="en-US" altLang="zh-CN" b="1" baseline="-25000">
                <a:solidFill>
                  <a:srgbClr val="333399"/>
                </a:solidFill>
              </a:endParaRPr>
            </a:p>
          </p:txBody>
        </p:sp>
        <p:sp>
          <p:nvSpPr>
            <p:cNvPr id="128071" name="Text Box 71"/>
            <p:cNvSpPr txBox="1">
              <a:spLocks noChangeArrowheads="1"/>
            </p:cNvSpPr>
            <p:nvPr/>
          </p:nvSpPr>
          <p:spPr bwMode="auto">
            <a:xfrm>
              <a:off x="966" y="2160"/>
              <a:ext cx="916" cy="25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latin typeface="Arial Rounded MT Bold" panose="020F0704030504030204" pitchFamily="34" charset="0"/>
                  <a:ea typeface="黑体" panose="02010609060101010101" pitchFamily="49" charset="-122"/>
                </a:rPr>
                <a:t>网络层首部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128072"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grpSp>
      <p:grpSp>
        <p:nvGrpSpPr>
          <p:cNvPr id="13" name="Group 73"/>
          <p:cNvGrpSpPr/>
          <p:nvPr/>
        </p:nvGrpSpPr>
        <p:grpSpPr bwMode="auto">
          <a:xfrm>
            <a:off x="1393825" y="3860800"/>
            <a:ext cx="1162050" cy="1295400"/>
            <a:chOff x="878" y="2432"/>
            <a:chExt cx="732" cy="816"/>
          </a:xfrm>
        </p:grpSpPr>
        <p:sp>
          <p:nvSpPr>
            <p:cNvPr id="128074"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2</a:t>
              </a:r>
              <a:endParaRPr lang="en-US" altLang="zh-CN" b="1" baseline="-25000">
                <a:solidFill>
                  <a:srgbClr val="333399"/>
                </a:solidFill>
              </a:endParaRPr>
            </a:p>
          </p:txBody>
        </p:sp>
        <p:sp>
          <p:nvSpPr>
            <p:cNvPr id="128075" name="Text Box 75"/>
            <p:cNvSpPr txBox="1">
              <a:spLocks noChangeArrowheads="1"/>
            </p:cNvSpPr>
            <p:nvPr/>
          </p:nvSpPr>
          <p:spPr bwMode="auto">
            <a:xfrm>
              <a:off x="878" y="2432"/>
              <a:ext cx="596" cy="404"/>
            </a:xfrm>
            <a:prstGeom prst="rect">
              <a:avLst/>
            </a:prstGeom>
            <a:noFill/>
            <a:ln w="12700">
              <a:noFill/>
              <a:miter lim="800000"/>
              <a:headEnd type="none" w="sm" len="lg"/>
              <a:tailEnd type="none" w="sm" len="lg"/>
            </a:ln>
            <a:effectLst/>
          </p:spPr>
          <p:txBody>
            <a:bodyPr wrap="none">
              <a:spAutoFit/>
            </a:bodyPr>
            <a:lstStyle/>
            <a:p>
              <a:pPr algn="ctr" defTabSz="762000" eaLnBrk="0" hangingPunct="0">
                <a:lnSpc>
                  <a:spcPct val="90000"/>
                </a:lnSpc>
              </a:pPr>
              <a:r>
                <a:rPr kumimoji="1" lang="zh-CN" altLang="en-US" sz="2000">
                  <a:solidFill>
                    <a:srgbClr val="333399"/>
                  </a:solidFill>
                  <a:latin typeface="Arial Rounded MT Bold" panose="020F0704030504030204" pitchFamily="34" charset="0"/>
                  <a:ea typeface="黑体" panose="02010609060101010101" pitchFamily="49" charset="-122"/>
                </a:rPr>
                <a:t>链路层</a:t>
              </a:r>
              <a:endParaRPr kumimoji="1" lang="zh-CN" altLang="en-US" sz="2000">
                <a:solidFill>
                  <a:srgbClr val="333399"/>
                </a:solidFill>
                <a:latin typeface="Arial Rounded MT Bold" panose="020F0704030504030204" pitchFamily="34" charset="0"/>
                <a:ea typeface="黑体" panose="02010609060101010101" pitchFamily="49" charset="-122"/>
              </a:endParaRPr>
            </a:p>
            <a:p>
              <a:pPr algn="ctr" defTabSz="762000" eaLnBrk="0" hangingPunct="0">
                <a:lnSpc>
                  <a:spcPct val="90000"/>
                </a:lnSpc>
              </a:pPr>
              <a:r>
                <a:rPr kumimoji="1" lang="zh-CN" altLang="en-US" sz="2000">
                  <a:solidFill>
                    <a:srgbClr val="333399"/>
                  </a:solidFill>
                  <a:latin typeface="Arial Rounded MT Bold" panose="020F0704030504030204" pitchFamily="34" charset="0"/>
                  <a:ea typeface="黑体" panose="02010609060101010101" pitchFamily="49" charset="-122"/>
                </a:rPr>
                <a:t>首部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128076"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grpSp>
      <p:grpSp>
        <p:nvGrpSpPr>
          <p:cNvPr id="14" name="Group 77"/>
          <p:cNvGrpSpPr/>
          <p:nvPr/>
        </p:nvGrpSpPr>
        <p:grpSpPr bwMode="auto">
          <a:xfrm>
            <a:off x="6659563" y="3867150"/>
            <a:ext cx="1008062" cy="1290638"/>
            <a:chOff x="4195" y="2436"/>
            <a:chExt cx="635" cy="813"/>
          </a:xfrm>
        </p:grpSpPr>
        <p:sp>
          <p:nvSpPr>
            <p:cNvPr id="128078"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p:spPr>
          <p:txBody>
            <a:bodyPr wrap="none" anchor="ctr"/>
            <a:lstStyle/>
            <a:p>
              <a:pPr algn="ctr"/>
              <a:r>
                <a:rPr lang="en-US" altLang="zh-CN">
                  <a:solidFill>
                    <a:srgbClr val="333399"/>
                  </a:solidFill>
                </a:rPr>
                <a:t>T</a:t>
              </a:r>
              <a:r>
                <a:rPr lang="en-US" altLang="zh-CN" b="1" baseline="-25000">
                  <a:solidFill>
                    <a:srgbClr val="333399"/>
                  </a:solidFill>
                </a:rPr>
                <a:t>2</a:t>
              </a:r>
              <a:endParaRPr lang="en-US" altLang="zh-CN" b="1" baseline="-25000">
                <a:solidFill>
                  <a:srgbClr val="333399"/>
                </a:solidFill>
              </a:endParaRPr>
            </a:p>
          </p:txBody>
        </p:sp>
        <p:sp>
          <p:nvSpPr>
            <p:cNvPr id="128079"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sp>
          <p:nvSpPr>
            <p:cNvPr id="128080" name="Text Box 80"/>
            <p:cNvSpPr txBox="1">
              <a:spLocks noChangeArrowheads="1"/>
            </p:cNvSpPr>
            <p:nvPr/>
          </p:nvSpPr>
          <p:spPr bwMode="auto">
            <a:xfrm>
              <a:off x="4234" y="2436"/>
              <a:ext cx="596" cy="404"/>
            </a:xfrm>
            <a:prstGeom prst="rect">
              <a:avLst/>
            </a:prstGeom>
            <a:noFill/>
            <a:ln w="12700">
              <a:noFill/>
              <a:miter lim="800000"/>
              <a:headEnd type="none" w="sm" len="lg"/>
              <a:tailEnd type="none" w="sm" len="lg"/>
            </a:ln>
            <a:effectLst/>
          </p:spPr>
          <p:txBody>
            <a:bodyPr wrap="none">
              <a:spAutoFit/>
            </a:bodyPr>
            <a:lstStyle/>
            <a:p>
              <a:pPr algn="ctr" defTabSz="762000" eaLnBrk="0" hangingPunct="0">
                <a:lnSpc>
                  <a:spcPct val="90000"/>
                </a:lnSpc>
              </a:pPr>
              <a:r>
                <a:rPr kumimoji="1" lang="zh-CN" altLang="en-US" sz="2000">
                  <a:solidFill>
                    <a:srgbClr val="333399"/>
                  </a:solidFill>
                  <a:latin typeface="Arial Rounded MT Bold" panose="020F0704030504030204" pitchFamily="34" charset="0"/>
                  <a:ea typeface="黑体" panose="02010609060101010101" pitchFamily="49" charset="-122"/>
                </a:rPr>
                <a:t>链路层</a:t>
              </a:r>
              <a:endParaRPr kumimoji="1" lang="zh-CN" altLang="en-US" sz="2000">
                <a:solidFill>
                  <a:srgbClr val="333399"/>
                </a:solidFill>
                <a:latin typeface="Arial Rounded MT Bold" panose="020F0704030504030204" pitchFamily="34" charset="0"/>
                <a:ea typeface="黑体" panose="02010609060101010101" pitchFamily="49" charset="-122"/>
              </a:endParaRPr>
            </a:p>
            <a:p>
              <a:pPr algn="ctr" defTabSz="762000" eaLnBrk="0" hangingPunct="0">
                <a:lnSpc>
                  <a:spcPct val="90000"/>
                </a:lnSpc>
              </a:pPr>
              <a:r>
                <a:rPr kumimoji="1" lang="zh-CN" altLang="en-US" sz="2000">
                  <a:solidFill>
                    <a:srgbClr val="333399"/>
                  </a:solidFill>
                  <a:latin typeface="Arial Rounded MT Bold" panose="020F0704030504030204" pitchFamily="34" charset="0"/>
                  <a:ea typeface="黑体" panose="02010609060101010101" pitchFamily="49" charset="-122"/>
                </a:rPr>
                <a:t>尾部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30"/>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037"/>
                                        </p:tgtEl>
                                        <p:attrNameLst>
                                          <p:attrName>style.visibility</p:attrName>
                                        </p:attrNameLst>
                                      </p:cBhvr>
                                      <p:to>
                                        <p:strVal val="visible"/>
                                      </p:to>
                                    </p:set>
                                  </p:childTnLst>
                                </p:cTn>
                              </p:par>
                            </p:childTnLst>
                          </p:cTn>
                        </p:par>
                        <p:par>
                          <p:cTn id="15" fill="hold">
                            <p:stCondLst>
                              <p:cond delay="0"/>
                            </p:stCondLst>
                            <p:childTnLst>
                              <p:par>
                                <p:cTn id="16" presetID="12" presetClass="entr" presetSubtype="8" fill="hold" nodeType="afterEffect">
                                  <p:stCondLst>
                                    <p:cond delay="1000"/>
                                  </p:stCondLst>
                                  <p:childTnLst>
                                    <p:set>
                                      <p:cBhvr>
                                        <p:cTn id="17" dur="1" fill="hold">
                                          <p:stCondLst>
                                            <p:cond delay="0"/>
                                          </p:stCondLst>
                                        </p:cTn>
                                        <p:tgtEl>
                                          <p:spTgt spid="2"/>
                                        </p:tgtEl>
                                        <p:attrNameLst>
                                          <p:attrName>style.visibility</p:attrName>
                                        </p:attrNameLst>
                                      </p:cBhvr>
                                      <p:to>
                                        <p:strVal val="visible"/>
                                      </p:to>
                                    </p:set>
                                    <p:animEffect transition="in" filter="slide(fromLeft)">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rctx="PPT">
                                        <p:cTn id="22" dur="indefinite"/>
                                        <p:tgtEl>
                                          <p:spTgt spid="6"/>
                                        </p:tgtEl>
                                        <p:attrNameLst>
                                          <p:attrName>style.opacity</p:attrName>
                                        </p:attrNameLst>
                                      </p:cBhvr>
                                      <p:to>
                                        <p:strVal val="0.5"/>
                                      </p:to>
                                    </p:set>
                                    <p:animEffect filter="image" prLst="opacity: 0.5">
                                      <p:cBhvr rctx="IE">
                                        <p:cTn id="23" dur="indefinite"/>
                                        <p:tgtEl>
                                          <p:spTgt spid="6"/>
                                        </p:tgtEl>
                                      </p:cBhvr>
                                    </p:animEffect>
                                  </p:childTnLst>
                                </p:cTn>
                              </p:par>
                            </p:childTnLst>
                          </p:cTn>
                        </p:par>
                        <p:par>
                          <p:cTn id="24" fill="hold">
                            <p:stCondLst>
                              <p:cond delay="0"/>
                            </p:stCondLst>
                            <p:childTnLst>
                              <p:par>
                                <p:cTn id="25" presetID="22" presetClass="entr" presetSubtype="1" fill="hold" nodeType="after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0"/>
                            </p:stCondLst>
                            <p:childTnLst>
                              <p:par>
                                <p:cTn id="33" presetID="12" presetClass="entr" presetSubtype="8" fill="hold" nodeType="afterEffect">
                                  <p:stCondLst>
                                    <p:cond delay="1000"/>
                                  </p:stCondLst>
                                  <p:childTnLst>
                                    <p:set>
                                      <p:cBhvr>
                                        <p:cTn id="34" dur="1" fill="hold">
                                          <p:stCondLst>
                                            <p:cond delay="0"/>
                                          </p:stCondLst>
                                        </p:cTn>
                                        <p:tgtEl>
                                          <p:spTgt spid="11"/>
                                        </p:tgtEl>
                                        <p:attrNameLst>
                                          <p:attrName>style.visibility</p:attrName>
                                        </p:attrNameLst>
                                      </p:cBhvr>
                                      <p:to>
                                        <p:strVal val="visible"/>
                                      </p:to>
                                    </p:set>
                                    <p:animEffect transition="in" filter="slide(fromLeft)">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7"/>
                                        </p:tgtEl>
                                        <p:attrNameLst>
                                          <p:attrName>style.opacity</p:attrName>
                                        </p:attrNameLst>
                                      </p:cBhvr>
                                      <p:to>
                                        <p:strVal val="0.5"/>
                                      </p:to>
                                    </p:set>
                                    <p:animEffect filter="image" prLst="opacity: 0.5">
                                      <p:cBhvr rctx="IE">
                                        <p:cTn id="40" dur="indefinite"/>
                                        <p:tgtEl>
                                          <p:spTgt spid="7"/>
                                        </p:tgtEl>
                                      </p:cBhvr>
                                    </p:animEffect>
                                  </p:childTnLst>
                                </p:cTn>
                              </p:par>
                            </p:childTnLst>
                          </p:cTn>
                        </p:par>
                        <p:par>
                          <p:cTn id="41" fill="hold">
                            <p:stCondLst>
                              <p:cond delay="0"/>
                            </p:stCondLst>
                            <p:childTnLst>
                              <p:par>
                                <p:cTn id="42" presetID="22" presetClass="entr" presetSubtype="1"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10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par>
                          <p:cTn id="49" fill="hold">
                            <p:stCondLst>
                              <p:cond delay="0"/>
                            </p:stCondLst>
                            <p:childTnLst>
                              <p:par>
                                <p:cTn id="50" presetID="12" presetClass="entr" presetSubtype="8" fill="hold" nodeType="afterEffect">
                                  <p:stCondLst>
                                    <p:cond delay="1000"/>
                                  </p:stCondLst>
                                  <p:childTnLst>
                                    <p:set>
                                      <p:cBhvr>
                                        <p:cTn id="51" dur="1" fill="hold">
                                          <p:stCondLst>
                                            <p:cond delay="0"/>
                                          </p:stCondLst>
                                        </p:cTn>
                                        <p:tgtEl>
                                          <p:spTgt spid="12"/>
                                        </p:tgtEl>
                                        <p:attrNameLst>
                                          <p:attrName>style.visibility</p:attrName>
                                        </p:attrNameLst>
                                      </p:cBhvr>
                                      <p:to>
                                        <p:strVal val="visible"/>
                                      </p:to>
                                    </p:set>
                                    <p:animEffect transition="in" filter="slide(fromLeft)">
                                      <p:cBhvr>
                                        <p:cTn id="52" dur="1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rctx="PPT">
                                        <p:cTn id="56" dur="indefinite"/>
                                        <p:tgtEl>
                                          <p:spTgt spid="8"/>
                                        </p:tgtEl>
                                        <p:attrNameLst>
                                          <p:attrName>style.opacity</p:attrName>
                                        </p:attrNameLst>
                                      </p:cBhvr>
                                      <p:to>
                                        <p:strVal val="0.5"/>
                                      </p:to>
                                    </p:set>
                                    <p:animEffect filter="image" prLst="opacity: 0.5">
                                      <p:cBhvr rctx="IE">
                                        <p:cTn id="57" dur="indefinite"/>
                                        <p:tgtEl>
                                          <p:spTgt spid="8"/>
                                        </p:tgtEl>
                                      </p:cBhvr>
                                    </p:animEffect>
                                  </p:childTnLst>
                                </p:cTn>
                              </p:par>
                            </p:childTnLst>
                          </p:cTn>
                        </p:par>
                        <p:par>
                          <p:cTn id="58" fill="hold">
                            <p:stCondLst>
                              <p:cond delay="0"/>
                            </p:stCondLst>
                            <p:childTnLst>
                              <p:par>
                                <p:cTn id="59" presetID="22" presetClass="entr" presetSubtype="1"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up)">
                                      <p:cBhvr>
                                        <p:cTn id="61" dur="10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par>
                          <p:cTn id="66" fill="hold">
                            <p:stCondLst>
                              <p:cond delay="0"/>
                            </p:stCondLst>
                            <p:childTnLst>
                              <p:par>
                                <p:cTn id="67" presetID="12" presetClass="entr" presetSubtype="8"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slide(fromLeft)">
                                      <p:cBhvr>
                                        <p:cTn id="69" dur="10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2"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slide(fromRight)">
                                      <p:cBhvr>
                                        <p:cTn id="74" dur="1000"/>
                                        <p:tgtEl>
                                          <p:spTgt spid="14"/>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up)">
                                      <p:cBhvr>
                                        <p:cTn id="78" dur="10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mph" presetSubtype="0" nodeType="clickEffect">
                                  <p:stCondLst>
                                    <p:cond delay="0"/>
                                  </p:stCondLst>
                                  <p:childTnLst>
                                    <p:set>
                                      <p:cBhvr rctx="PPT">
                                        <p:cTn id="82" dur="indefinite"/>
                                        <p:tgtEl>
                                          <p:spTgt spid="9"/>
                                        </p:tgtEl>
                                        <p:attrNameLst>
                                          <p:attrName>style.opacity</p:attrName>
                                        </p:attrNameLst>
                                      </p:cBhvr>
                                      <p:to>
                                        <p:strVal val="0.5"/>
                                      </p:to>
                                    </p:set>
                                    <p:animEffect filter="image" prLst="opacity: 0.5">
                                      <p:cBhvr rctx="IE">
                                        <p:cTn id="83" dur="indefinite"/>
                                        <p:tgtEl>
                                          <p:spTgt spid="9"/>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2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0" grpId="0" animBg="1" autoUpdateAnimBg="0"/>
      <p:bldP spid="128035" grpId="0" animBg="1"/>
      <p:bldP spid="1280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endParaRPr lang="zh-CN" altLang="en-US"/>
          </a:p>
        </p:txBody>
      </p:sp>
      <p:sp>
        <p:nvSpPr>
          <p:cNvPr id="129027"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9028"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9029" name="Text Box 5"/>
          <p:cNvSpPr txBox="1">
            <a:spLocks noChangeArrowheads="1"/>
          </p:cNvSpPr>
          <p:nvPr/>
        </p:nvSpPr>
        <p:spPr bwMode="auto">
          <a:xfrm>
            <a:off x="781050" y="302736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29030" name="Text Box 6"/>
          <p:cNvSpPr txBox="1">
            <a:spLocks noChangeArrowheads="1"/>
          </p:cNvSpPr>
          <p:nvPr/>
        </p:nvSpPr>
        <p:spPr bwMode="auto">
          <a:xfrm>
            <a:off x="781050" y="365442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29031" name="Text Box 7"/>
          <p:cNvSpPr txBox="1">
            <a:spLocks noChangeArrowheads="1"/>
          </p:cNvSpPr>
          <p:nvPr/>
        </p:nvSpPr>
        <p:spPr bwMode="auto">
          <a:xfrm>
            <a:off x="781050" y="42116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29032" name="Text Box 8"/>
          <p:cNvSpPr txBox="1">
            <a:spLocks noChangeArrowheads="1"/>
          </p:cNvSpPr>
          <p:nvPr/>
        </p:nvSpPr>
        <p:spPr bwMode="auto">
          <a:xfrm>
            <a:off x="781050" y="4770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29033" name="Text Box 9"/>
          <p:cNvSpPr txBox="1">
            <a:spLocks noChangeArrowheads="1"/>
          </p:cNvSpPr>
          <p:nvPr/>
        </p:nvSpPr>
        <p:spPr bwMode="auto">
          <a:xfrm>
            <a:off x="781050" y="533717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29034" name="Freeform 10"/>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35" name="Freeform 11"/>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36" name="Freeform 12"/>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37" name="Freeform 13"/>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38"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9039" name="Text Box 15"/>
          <p:cNvSpPr txBox="1">
            <a:spLocks noChangeArrowheads="1"/>
          </p:cNvSpPr>
          <p:nvPr/>
        </p:nvSpPr>
        <p:spPr bwMode="auto">
          <a:xfrm>
            <a:off x="7924800" y="2992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29040" name="Text Box 16"/>
          <p:cNvSpPr txBox="1">
            <a:spLocks noChangeArrowheads="1"/>
          </p:cNvSpPr>
          <p:nvPr/>
        </p:nvSpPr>
        <p:spPr bwMode="auto">
          <a:xfrm>
            <a:off x="7924800" y="36195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29041" name="Text Box 17"/>
          <p:cNvSpPr txBox="1">
            <a:spLocks noChangeArrowheads="1"/>
          </p:cNvSpPr>
          <p:nvPr/>
        </p:nvSpPr>
        <p:spPr bwMode="auto">
          <a:xfrm>
            <a:off x="7924800" y="417671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29042" name="Text Box 18"/>
          <p:cNvSpPr txBox="1">
            <a:spLocks noChangeArrowheads="1"/>
          </p:cNvSpPr>
          <p:nvPr/>
        </p:nvSpPr>
        <p:spPr bwMode="auto">
          <a:xfrm>
            <a:off x="7924800" y="47371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29043" name="Text Box 19"/>
          <p:cNvSpPr txBox="1">
            <a:spLocks noChangeArrowheads="1"/>
          </p:cNvSpPr>
          <p:nvPr/>
        </p:nvSpPr>
        <p:spPr bwMode="auto">
          <a:xfrm>
            <a:off x="7924800" y="530225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29044" name="Freeform 20"/>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45" name="Freeform 21"/>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46" name="Freeform 22"/>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47" name="Freeform 23"/>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48"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1</a:t>
            </a:r>
            <a:endParaRPr kumimoji="1" lang="en-US" altLang="zh-CN" sz="2000">
              <a:solidFill>
                <a:srgbClr val="333399"/>
              </a:solidFill>
              <a:ea typeface="黑体" panose="02010609060101010101" pitchFamily="49" charset="-122"/>
            </a:endParaRPr>
          </a:p>
        </p:txBody>
      </p:sp>
      <p:sp>
        <p:nvSpPr>
          <p:cNvPr id="129049"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9050" name="Text Box 26"/>
          <p:cNvSpPr txBox="1">
            <a:spLocks noChangeArrowheads="1"/>
          </p:cNvSpPr>
          <p:nvPr/>
        </p:nvSpPr>
        <p:spPr bwMode="auto">
          <a:xfrm>
            <a:off x="8027988" y="2422525"/>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9051"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9052" name="Text Box 28"/>
          <p:cNvSpPr txBox="1">
            <a:spLocks noChangeArrowheads="1"/>
          </p:cNvSpPr>
          <p:nvPr/>
        </p:nvSpPr>
        <p:spPr bwMode="auto">
          <a:xfrm>
            <a:off x="558800" y="2481263"/>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9053"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2</a:t>
            </a:r>
            <a:endParaRPr kumimoji="1" lang="en-US" altLang="zh-CN" sz="2000">
              <a:solidFill>
                <a:srgbClr val="333399"/>
              </a:solidFill>
              <a:ea typeface="黑体" panose="02010609060101010101" pitchFamily="49" charset="-122"/>
            </a:endParaRPr>
          </a:p>
        </p:txBody>
      </p:sp>
      <p:sp>
        <p:nvSpPr>
          <p:cNvPr id="129054" name="Rectangle 30"/>
          <p:cNvSpPr>
            <a:spLocks noChangeArrowheads="1"/>
          </p:cNvSpPr>
          <p:nvPr/>
        </p:nvSpPr>
        <p:spPr bwMode="auto">
          <a:xfrm>
            <a:off x="1979613" y="5373688"/>
            <a:ext cx="5184775" cy="358775"/>
          </a:xfrm>
          <a:prstGeom prst="rect">
            <a:avLst/>
          </a:prstGeom>
          <a:solidFill>
            <a:srgbClr val="CCECFF"/>
          </a:solidFill>
          <a:ln w="9525">
            <a:solidFill>
              <a:schemeClr val="tx1"/>
            </a:solidFill>
            <a:miter lim="800000"/>
          </a:ln>
          <a:effectLst/>
        </p:spPr>
        <p:txBody>
          <a:bodyPr wrap="none" anchor="ctr"/>
          <a:lstStyle/>
          <a:p>
            <a:pPr algn="ctr"/>
            <a:r>
              <a:rPr lang="en-US" altLang="zh-CN" sz="2000">
                <a:solidFill>
                  <a:srgbClr val="333399"/>
                </a:solidFill>
                <a:ea typeface="黑体" panose="02010609060101010101" pitchFamily="49" charset="-122"/>
              </a:rPr>
              <a:t>10100110100101  </a:t>
            </a:r>
            <a:r>
              <a:rPr lang="zh-CN" altLang="en-US" sz="2000">
                <a:solidFill>
                  <a:srgbClr val="333399"/>
                </a:solidFill>
                <a:ea typeface="黑体" panose="02010609060101010101" pitchFamily="49" charset="-122"/>
              </a:rPr>
              <a:t>比  特  流  </a:t>
            </a:r>
            <a:r>
              <a:rPr lang="en-US" altLang="zh-CN" sz="2000">
                <a:solidFill>
                  <a:srgbClr val="333399"/>
                </a:solidFill>
                <a:ea typeface="黑体" panose="02010609060101010101" pitchFamily="49" charset="-122"/>
              </a:rPr>
              <a:t>110101110101</a:t>
            </a:r>
            <a:endParaRPr lang="en-US" altLang="zh-CN" sz="2000">
              <a:solidFill>
                <a:srgbClr val="333399"/>
              </a:solidFill>
              <a:ea typeface="黑体" panose="02010609060101010101" pitchFamily="49" charset="-122"/>
            </a:endParaRPr>
          </a:p>
        </p:txBody>
      </p:sp>
      <p:sp>
        <p:nvSpPr>
          <p:cNvPr id="129055" name="Text Box 31"/>
          <p:cNvSpPr txBox="1">
            <a:spLocks noChangeArrowheads="1"/>
          </p:cNvSpPr>
          <p:nvPr/>
        </p:nvSpPr>
        <p:spPr bwMode="auto">
          <a:xfrm>
            <a:off x="2392363" y="3902075"/>
            <a:ext cx="4484687"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anose="02010609060101010101" pitchFamily="49" charset="-122"/>
              </a:rPr>
              <a:t>计算机 </a:t>
            </a:r>
            <a:r>
              <a:rPr kumimoji="1" lang="en-US" altLang="zh-CN" sz="2400">
                <a:solidFill>
                  <a:srgbClr val="333399"/>
                </a:solidFill>
                <a:ea typeface="黑体" panose="02010609060101010101" pitchFamily="49" charset="-122"/>
              </a:rPr>
              <a:t>2 </a:t>
            </a:r>
            <a:r>
              <a:rPr kumimoji="1" lang="zh-CN" altLang="en-US" sz="2400">
                <a:solidFill>
                  <a:srgbClr val="333399"/>
                </a:solidFill>
                <a:ea typeface="黑体" panose="02010609060101010101" pitchFamily="49" charset="-122"/>
              </a:rPr>
              <a:t>的物理层收到比特流后</a:t>
            </a:r>
            <a:endParaRPr kumimoji="1" lang="zh-CN" altLang="en-US" sz="2400">
              <a:solidFill>
                <a:srgbClr val="333399"/>
              </a:solidFill>
              <a:ea typeface="黑体" panose="02010609060101010101" pitchFamily="49" charset="-122"/>
            </a:endParaRPr>
          </a:p>
          <a:p>
            <a:pPr algn="ctr" defTabSz="762000" eaLnBrk="0" hangingPunct="0"/>
            <a:r>
              <a:rPr kumimoji="1" lang="zh-CN" altLang="en-US" sz="2400">
                <a:solidFill>
                  <a:srgbClr val="333399"/>
                </a:solidFill>
                <a:ea typeface="黑体" panose="02010609060101010101" pitchFamily="49" charset="-122"/>
              </a:rPr>
              <a:t>交给数据链路层</a:t>
            </a:r>
            <a:endParaRPr kumimoji="1" lang="zh-CN" altLang="en-US" sz="2400">
              <a:solidFill>
                <a:srgbClr val="333399"/>
              </a:solidFill>
              <a:ea typeface="黑体" panose="02010609060101010101" pitchFamily="49" charset="-122"/>
            </a:endParaRPr>
          </a:p>
        </p:txBody>
      </p:sp>
      <p:grpSp>
        <p:nvGrpSpPr>
          <p:cNvPr id="2" name="Group 32"/>
          <p:cNvGrpSpPr/>
          <p:nvPr/>
        </p:nvGrpSpPr>
        <p:grpSpPr bwMode="auto">
          <a:xfrm>
            <a:off x="1979613" y="4799013"/>
            <a:ext cx="5184775" cy="358775"/>
            <a:chOff x="1247" y="3023"/>
            <a:chExt cx="3266" cy="226"/>
          </a:xfrm>
        </p:grpSpPr>
        <p:sp>
          <p:nvSpPr>
            <p:cNvPr id="129057"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2</a:t>
              </a:r>
              <a:endParaRPr lang="en-US" altLang="zh-CN" b="1" baseline="-25000">
                <a:solidFill>
                  <a:srgbClr val="333399"/>
                </a:solidFill>
              </a:endParaRPr>
            </a:p>
          </p:txBody>
        </p:sp>
        <p:sp>
          <p:nvSpPr>
            <p:cNvPr id="129058"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p:spPr>
          <p:txBody>
            <a:bodyPr wrap="none" anchor="ctr"/>
            <a:lstStyle/>
            <a:p>
              <a:pPr algn="ctr"/>
              <a:r>
                <a:rPr lang="en-US" altLang="zh-CN">
                  <a:solidFill>
                    <a:srgbClr val="333399"/>
                  </a:solidFill>
                </a:rPr>
                <a:t>T</a:t>
              </a:r>
              <a:r>
                <a:rPr lang="en-US" altLang="zh-CN" b="1" baseline="-25000">
                  <a:solidFill>
                    <a:srgbClr val="333399"/>
                  </a:solidFill>
                </a:rPr>
                <a:t>2</a:t>
              </a:r>
              <a:endParaRPr lang="en-US" altLang="zh-CN" b="1" baseline="-25000">
                <a:solidFill>
                  <a:srgbClr val="333399"/>
                </a:solidFill>
              </a:endParaRPr>
            </a:p>
          </p:txBody>
        </p:sp>
        <p:grpSp>
          <p:nvGrpSpPr>
            <p:cNvPr id="3" name="Group 35"/>
            <p:cNvGrpSpPr/>
            <p:nvPr/>
          </p:nvGrpSpPr>
          <p:grpSpPr bwMode="auto">
            <a:xfrm>
              <a:off x="1610" y="3023"/>
              <a:ext cx="2585" cy="226"/>
              <a:chOff x="1610" y="3023"/>
              <a:chExt cx="2585" cy="226"/>
            </a:xfrm>
          </p:grpSpPr>
          <p:sp>
            <p:nvSpPr>
              <p:cNvPr id="129060"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3</a:t>
                </a:r>
                <a:endParaRPr lang="en-US" altLang="zh-CN" b="1" baseline="-25000">
                  <a:solidFill>
                    <a:srgbClr val="333399"/>
                  </a:solidFill>
                </a:endParaRPr>
              </a:p>
            </p:txBody>
          </p:sp>
          <p:sp>
            <p:nvSpPr>
              <p:cNvPr id="129061"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4</a:t>
                </a:r>
                <a:endParaRPr lang="en-US" altLang="zh-CN" b="1" baseline="-25000">
                  <a:solidFill>
                    <a:srgbClr val="333399"/>
                  </a:solidFill>
                </a:endParaRPr>
              </a:p>
            </p:txBody>
          </p:sp>
          <p:sp>
            <p:nvSpPr>
              <p:cNvPr id="129062"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29063" name="Rectangle 39"/>
              <p:cNvSpPr>
                <a:spLocks noChangeArrowheads="1"/>
              </p:cNvSpPr>
              <p:nvPr/>
            </p:nvSpPr>
            <p:spPr bwMode="auto">
              <a:xfrm>
                <a:off x="2562" y="3023"/>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grpSp>
      <p:grpSp>
        <p:nvGrpSpPr>
          <p:cNvPr id="4" name="Group 40"/>
          <p:cNvGrpSpPr/>
          <p:nvPr/>
        </p:nvGrpSpPr>
        <p:grpSpPr bwMode="auto">
          <a:xfrm>
            <a:off x="4087813" y="5013325"/>
            <a:ext cx="4352925" cy="396875"/>
            <a:chOff x="2575" y="3158"/>
            <a:chExt cx="2742" cy="250"/>
          </a:xfrm>
        </p:grpSpPr>
        <p:sp>
          <p:nvSpPr>
            <p:cNvPr id="129065" name="AutoShape 41"/>
            <p:cNvSpPr>
              <a:spLocks noChangeArrowheads="1"/>
            </p:cNvSpPr>
            <p:nvPr/>
          </p:nvSpPr>
          <p:spPr bwMode="auto">
            <a:xfrm rot="10800000" flipV="1">
              <a:off x="5193" y="3158"/>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sp>
          <p:nvSpPr>
            <p:cNvPr id="129066" name="AutoShape 42"/>
            <p:cNvSpPr>
              <a:spLocks noChangeArrowheads="1"/>
            </p:cNvSpPr>
            <p:nvPr/>
          </p:nvSpPr>
          <p:spPr bwMode="auto">
            <a:xfrm rot="10800000" flipV="1">
              <a:off x="2575" y="3158"/>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9054"/>
                                        </p:tgtEl>
                                        <p:attrNameLst>
                                          <p:attrName>style.visibility</p:attrName>
                                        </p:attrNameLst>
                                      </p:cBhvr>
                                      <p:to>
                                        <p:strVal val="visible"/>
                                      </p:to>
                                    </p:set>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29054"/>
                                        </p:tgtEl>
                                        <p:attrNameLst>
                                          <p:attrName>style.visibility</p:attrName>
                                        </p:attrNameLst>
                                      </p:cBhvr>
                                      <p:to>
                                        <p:strVal val="hidden"/>
                                      </p:to>
                                    </p:set>
                                  </p:childTnLst>
                                </p:cTn>
                              </p:par>
                            </p:childTnLst>
                          </p:cTn>
                        </p:par>
                        <p:par>
                          <p:cTn id="18" fill="hold">
                            <p:stCondLst>
                              <p:cond delay="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54" grpId="0" animBg="1"/>
      <p:bldP spid="12905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555875" y="4222750"/>
            <a:ext cx="4103688" cy="358775"/>
            <a:chOff x="1610" y="3023"/>
            <a:chExt cx="2585" cy="226"/>
          </a:xfrm>
        </p:grpSpPr>
        <p:sp>
          <p:nvSpPr>
            <p:cNvPr id="130051"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3</a:t>
              </a:r>
              <a:endParaRPr lang="en-US" altLang="zh-CN" b="1" baseline="-25000">
                <a:solidFill>
                  <a:srgbClr val="333399"/>
                </a:solidFill>
              </a:endParaRPr>
            </a:p>
          </p:txBody>
        </p:sp>
        <p:sp>
          <p:nvSpPr>
            <p:cNvPr id="130052"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4</a:t>
              </a:r>
              <a:endParaRPr lang="en-US" altLang="zh-CN" b="1" baseline="-25000">
                <a:solidFill>
                  <a:srgbClr val="333399"/>
                </a:solidFill>
              </a:endParaRPr>
            </a:p>
          </p:txBody>
        </p:sp>
        <p:sp>
          <p:nvSpPr>
            <p:cNvPr id="130053"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30054" name="Rectangle 6"/>
            <p:cNvSpPr>
              <a:spLocks noChangeArrowheads="1"/>
            </p:cNvSpPr>
            <p:nvPr/>
          </p:nvSpPr>
          <p:spPr bwMode="auto">
            <a:xfrm>
              <a:off x="2562" y="3023"/>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sp>
        <p:nvSpPr>
          <p:cNvPr id="130055" name="Rectangle 7"/>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endParaRPr lang="zh-CN" altLang="en-US"/>
          </a:p>
        </p:txBody>
      </p:sp>
      <p:sp>
        <p:nvSpPr>
          <p:cNvPr id="130056" name="AutoShape 8"/>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30057" name="AutoShape 9"/>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0058" name="Text Box 10"/>
          <p:cNvSpPr txBox="1">
            <a:spLocks noChangeArrowheads="1"/>
          </p:cNvSpPr>
          <p:nvPr/>
        </p:nvSpPr>
        <p:spPr bwMode="auto">
          <a:xfrm>
            <a:off x="781050" y="302736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30059" name="Text Box 11"/>
          <p:cNvSpPr txBox="1">
            <a:spLocks noChangeArrowheads="1"/>
          </p:cNvSpPr>
          <p:nvPr/>
        </p:nvSpPr>
        <p:spPr bwMode="auto">
          <a:xfrm>
            <a:off x="781050" y="365442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30060" name="Text Box 12"/>
          <p:cNvSpPr txBox="1">
            <a:spLocks noChangeArrowheads="1"/>
          </p:cNvSpPr>
          <p:nvPr/>
        </p:nvSpPr>
        <p:spPr bwMode="auto">
          <a:xfrm>
            <a:off x="781050" y="42116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30061" name="Text Box 13"/>
          <p:cNvSpPr txBox="1">
            <a:spLocks noChangeArrowheads="1"/>
          </p:cNvSpPr>
          <p:nvPr/>
        </p:nvSpPr>
        <p:spPr bwMode="auto">
          <a:xfrm>
            <a:off x="781050" y="4770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30062" name="Text Box 14"/>
          <p:cNvSpPr txBox="1">
            <a:spLocks noChangeArrowheads="1"/>
          </p:cNvSpPr>
          <p:nvPr/>
        </p:nvSpPr>
        <p:spPr bwMode="auto">
          <a:xfrm>
            <a:off x="781050" y="533717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30063" name="Freeform 15"/>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64" name="Freeform 16"/>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65" name="Freeform 17"/>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66" name="Freeform 18"/>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67" name="AutoShape 19"/>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0068" name="Text Box 20"/>
          <p:cNvSpPr txBox="1">
            <a:spLocks noChangeArrowheads="1"/>
          </p:cNvSpPr>
          <p:nvPr/>
        </p:nvSpPr>
        <p:spPr bwMode="auto">
          <a:xfrm>
            <a:off x="7924800" y="2992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30069" name="Text Box 21"/>
          <p:cNvSpPr txBox="1">
            <a:spLocks noChangeArrowheads="1"/>
          </p:cNvSpPr>
          <p:nvPr/>
        </p:nvSpPr>
        <p:spPr bwMode="auto">
          <a:xfrm>
            <a:off x="7924800" y="36195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30070" name="Text Box 22"/>
          <p:cNvSpPr txBox="1">
            <a:spLocks noChangeArrowheads="1"/>
          </p:cNvSpPr>
          <p:nvPr/>
        </p:nvSpPr>
        <p:spPr bwMode="auto">
          <a:xfrm>
            <a:off x="7924800" y="417671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30071" name="Text Box 23"/>
          <p:cNvSpPr txBox="1">
            <a:spLocks noChangeArrowheads="1"/>
          </p:cNvSpPr>
          <p:nvPr/>
        </p:nvSpPr>
        <p:spPr bwMode="auto">
          <a:xfrm>
            <a:off x="7924800" y="47371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30072" name="Text Box 24"/>
          <p:cNvSpPr txBox="1">
            <a:spLocks noChangeArrowheads="1"/>
          </p:cNvSpPr>
          <p:nvPr/>
        </p:nvSpPr>
        <p:spPr bwMode="auto">
          <a:xfrm>
            <a:off x="7924800" y="530225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30073" name="Freeform 25"/>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74" name="Freeform 26"/>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75" name="Freeform 27"/>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76" name="Freeform 28"/>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77" name="Text Box 29"/>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1</a:t>
            </a:r>
            <a:endParaRPr kumimoji="1" lang="en-US" altLang="zh-CN" sz="2000">
              <a:solidFill>
                <a:srgbClr val="333399"/>
              </a:solidFill>
              <a:ea typeface="黑体" panose="02010609060101010101" pitchFamily="49" charset="-122"/>
            </a:endParaRPr>
          </a:p>
        </p:txBody>
      </p:sp>
      <p:sp>
        <p:nvSpPr>
          <p:cNvPr id="130078" name="AutoShape 30"/>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0079" name="Text Box 31"/>
          <p:cNvSpPr txBox="1">
            <a:spLocks noChangeArrowheads="1"/>
          </p:cNvSpPr>
          <p:nvPr/>
        </p:nvSpPr>
        <p:spPr bwMode="auto">
          <a:xfrm>
            <a:off x="8027988" y="2422525"/>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0080" name="AutoShape 32"/>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0081" name="Text Box 33"/>
          <p:cNvSpPr txBox="1">
            <a:spLocks noChangeArrowheads="1"/>
          </p:cNvSpPr>
          <p:nvPr/>
        </p:nvSpPr>
        <p:spPr bwMode="auto">
          <a:xfrm>
            <a:off x="558800" y="2481263"/>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0082" name="Text Box 34"/>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2</a:t>
            </a:r>
            <a:endParaRPr kumimoji="1" lang="en-US" altLang="zh-CN" sz="2000">
              <a:solidFill>
                <a:srgbClr val="333399"/>
              </a:solidFill>
              <a:ea typeface="黑体" panose="02010609060101010101" pitchFamily="49" charset="-122"/>
            </a:endParaRPr>
          </a:p>
        </p:txBody>
      </p:sp>
      <p:sp>
        <p:nvSpPr>
          <p:cNvPr id="130083" name="Text Box 35"/>
          <p:cNvSpPr txBox="1">
            <a:spLocks noChangeArrowheads="1"/>
          </p:cNvSpPr>
          <p:nvPr/>
        </p:nvSpPr>
        <p:spPr bwMode="auto">
          <a:xfrm>
            <a:off x="2263775" y="3254375"/>
            <a:ext cx="47561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anose="02010609060101010101" pitchFamily="49" charset="-122"/>
              </a:rPr>
              <a:t>数据链路层剥去帧首部和帧尾部后</a:t>
            </a:r>
            <a:endParaRPr kumimoji="1" lang="zh-CN" altLang="en-US" sz="2400">
              <a:solidFill>
                <a:srgbClr val="333399"/>
              </a:solidFill>
              <a:ea typeface="黑体" panose="02010609060101010101" pitchFamily="49" charset="-122"/>
            </a:endParaRPr>
          </a:p>
          <a:p>
            <a:pPr algn="ctr" defTabSz="762000" eaLnBrk="0" hangingPunct="0"/>
            <a:r>
              <a:rPr kumimoji="1" lang="zh-CN" altLang="en-US" sz="2400">
                <a:solidFill>
                  <a:srgbClr val="333399"/>
                </a:solidFill>
                <a:ea typeface="黑体" panose="02010609060101010101" pitchFamily="49" charset="-122"/>
              </a:rPr>
              <a:t>把帧的数据部分交给网络层</a:t>
            </a:r>
            <a:endParaRPr kumimoji="1" lang="zh-CN" altLang="en-US" sz="2400">
              <a:solidFill>
                <a:srgbClr val="333399"/>
              </a:solidFill>
              <a:ea typeface="黑体" panose="02010609060101010101" pitchFamily="49" charset="-122"/>
            </a:endParaRPr>
          </a:p>
        </p:txBody>
      </p:sp>
      <p:sp>
        <p:nvSpPr>
          <p:cNvPr id="130084" name="Rectangle 36"/>
          <p:cNvSpPr>
            <a:spLocks noChangeArrowheads="1"/>
          </p:cNvSpPr>
          <p:nvPr/>
        </p:nvSpPr>
        <p:spPr bwMode="auto">
          <a:xfrm>
            <a:off x="1979613" y="4797425"/>
            <a:ext cx="576262" cy="358775"/>
          </a:xfrm>
          <a:prstGeom prst="rect">
            <a:avLst/>
          </a:prstGeom>
          <a:solidFill>
            <a:srgbClr val="66FF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2</a:t>
            </a:r>
            <a:endParaRPr lang="en-US" altLang="zh-CN" b="1" baseline="-25000">
              <a:solidFill>
                <a:srgbClr val="333399"/>
              </a:solidFill>
            </a:endParaRPr>
          </a:p>
        </p:txBody>
      </p:sp>
      <p:sp>
        <p:nvSpPr>
          <p:cNvPr id="130085" name="Rectangle 37"/>
          <p:cNvSpPr>
            <a:spLocks noChangeArrowheads="1"/>
          </p:cNvSpPr>
          <p:nvPr/>
        </p:nvSpPr>
        <p:spPr bwMode="auto">
          <a:xfrm>
            <a:off x="6659563" y="4799013"/>
            <a:ext cx="504825" cy="358775"/>
          </a:xfrm>
          <a:prstGeom prst="rect">
            <a:avLst/>
          </a:prstGeom>
          <a:solidFill>
            <a:srgbClr val="CCFF33"/>
          </a:solidFill>
          <a:ln w="9525">
            <a:solidFill>
              <a:schemeClr val="tx1"/>
            </a:solidFill>
            <a:miter lim="800000"/>
          </a:ln>
          <a:effectLst/>
        </p:spPr>
        <p:txBody>
          <a:bodyPr wrap="none" anchor="ctr"/>
          <a:lstStyle/>
          <a:p>
            <a:pPr algn="ctr"/>
            <a:r>
              <a:rPr lang="en-US" altLang="zh-CN">
                <a:solidFill>
                  <a:srgbClr val="333399"/>
                </a:solidFill>
              </a:rPr>
              <a:t>T</a:t>
            </a:r>
            <a:r>
              <a:rPr lang="en-US" altLang="zh-CN" b="1" baseline="-25000">
                <a:solidFill>
                  <a:srgbClr val="333399"/>
                </a:solidFill>
              </a:rPr>
              <a:t>2</a:t>
            </a:r>
            <a:endParaRPr lang="en-US" altLang="zh-CN" b="1" baseline="-25000">
              <a:solidFill>
                <a:srgbClr val="333399"/>
              </a:solidFill>
            </a:endParaRPr>
          </a:p>
        </p:txBody>
      </p:sp>
      <p:grpSp>
        <p:nvGrpSpPr>
          <p:cNvPr id="3" name="Group 38"/>
          <p:cNvGrpSpPr/>
          <p:nvPr/>
        </p:nvGrpSpPr>
        <p:grpSpPr bwMode="auto">
          <a:xfrm>
            <a:off x="2555875" y="4799013"/>
            <a:ext cx="4103688" cy="358775"/>
            <a:chOff x="1610" y="3023"/>
            <a:chExt cx="2585" cy="226"/>
          </a:xfrm>
        </p:grpSpPr>
        <p:sp>
          <p:nvSpPr>
            <p:cNvPr id="130087"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3</a:t>
              </a:r>
              <a:endParaRPr lang="en-US" altLang="zh-CN" b="1" baseline="-25000">
                <a:solidFill>
                  <a:srgbClr val="333399"/>
                </a:solidFill>
              </a:endParaRPr>
            </a:p>
          </p:txBody>
        </p:sp>
        <p:sp>
          <p:nvSpPr>
            <p:cNvPr id="130088"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4</a:t>
              </a:r>
              <a:endParaRPr lang="en-US" altLang="zh-CN" b="1" baseline="-25000">
                <a:solidFill>
                  <a:srgbClr val="333399"/>
                </a:solidFill>
              </a:endParaRPr>
            </a:p>
          </p:txBody>
        </p:sp>
        <p:sp>
          <p:nvSpPr>
            <p:cNvPr id="130089"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30090" name="Rectangle 42"/>
            <p:cNvSpPr>
              <a:spLocks noChangeArrowheads="1"/>
            </p:cNvSpPr>
            <p:nvPr/>
          </p:nvSpPr>
          <p:spPr bwMode="auto">
            <a:xfrm>
              <a:off x="2562" y="3023"/>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grpSp>
        <p:nvGrpSpPr>
          <p:cNvPr id="4" name="Group 43"/>
          <p:cNvGrpSpPr/>
          <p:nvPr/>
        </p:nvGrpSpPr>
        <p:grpSpPr bwMode="auto">
          <a:xfrm>
            <a:off x="4211638" y="4471988"/>
            <a:ext cx="4229100" cy="396875"/>
            <a:chOff x="2653" y="2817"/>
            <a:chExt cx="2664" cy="250"/>
          </a:xfrm>
        </p:grpSpPr>
        <p:sp>
          <p:nvSpPr>
            <p:cNvPr id="130092" name="AutoShape 44"/>
            <p:cNvSpPr>
              <a:spLocks noChangeArrowheads="1"/>
            </p:cNvSpPr>
            <p:nvPr/>
          </p:nvSpPr>
          <p:spPr bwMode="auto">
            <a:xfrm rot="10800000" flipV="1">
              <a:off x="5193" y="2817"/>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sp>
          <p:nvSpPr>
            <p:cNvPr id="130093" name="AutoShape 45"/>
            <p:cNvSpPr>
              <a:spLocks noChangeArrowheads="1"/>
            </p:cNvSpPr>
            <p:nvPr/>
          </p:nvSpPr>
          <p:spPr bwMode="auto">
            <a:xfrm rot="10800000" flipV="1">
              <a:off x="2653" y="2817"/>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0084"/>
                                        </p:tgtEl>
                                      </p:cBhvr>
                                    </p:animEffect>
                                    <p:set>
                                      <p:cBhvr>
                                        <p:cTn id="7" dur="1" fill="hold">
                                          <p:stCondLst>
                                            <p:cond delay="999"/>
                                          </p:stCondLst>
                                        </p:cTn>
                                        <p:tgtEl>
                                          <p:spTgt spid="130084"/>
                                        </p:tgtEl>
                                        <p:attrNameLst>
                                          <p:attrName>style.visibility</p:attrName>
                                        </p:attrNameLst>
                                      </p:cBhvr>
                                      <p:to>
                                        <p:strVal val="hidden"/>
                                      </p:to>
                                    </p:set>
                                  </p:childTnLst>
                                </p:cTn>
                              </p:par>
                            </p:childTnLst>
                          </p:cTn>
                        </p:par>
                        <p:par>
                          <p:cTn id="8" fill="hold">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30085"/>
                                        </p:tgtEl>
                                      </p:cBhvr>
                                    </p:animEffect>
                                    <p:set>
                                      <p:cBhvr>
                                        <p:cTn id="11" dur="1" fill="hold">
                                          <p:stCondLst>
                                            <p:cond delay="999"/>
                                          </p:stCondLst>
                                        </p:cTn>
                                        <p:tgtEl>
                                          <p:spTgt spid="130085"/>
                                        </p:tgtEl>
                                        <p:attrNameLst>
                                          <p:attrName>style.visibility</p:attrName>
                                        </p:attrNameLst>
                                      </p:cBhvr>
                                      <p:to>
                                        <p:strVal val="hidden"/>
                                      </p:to>
                                    </p:se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0"/>
                                  </p:stCondLst>
                                  <p:childTnLst>
                                    <p:set>
                                      <p:cBhvr>
                                        <p:cTn id="2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4" grpId="0" animBg="1"/>
      <p:bldP spid="13008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59113" y="3575050"/>
            <a:ext cx="3598862" cy="358775"/>
            <a:chOff x="1928" y="2660"/>
            <a:chExt cx="2267" cy="226"/>
          </a:xfrm>
        </p:grpSpPr>
        <p:sp>
          <p:nvSpPr>
            <p:cNvPr id="131075" name="Rectangle 3"/>
            <p:cNvSpPr>
              <a:spLocks noChangeArrowheads="1"/>
            </p:cNvSpPr>
            <p:nvPr/>
          </p:nvSpPr>
          <p:spPr bwMode="auto">
            <a:xfrm>
              <a:off x="1928" y="2660"/>
              <a:ext cx="318" cy="226"/>
            </a:xfrm>
            <a:prstGeom prst="rect">
              <a:avLst/>
            </a:prstGeom>
            <a:solidFill>
              <a:srgbClr val="FF9900"/>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4</a:t>
              </a:r>
              <a:endParaRPr lang="en-US" altLang="zh-CN" b="1" baseline="-25000">
                <a:solidFill>
                  <a:srgbClr val="333399"/>
                </a:solidFill>
              </a:endParaRPr>
            </a:p>
          </p:txBody>
        </p:sp>
        <p:sp>
          <p:nvSpPr>
            <p:cNvPr id="131076" name="Rectangle 4"/>
            <p:cNvSpPr>
              <a:spLocks noChangeArrowheads="1"/>
            </p:cNvSpPr>
            <p:nvPr/>
          </p:nvSpPr>
          <p:spPr bwMode="auto">
            <a:xfrm>
              <a:off x="2246" y="2660"/>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31077" name="Rectangle 5"/>
            <p:cNvSpPr>
              <a:spLocks noChangeArrowheads="1"/>
            </p:cNvSpPr>
            <p:nvPr/>
          </p:nvSpPr>
          <p:spPr bwMode="auto">
            <a:xfrm>
              <a:off x="2562" y="2660"/>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sp>
        <p:nvSpPr>
          <p:cNvPr id="131078" name="Rectangle 6"/>
          <p:cNvSpPr>
            <a:spLocks noChangeArrowheads="1"/>
          </p:cNvSpPr>
          <p:nvPr/>
        </p:nvSpPr>
        <p:spPr bwMode="auto">
          <a:xfrm>
            <a:off x="2555875" y="4222750"/>
            <a:ext cx="504825" cy="358775"/>
          </a:xfrm>
          <a:prstGeom prst="rect">
            <a:avLst/>
          </a:prstGeom>
          <a:solidFill>
            <a:srgbClr val="FFFF99"/>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3</a:t>
            </a:r>
            <a:endParaRPr lang="en-US" altLang="zh-CN" b="1" baseline="-25000">
              <a:solidFill>
                <a:srgbClr val="333399"/>
              </a:solidFill>
            </a:endParaRPr>
          </a:p>
        </p:txBody>
      </p:sp>
      <p:grpSp>
        <p:nvGrpSpPr>
          <p:cNvPr id="3" name="Group 7"/>
          <p:cNvGrpSpPr/>
          <p:nvPr/>
        </p:nvGrpSpPr>
        <p:grpSpPr bwMode="auto">
          <a:xfrm>
            <a:off x="3060700" y="4222750"/>
            <a:ext cx="3598863" cy="358775"/>
            <a:chOff x="1928" y="2660"/>
            <a:chExt cx="2267" cy="226"/>
          </a:xfrm>
        </p:grpSpPr>
        <p:sp>
          <p:nvSpPr>
            <p:cNvPr id="131080" name="Rectangle 8"/>
            <p:cNvSpPr>
              <a:spLocks noChangeArrowheads="1"/>
            </p:cNvSpPr>
            <p:nvPr/>
          </p:nvSpPr>
          <p:spPr bwMode="auto">
            <a:xfrm>
              <a:off x="1928" y="2660"/>
              <a:ext cx="318" cy="226"/>
            </a:xfrm>
            <a:prstGeom prst="rect">
              <a:avLst/>
            </a:prstGeom>
            <a:solidFill>
              <a:srgbClr val="FF9900"/>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4</a:t>
              </a:r>
              <a:endParaRPr lang="en-US" altLang="zh-CN" b="1" baseline="-25000">
                <a:solidFill>
                  <a:srgbClr val="333399"/>
                </a:solidFill>
              </a:endParaRPr>
            </a:p>
          </p:txBody>
        </p:sp>
        <p:sp>
          <p:nvSpPr>
            <p:cNvPr id="131081" name="Rectangle 9"/>
            <p:cNvSpPr>
              <a:spLocks noChangeArrowheads="1"/>
            </p:cNvSpPr>
            <p:nvPr/>
          </p:nvSpPr>
          <p:spPr bwMode="auto">
            <a:xfrm>
              <a:off x="2246" y="2660"/>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31082" name="Rectangle 10"/>
            <p:cNvSpPr>
              <a:spLocks noChangeArrowheads="1"/>
            </p:cNvSpPr>
            <p:nvPr/>
          </p:nvSpPr>
          <p:spPr bwMode="auto">
            <a:xfrm>
              <a:off x="2562" y="2660"/>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sp>
        <p:nvSpPr>
          <p:cNvPr id="131083" name="Rectangle 11"/>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endParaRPr lang="zh-CN" altLang="en-US"/>
          </a:p>
        </p:txBody>
      </p:sp>
      <p:sp>
        <p:nvSpPr>
          <p:cNvPr id="131084" name="AutoShape 12"/>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31085" name="AutoShape 13"/>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1086" name="Text Box 14"/>
          <p:cNvSpPr txBox="1">
            <a:spLocks noChangeArrowheads="1"/>
          </p:cNvSpPr>
          <p:nvPr/>
        </p:nvSpPr>
        <p:spPr bwMode="auto">
          <a:xfrm>
            <a:off x="781050" y="302736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31087" name="Text Box 15"/>
          <p:cNvSpPr txBox="1">
            <a:spLocks noChangeArrowheads="1"/>
          </p:cNvSpPr>
          <p:nvPr/>
        </p:nvSpPr>
        <p:spPr bwMode="auto">
          <a:xfrm>
            <a:off x="781050" y="365442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31088" name="Text Box 16"/>
          <p:cNvSpPr txBox="1">
            <a:spLocks noChangeArrowheads="1"/>
          </p:cNvSpPr>
          <p:nvPr/>
        </p:nvSpPr>
        <p:spPr bwMode="auto">
          <a:xfrm>
            <a:off x="781050" y="42116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31089" name="Text Box 17"/>
          <p:cNvSpPr txBox="1">
            <a:spLocks noChangeArrowheads="1"/>
          </p:cNvSpPr>
          <p:nvPr/>
        </p:nvSpPr>
        <p:spPr bwMode="auto">
          <a:xfrm>
            <a:off x="781050" y="4770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31090" name="Text Box 18"/>
          <p:cNvSpPr txBox="1">
            <a:spLocks noChangeArrowheads="1"/>
          </p:cNvSpPr>
          <p:nvPr/>
        </p:nvSpPr>
        <p:spPr bwMode="auto">
          <a:xfrm>
            <a:off x="781050" y="533717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31091" name="Freeform 19"/>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092" name="Freeform 20"/>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093" name="Freeform 21"/>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094" name="Freeform 22"/>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095" name="AutoShape 23"/>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1096" name="Text Box 24"/>
          <p:cNvSpPr txBox="1">
            <a:spLocks noChangeArrowheads="1"/>
          </p:cNvSpPr>
          <p:nvPr/>
        </p:nvSpPr>
        <p:spPr bwMode="auto">
          <a:xfrm>
            <a:off x="7924800" y="2992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31097" name="Text Box 25"/>
          <p:cNvSpPr txBox="1">
            <a:spLocks noChangeArrowheads="1"/>
          </p:cNvSpPr>
          <p:nvPr/>
        </p:nvSpPr>
        <p:spPr bwMode="auto">
          <a:xfrm>
            <a:off x="7924800" y="36195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31098" name="Text Box 26"/>
          <p:cNvSpPr txBox="1">
            <a:spLocks noChangeArrowheads="1"/>
          </p:cNvSpPr>
          <p:nvPr/>
        </p:nvSpPr>
        <p:spPr bwMode="auto">
          <a:xfrm>
            <a:off x="7924800" y="417671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31099" name="Text Box 27"/>
          <p:cNvSpPr txBox="1">
            <a:spLocks noChangeArrowheads="1"/>
          </p:cNvSpPr>
          <p:nvPr/>
        </p:nvSpPr>
        <p:spPr bwMode="auto">
          <a:xfrm>
            <a:off x="7924800" y="47371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31100" name="Text Box 28"/>
          <p:cNvSpPr txBox="1">
            <a:spLocks noChangeArrowheads="1"/>
          </p:cNvSpPr>
          <p:nvPr/>
        </p:nvSpPr>
        <p:spPr bwMode="auto">
          <a:xfrm>
            <a:off x="7924800" y="530225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31101" name="Freeform 29"/>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102" name="Freeform 30"/>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103" name="Freeform 31"/>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104" name="Freeform 32"/>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105" name="Text Box 33"/>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1</a:t>
            </a:r>
            <a:endParaRPr kumimoji="1" lang="en-US" altLang="zh-CN" sz="2000">
              <a:solidFill>
                <a:srgbClr val="333399"/>
              </a:solidFill>
              <a:ea typeface="黑体" panose="02010609060101010101" pitchFamily="49" charset="-122"/>
            </a:endParaRPr>
          </a:p>
        </p:txBody>
      </p:sp>
      <p:sp>
        <p:nvSpPr>
          <p:cNvPr id="131106" name="AutoShape 34"/>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1107" name="Text Box 35"/>
          <p:cNvSpPr txBox="1">
            <a:spLocks noChangeArrowheads="1"/>
          </p:cNvSpPr>
          <p:nvPr/>
        </p:nvSpPr>
        <p:spPr bwMode="auto">
          <a:xfrm>
            <a:off x="8027988" y="2422525"/>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1108" name="AutoShape 36"/>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1109" name="Text Box 37"/>
          <p:cNvSpPr txBox="1">
            <a:spLocks noChangeArrowheads="1"/>
          </p:cNvSpPr>
          <p:nvPr/>
        </p:nvSpPr>
        <p:spPr bwMode="auto">
          <a:xfrm>
            <a:off x="558800" y="2481263"/>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1110" name="Text Box 38"/>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2</a:t>
            </a:r>
            <a:endParaRPr kumimoji="1" lang="en-US" altLang="zh-CN" sz="2000">
              <a:solidFill>
                <a:srgbClr val="333399"/>
              </a:solidFill>
              <a:ea typeface="黑体" panose="02010609060101010101" pitchFamily="49" charset="-122"/>
            </a:endParaRPr>
          </a:p>
        </p:txBody>
      </p:sp>
      <p:sp>
        <p:nvSpPr>
          <p:cNvPr id="131111" name="Text Box 39"/>
          <p:cNvSpPr txBox="1">
            <a:spLocks noChangeArrowheads="1"/>
          </p:cNvSpPr>
          <p:nvPr/>
        </p:nvSpPr>
        <p:spPr bwMode="auto">
          <a:xfrm>
            <a:off x="2586038" y="2678113"/>
            <a:ext cx="41465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anose="02010609060101010101" pitchFamily="49" charset="-122"/>
              </a:rPr>
              <a:t>网络层剥去分组首部后</a:t>
            </a:r>
            <a:endParaRPr kumimoji="1" lang="zh-CN" altLang="en-US" sz="2400">
              <a:solidFill>
                <a:srgbClr val="333399"/>
              </a:solidFill>
              <a:ea typeface="黑体" panose="02010609060101010101" pitchFamily="49" charset="-122"/>
            </a:endParaRPr>
          </a:p>
          <a:p>
            <a:pPr algn="ctr" defTabSz="762000" eaLnBrk="0" hangingPunct="0"/>
            <a:r>
              <a:rPr kumimoji="1" lang="zh-CN" altLang="en-US" sz="2400">
                <a:solidFill>
                  <a:srgbClr val="333399"/>
                </a:solidFill>
                <a:ea typeface="黑体" panose="02010609060101010101" pitchFamily="49" charset="-122"/>
              </a:rPr>
              <a:t>把分组的数据部分交给运输层</a:t>
            </a:r>
            <a:endParaRPr kumimoji="1" lang="zh-CN" altLang="en-US" sz="2400">
              <a:solidFill>
                <a:srgbClr val="333399"/>
              </a:solidFill>
              <a:ea typeface="黑体" panose="02010609060101010101" pitchFamily="49" charset="-122"/>
            </a:endParaRPr>
          </a:p>
        </p:txBody>
      </p:sp>
      <p:grpSp>
        <p:nvGrpSpPr>
          <p:cNvPr id="4" name="Group 40"/>
          <p:cNvGrpSpPr/>
          <p:nvPr/>
        </p:nvGrpSpPr>
        <p:grpSpPr bwMode="auto">
          <a:xfrm>
            <a:off x="4591050" y="3895725"/>
            <a:ext cx="3849688" cy="396875"/>
            <a:chOff x="2892" y="2454"/>
            <a:chExt cx="2425" cy="250"/>
          </a:xfrm>
        </p:grpSpPr>
        <p:sp>
          <p:nvSpPr>
            <p:cNvPr id="131113" name="AutoShape 41"/>
            <p:cNvSpPr>
              <a:spLocks noChangeArrowheads="1"/>
            </p:cNvSpPr>
            <p:nvPr/>
          </p:nvSpPr>
          <p:spPr bwMode="auto">
            <a:xfrm rot="10800000" flipV="1">
              <a:off x="5193" y="2454"/>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sp>
          <p:nvSpPr>
            <p:cNvPr id="131114" name="AutoShape 42"/>
            <p:cNvSpPr>
              <a:spLocks noChangeArrowheads="1"/>
            </p:cNvSpPr>
            <p:nvPr/>
          </p:nvSpPr>
          <p:spPr bwMode="auto">
            <a:xfrm rot="10800000" flipV="1">
              <a:off x="2892" y="2454"/>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1078"/>
                                        </p:tgtEl>
                                      </p:cBhvr>
                                    </p:animEffect>
                                    <p:set>
                                      <p:cBhvr>
                                        <p:cTn id="7" dur="1" fill="hold">
                                          <p:stCondLst>
                                            <p:cond delay="999"/>
                                          </p:stCondLst>
                                        </p:cTn>
                                        <p:tgtEl>
                                          <p:spTgt spid="131078"/>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000"/>
                                        <p:tgtEl>
                                          <p:spTgt spid="4"/>
                                        </p:tgtEl>
                                      </p:cBhvr>
                                    </p:animEffect>
                                  </p:childTnLst>
                                </p:cTn>
                              </p:par>
                            </p:childTnLst>
                          </p:cTn>
                        </p:par>
                        <p:par>
                          <p:cTn id="12" fill="hold">
                            <p:stCondLst>
                              <p:cond delay="4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563938" y="2997200"/>
            <a:ext cx="3094037" cy="358775"/>
            <a:chOff x="2245" y="2252"/>
            <a:chExt cx="1949" cy="226"/>
          </a:xfrm>
        </p:grpSpPr>
        <p:sp>
          <p:nvSpPr>
            <p:cNvPr id="132099" name="Rectangle 3"/>
            <p:cNvSpPr>
              <a:spLocks noChangeArrowheads="1"/>
            </p:cNvSpPr>
            <p:nvPr/>
          </p:nvSpPr>
          <p:spPr bwMode="auto">
            <a:xfrm>
              <a:off x="2245" y="2252"/>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32100" name="Rectangle 4"/>
            <p:cNvSpPr>
              <a:spLocks noChangeArrowheads="1"/>
            </p:cNvSpPr>
            <p:nvPr/>
          </p:nvSpPr>
          <p:spPr bwMode="auto">
            <a:xfrm>
              <a:off x="2561" y="2252"/>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sp>
        <p:nvSpPr>
          <p:cNvPr id="132101" name="Rectangle 5"/>
          <p:cNvSpPr>
            <a:spLocks noChangeArrowheads="1"/>
          </p:cNvSpPr>
          <p:nvPr/>
        </p:nvSpPr>
        <p:spPr bwMode="auto">
          <a:xfrm>
            <a:off x="3059113" y="3575050"/>
            <a:ext cx="504825" cy="358775"/>
          </a:xfrm>
          <a:prstGeom prst="rect">
            <a:avLst/>
          </a:prstGeom>
          <a:solidFill>
            <a:srgbClr val="FF9900"/>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4</a:t>
            </a:r>
            <a:endParaRPr lang="en-US" altLang="zh-CN" b="1" baseline="-25000">
              <a:solidFill>
                <a:srgbClr val="333399"/>
              </a:solidFill>
            </a:endParaRPr>
          </a:p>
        </p:txBody>
      </p:sp>
      <p:grpSp>
        <p:nvGrpSpPr>
          <p:cNvPr id="3" name="Group 6"/>
          <p:cNvGrpSpPr/>
          <p:nvPr/>
        </p:nvGrpSpPr>
        <p:grpSpPr bwMode="auto">
          <a:xfrm>
            <a:off x="3563938" y="3575050"/>
            <a:ext cx="3094037" cy="358775"/>
            <a:chOff x="2245" y="2252"/>
            <a:chExt cx="1949" cy="226"/>
          </a:xfrm>
        </p:grpSpPr>
        <p:sp>
          <p:nvSpPr>
            <p:cNvPr id="132103" name="Rectangle 7"/>
            <p:cNvSpPr>
              <a:spLocks noChangeArrowheads="1"/>
            </p:cNvSpPr>
            <p:nvPr/>
          </p:nvSpPr>
          <p:spPr bwMode="auto">
            <a:xfrm>
              <a:off x="2245" y="2252"/>
              <a:ext cx="318" cy="226"/>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32104" name="Rectangle 8"/>
            <p:cNvSpPr>
              <a:spLocks noChangeArrowheads="1"/>
            </p:cNvSpPr>
            <p:nvPr/>
          </p:nvSpPr>
          <p:spPr bwMode="auto">
            <a:xfrm>
              <a:off x="2561" y="2252"/>
              <a:ext cx="1633" cy="226"/>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grpSp>
      <p:sp>
        <p:nvSpPr>
          <p:cNvPr id="132105" name="Rectangle 9"/>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endParaRPr lang="zh-CN" altLang="en-US"/>
          </a:p>
        </p:txBody>
      </p:sp>
      <p:sp>
        <p:nvSpPr>
          <p:cNvPr id="132106" name="AutoShape 10"/>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32107" name="AutoShape 11"/>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2108" name="Text Box 12"/>
          <p:cNvSpPr txBox="1">
            <a:spLocks noChangeArrowheads="1"/>
          </p:cNvSpPr>
          <p:nvPr/>
        </p:nvSpPr>
        <p:spPr bwMode="auto">
          <a:xfrm>
            <a:off x="781050" y="302736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32109" name="Text Box 13"/>
          <p:cNvSpPr txBox="1">
            <a:spLocks noChangeArrowheads="1"/>
          </p:cNvSpPr>
          <p:nvPr/>
        </p:nvSpPr>
        <p:spPr bwMode="auto">
          <a:xfrm>
            <a:off x="781050" y="365442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32110" name="Text Box 14"/>
          <p:cNvSpPr txBox="1">
            <a:spLocks noChangeArrowheads="1"/>
          </p:cNvSpPr>
          <p:nvPr/>
        </p:nvSpPr>
        <p:spPr bwMode="auto">
          <a:xfrm>
            <a:off x="781050" y="42116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32111" name="Text Box 15"/>
          <p:cNvSpPr txBox="1">
            <a:spLocks noChangeArrowheads="1"/>
          </p:cNvSpPr>
          <p:nvPr/>
        </p:nvSpPr>
        <p:spPr bwMode="auto">
          <a:xfrm>
            <a:off x="781050" y="4770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32112" name="Text Box 16"/>
          <p:cNvSpPr txBox="1">
            <a:spLocks noChangeArrowheads="1"/>
          </p:cNvSpPr>
          <p:nvPr/>
        </p:nvSpPr>
        <p:spPr bwMode="auto">
          <a:xfrm>
            <a:off x="781050" y="533717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32113" name="Freeform 17"/>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14" name="Freeform 18"/>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15" name="Freeform 19"/>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16" name="Freeform 20"/>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17" name="AutoShape 21"/>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2118" name="Text Box 22"/>
          <p:cNvSpPr txBox="1">
            <a:spLocks noChangeArrowheads="1"/>
          </p:cNvSpPr>
          <p:nvPr/>
        </p:nvSpPr>
        <p:spPr bwMode="auto">
          <a:xfrm>
            <a:off x="7924800" y="2992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32119" name="Text Box 23"/>
          <p:cNvSpPr txBox="1">
            <a:spLocks noChangeArrowheads="1"/>
          </p:cNvSpPr>
          <p:nvPr/>
        </p:nvSpPr>
        <p:spPr bwMode="auto">
          <a:xfrm>
            <a:off x="7924800" y="36195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32120" name="Text Box 24"/>
          <p:cNvSpPr txBox="1">
            <a:spLocks noChangeArrowheads="1"/>
          </p:cNvSpPr>
          <p:nvPr/>
        </p:nvSpPr>
        <p:spPr bwMode="auto">
          <a:xfrm>
            <a:off x="7924800" y="417671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32121" name="Text Box 25"/>
          <p:cNvSpPr txBox="1">
            <a:spLocks noChangeArrowheads="1"/>
          </p:cNvSpPr>
          <p:nvPr/>
        </p:nvSpPr>
        <p:spPr bwMode="auto">
          <a:xfrm>
            <a:off x="7924800" y="47371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32122" name="Text Box 26"/>
          <p:cNvSpPr txBox="1">
            <a:spLocks noChangeArrowheads="1"/>
          </p:cNvSpPr>
          <p:nvPr/>
        </p:nvSpPr>
        <p:spPr bwMode="auto">
          <a:xfrm>
            <a:off x="7924800" y="530225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32123" name="Freeform 27"/>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24" name="Freeform 28"/>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25" name="Freeform 29"/>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26" name="Freeform 30"/>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27" name="Text Box 31"/>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1</a:t>
            </a:r>
            <a:endParaRPr kumimoji="1" lang="en-US" altLang="zh-CN" sz="2000">
              <a:solidFill>
                <a:srgbClr val="333399"/>
              </a:solidFill>
              <a:ea typeface="黑体" panose="02010609060101010101" pitchFamily="49" charset="-122"/>
            </a:endParaRPr>
          </a:p>
        </p:txBody>
      </p:sp>
      <p:sp>
        <p:nvSpPr>
          <p:cNvPr id="132128" name="AutoShape 32"/>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2129" name="Text Box 33"/>
          <p:cNvSpPr txBox="1">
            <a:spLocks noChangeArrowheads="1"/>
          </p:cNvSpPr>
          <p:nvPr/>
        </p:nvSpPr>
        <p:spPr bwMode="auto">
          <a:xfrm>
            <a:off x="8027988" y="2422525"/>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2130" name="AutoShape 34"/>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2131" name="Text Box 35"/>
          <p:cNvSpPr txBox="1">
            <a:spLocks noChangeArrowheads="1"/>
          </p:cNvSpPr>
          <p:nvPr/>
        </p:nvSpPr>
        <p:spPr bwMode="auto">
          <a:xfrm>
            <a:off x="558800" y="2481263"/>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2132" name="Text Box 36"/>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2</a:t>
            </a:r>
            <a:endParaRPr kumimoji="1" lang="en-US" altLang="zh-CN" sz="2000">
              <a:solidFill>
                <a:srgbClr val="333399"/>
              </a:solidFill>
              <a:ea typeface="黑体" panose="02010609060101010101" pitchFamily="49" charset="-122"/>
            </a:endParaRPr>
          </a:p>
        </p:txBody>
      </p:sp>
      <p:sp>
        <p:nvSpPr>
          <p:cNvPr id="132133" name="Text Box 37"/>
          <p:cNvSpPr txBox="1">
            <a:spLocks noChangeArrowheads="1"/>
          </p:cNvSpPr>
          <p:nvPr/>
        </p:nvSpPr>
        <p:spPr bwMode="auto">
          <a:xfrm>
            <a:off x="2873375" y="2101850"/>
            <a:ext cx="41465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anose="02010609060101010101" pitchFamily="49" charset="-122"/>
              </a:rPr>
              <a:t>运输层剥去报文首部后</a:t>
            </a:r>
            <a:endParaRPr kumimoji="1" lang="zh-CN" altLang="en-US" sz="2400">
              <a:solidFill>
                <a:srgbClr val="333399"/>
              </a:solidFill>
              <a:ea typeface="黑体" panose="02010609060101010101" pitchFamily="49" charset="-122"/>
            </a:endParaRPr>
          </a:p>
          <a:p>
            <a:pPr algn="ctr" defTabSz="762000" eaLnBrk="0" hangingPunct="0"/>
            <a:r>
              <a:rPr kumimoji="1" lang="zh-CN" altLang="en-US" sz="2400">
                <a:solidFill>
                  <a:srgbClr val="333399"/>
                </a:solidFill>
                <a:ea typeface="黑体" panose="02010609060101010101" pitchFamily="49" charset="-122"/>
              </a:rPr>
              <a:t>把报文的数据部分交给应用层</a:t>
            </a:r>
            <a:endParaRPr kumimoji="1" lang="zh-CN" altLang="en-US" sz="2400">
              <a:solidFill>
                <a:srgbClr val="333399"/>
              </a:solidFill>
              <a:ea typeface="黑体" panose="02010609060101010101" pitchFamily="49" charset="-122"/>
            </a:endParaRPr>
          </a:p>
        </p:txBody>
      </p:sp>
      <p:grpSp>
        <p:nvGrpSpPr>
          <p:cNvPr id="4" name="Group 38"/>
          <p:cNvGrpSpPr/>
          <p:nvPr/>
        </p:nvGrpSpPr>
        <p:grpSpPr bwMode="auto">
          <a:xfrm>
            <a:off x="4951413" y="3248025"/>
            <a:ext cx="3489325" cy="396875"/>
            <a:chOff x="3119" y="2046"/>
            <a:chExt cx="2198" cy="250"/>
          </a:xfrm>
        </p:grpSpPr>
        <p:sp>
          <p:nvSpPr>
            <p:cNvPr id="132135" name="AutoShape 39"/>
            <p:cNvSpPr>
              <a:spLocks noChangeArrowheads="1"/>
            </p:cNvSpPr>
            <p:nvPr/>
          </p:nvSpPr>
          <p:spPr bwMode="auto">
            <a:xfrm rot="10800000" flipV="1">
              <a:off x="5193" y="2046"/>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sp>
          <p:nvSpPr>
            <p:cNvPr id="132136" name="AutoShape 40"/>
            <p:cNvSpPr>
              <a:spLocks noChangeArrowheads="1"/>
            </p:cNvSpPr>
            <p:nvPr/>
          </p:nvSpPr>
          <p:spPr bwMode="auto">
            <a:xfrm rot="10800000" flipV="1">
              <a:off x="3119" y="2046"/>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2101"/>
                                        </p:tgtEl>
                                      </p:cBhvr>
                                    </p:animEffect>
                                    <p:set>
                                      <p:cBhvr>
                                        <p:cTn id="7" dur="1" fill="hold">
                                          <p:stCondLst>
                                            <p:cond delay="999"/>
                                          </p:stCondLst>
                                        </p:cTn>
                                        <p:tgtEl>
                                          <p:spTgt spid="132101"/>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p:stCondLst>
                              <p:cond delay="3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4067175" y="2422525"/>
            <a:ext cx="2592388" cy="358775"/>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133123" name="Rectangle 3"/>
          <p:cNvSpPr>
            <a:spLocks noChangeArrowheads="1"/>
          </p:cNvSpPr>
          <p:nvPr/>
        </p:nvSpPr>
        <p:spPr bwMode="auto">
          <a:xfrm>
            <a:off x="3563938" y="2997200"/>
            <a:ext cx="504825" cy="358775"/>
          </a:xfrm>
          <a:prstGeom prst="rect">
            <a:avLst/>
          </a:prstGeom>
          <a:solidFill>
            <a:srgbClr val="FF99FF"/>
          </a:solidFill>
          <a:ln w="9525">
            <a:solidFill>
              <a:schemeClr val="tx1"/>
            </a:solidFill>
            <a:miter lim="800000"/>
          </a:ln>
          <a:effectLst/>
        </p:spPr>
        <p:txBody>
          <a:bodyPr wrap="none" anchor="ctr"/>
          <a:lstStyle/>
          <a:p>
            <a:pPr algn="ctr"/>
            <a:r>
              <a:rPr lang="en-US" altLang="zh-CN">
                <a:solidFill>
                  <a:srgbClr val="333399"/>
                </a:solidFill>
              </a:rPr>
              <a:t>H</a:t>
            </a:r>
            <a:r>
              <a:rPr lang="en-US" altLang="zh-CN" b="1" baseline="-25000">
                <a:solidFill>
                  <a:srgbClr val="333399"/>
                </a:solidFill>
              </a:rPr>
              <a:t>5</a:t>
            </a:r>
            <a:endParaRPr lang="en-US" altLang="zh-CN" b="1" baseline="-25000">
              <a:solidFill>
                <a:srgbClr val="333399"/>
              </a:solidFill>
            </a:endParaRPr>
          </a:p>
        </p:txBody>
      </p:sp>
      <p:sp>
        <p:nvSpPr>
          <p:cNvPr id="133124" name="Rectangle 4"/>
          <p:cNvSpPr>
            <a:spLocks noChangeArrowheads="1"/>
          </p:cNvSpPr>
          <p:nvPr/>
        </p:nvSpPr>
        <p:spPr bwMode="auto">
          <a:xfrm>
            <a:off x="4065588" y="2997200"/>
            <a:ext cx="2592387" cy="358775"/>
          </a:xfrm>
          <a:prstGeom prst="rect">
            <a:avLst/>
          </a:prstGeom>
          <a:solidFill>
            <a:srgbClr val="CCECFF"/>
          </a:solidFill>
          <a:ln w="952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应 用 程 序 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133125" name="Rectangle 5"/>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endParaRPr lang="zh-CN" altLang="en-US"/>
          </a:p>
        </p:txBody>
      </p:sp>
      <p:sp>
        <p:nvSpPr>
          <p:cNvPr id="133126" name="AutoShape 6"/>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33127" name="AutoShape 7"/>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3128" name="Text Box 8"/>
          <p:cNvSpPr txBox="1">
            <a:spLocks noChangeArrowheads="1"/>
          </p:cNvSpPr>
          <p:nvPr/>
        </p:nvSpPr>
        <p:spPr bwMode="auto">
          <a:xfrm>
            <a:off x="781050" y="302736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33129" name="Text Box 9"/>
          <p:cNvSpPr txBox="1">
            <a:spLocks noChangeArrowheads="1"/>
          </p:cNvSpPr>
          <p:nvPr/>
        </p:nvSpPr>
        <p:spPr bwMode="auto">
          <a:xfrm>
            <a:off x="781050" y="365442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33130" name="Text Box 10"/>
          <p:cNvSpPr txBox="1">
            <a:spLocks noChangeArrowheads="1"/>
          </p:cNvSpPr>
          <p:nvPr/>
        </p:nvSpPr>
        <p:spPr bwMode="auto">
          <a:xfrm>
            <a:off x="781050" y="42116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33131" name="Text Box 11"/>
          <p:cNvSpPr txBox="1">
            <a:spLocks noChangeArrowheads="1"/>
          </p:cNvSpPr>
          <p:nvPr/>
        </p:nvSpPr>
        <p:spPr bwMode="auto">
          <a:xfrm>
            <a:off x="781050" y="4770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33132" name="Text Box 12"/>
          <p:cNvSpPr txBox="1">
            <a:spLocks noChangeArrowheads="1"/>
          </p:cNvSpPr>
          <p:nvPr/>
        </p:nvSpPr>
        <p:spPr bwMode="auto">
          <a:xfrm>
            <a:off x="781050" y="5337175"/>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33133" name="Freeform 13"/>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34" name="Freeform 14"/>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35" name="Freeform 15"/>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36" name="Freeform 16"/>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37" name="AutoShape 17"/>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3138" name="Text Box 18"/>
          <p:cNvSpPr txBox="1">
            <a:spLocks noChangeArrowheads="1"/>
          </p:cNvSpPr>
          <p:nvPr/>
        </p:nvSpPr>
        <p:spPr bwMode="auto">
          <a:xfrm>
            <a:off x="7924800" y="2992438"/>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5</a:t>
            </a:r>
            <a:endParaRPr kumimoji="1" lang="en-US" altLang="zh-CN" sz="2000">
              <a:solidFill>
                <a:srgbClr val="333399"/>
              </a:solidFill>
            </a:endParaRPr>
          </a:p>
        </p:txBody>
      </p:sp>
      <p:sp>
        <p:nvSpPr>
          <p:cNvPr id="133139" name="Text Box 19"/>
          <p:cNvSpPr txBox="1">
            <a:spLocks noChangeArrowheads="1"/>
          </p:cNvSpPr>
          <p:nvPr/>
        </p:nvSpPr>
        <p:spPr bwMode="auto">
          <a:xfrm>
            <a:off x="7924800" y="36195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4</a:t>
            </a:r>
            <a:endParaRPr kumimoji="1" lang="en-US" altLang="zh-CN" sz="2000">
              <a:solidFill>
                <a:srgbClr val="333399"/>
              </a:solidFill>
            </a:endParaRPr>
          </a:p>
        </p:txBody>
      </p:sp>
      <p:sp>
        <p:nvSpPr>
          <p:cNvPr id="133140" name="Text Box 20"/>
          <p:cNvSpPr txBox="1">
            <a:spLocks noChangeArrowheads="1"/>
          </p:cNvSpPr>
          <p:nvPr/>
        </p:nvSpPr>
        <p:spPr bwMode="auto">
          <a:xfrm>
            <a:off x="7924800" y="4176713"/>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3</a:t>
            </a:r>
            <a:endParaRPr kumimoji="1" lang="en-US" altLang="zh-CN" sz="2000">
              <a:solidFill>
                <a:srgbClr val="333399"/>
              </a:solidFill>
            </a:endParaRPr>
          </a:p>
        </p:txBody>
      </p:sp>
      <p:sp>
        <p:nvSpPr>
          <p:cNvPr id="133141" name="Text Box 21"/>
          <p:cNvSpPr txBox="1">
            <a:spLocks noChangeArrowheads="1"/>
          </p:cNvSpPr>
          <p:nvPr/>
        </p:nvSpPr>
        <p:spPr bwMode="auto">
          <a:xfrm>
            <a:off x="7924800" y="473710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2</a:t>
            </a:r>
            <a:endParaRPr kumimoji="1" lang="en-US" altLang="zh-CN" sz="2000">
              <a:solidFill>
                <a:srgbClr val="333399"/>
              </a:solidFill>
            </a:endParaRPr>
          </a:p>
        </p:txBody>
      </p:sp>
      <p:sp>
        <p:nvSpPr>
          <p:cNvPr id="133142" name="Text Box 22"/>
          <p:cNvSpPr txBox="1">
            <a:spLocks noChangeArrowheads="1"/>
          </p:cNvSpPr>
          <p:nvPr/>
        </p:nvSpPr>
        <p:spPr bwMode="auto">
          <a:xfrm>
            <a:off x="7924800" y="5302250"/>
            <a:ext cx="325438"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1</a:t>
            </a:r>
            <a:endParaRPr kumimoji="1" lang="en-US" altLang="zh-CN" sz="2000">
              <a:solidFill>
                <a:srgbClr val="333399"/>
              </a:solidFill>
            </a:endParaRPr>
          </a:p>
        </p:txBody>
      </p:sp>
      <p:sp>
        <p:nvSpPr>
          <p:cNvPr id="133143" name="Freeform 23"/>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44" name="Freeform 24"/>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45" name="Freeform 25"/>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46" name="Freeform 26"/>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47" name="Text Box 27"/>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1</a:t>
            </a:r>
            <a:endParaRPr kumimoji="1" lang="en-US" altLang="zh-CN" sz="2000">
              <a:solidFill>
                <a:srgbClr val="333399"/>
              </a:solidFill>
              <a:ea typeface="黑体" panose="02010609060101010101" pitchFamily="49" charset="-122"/>
            </a:endParaRPr>
          </a:p>
        </p:txBody>
      </p:sp>
      <p:sp>
        <p:nvSpPr>
          <p:cNvPr id="133148" name="AutoShape 28"/>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3149" name="Text Box 29"/>
          <p:cNvSpPr txBox="1">
            <a:spLocks noChangeArrowheads="1"/>
          </p:cNvSpPr>
          <p:nvPr/>
        </p:nvSpPr>
        <p:spPr bwMode="auto">
          <a:xfrm>
            <a:off x="8027988" y="2422525"/>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3150" name="AutoShape 30"/>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3151" name="Text Box 31"/>
          <p:cNvSpPr txBox="1">
            <a:spLocks noChangeArrowheads="1"/>
          </p:cNvSpPr>
          <p:nvPr/>
        </p:nvSpPr>
        <p:spPr bwMode="auto">
          <a:xfrm>
            <a:off x="558800" y="2481263"/>
            <a:ext cx="615950" cy="396875"/>
          </a:xfrm>
          <a:prstGeom prst="rect">
            <a:avLst/>
          </a:prstGeom>
          <a:noFill/>
          <a:ln w="12700">
            <a:noFill/>
            <a:miter lim="800000"/>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3152" name="Text Box 32"/>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anose="02010609060101010101" pitchFamily="49" charset="-122"/>
              </a:rPr>
              <a:t>主机</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2</a:t>
            </a:r>
            <a:endParaRPr kumimoji="1" lang="en-US" altLang="zh-CN" sz="2000">
              <a:solidFill>
                <a:srgbClr val="333399"/>
              </a:solidFill>
              <a:ea typeface="黑体" panose="02010609060101010101" pitchFamily="49" charset="-122"/>
            </a:endParaRPr>
          </a:p>
        </p:txBody>
      </p:sp>
      <p:sp>
        <p:nvSpPr>
          <p:cNvPr id="133153" name="Text Box 33"/>
          <p:cNvSpPr txBox="1">
            <a:spLocks noChangeArrowheads="1"/>
          </p:cNvSpPr>
          <p:nvPr/>
        </p:nvSpPr>
        <p:spPr bwMode="auto">
          <a:xfrm>
            <a:off x="2987675" y="3573463"/>
            <a:ext cx="43497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anose="02010609060101010101" pitchFamily="49" charset="-122"/>
              </a:rPr>
              <a:t>应用层剥去应用层 </a:t>
            </a:r>
            <a:r>
              <a:rPr kumimoji="1" lang="en-US" altLang="zh-CN" sz="2400">
                <a:solidFill>
                  <a:srgbClr val="333399"/>
                </a:solidFill>
                <a:ea typeface="黑体" panose="02010609060101010101" pitchFamily="49" charset="-122"/>
              </a:rPr>
              <a:t>PDU </a:t>
            </a:r>
            <a:r>
              <a:rPr kumimoji="1" lang="zh-CN" altLang="en-US" sz="2400">
                <a:solidFill>
                  <a:srgbClr val="333399"/>
                </a:solidFill>
                <a:ea typeface="黑体" panose="02010609060101010101" pitchFamily="49" charset="-122"/>
              </a:rPr>
              <a:t>首部后</a:t>
            </a:r>
            <a:endParaRPr kumimoji="1" lang="zh-CN" altLang="en-US" sz="2400">
              <a:solidFill>
                <a:srgbClr val="333399"/>
              </a:solidFill>
              <a:ea typeface="黑体" panose="02010609060101010101" pitchFamily="49" charset="-122"/>
            </a:endParaRPr>
          </a:p>
          <a:p>
            <a:pPr algn="ctr" defTabSz="762000" eaLnBrk="0" hangingPunct="0"/>
            <a:r>
              <a:rPr kumimoji="1" lang="zh-CN" altLang="en-US" sz="2400">
                <a:solidFill>
                  <a:srgbClr val="333399"/>
                </a:solidFill>
                <a:ea typeface="黑体" panose="02010609060101010101" pitchFamily="49" charset="-122"/>
              </a:rPr>
              <a:t>把应用程序数据交给应用进程</a:t>
            </a:r>
            <a:endParaRPr kumimoji="1" lang="zh-CN" altLang="en-US" sz="2400">
              <a:solidFill>
                <a:srgbClr val="333399"/>
              </a:solidFill>
              <a:ea typeface="黑体" panose="02010609060101010101" pitchFamily="49" charset="-122"/>
            </a:endParaRPr>
          </a:p>
        </p:txBody>
      </p:sp>
      <p:grpSp>
        <p:nvGrpSpPr>
          <p:cNvPr id="2" name="Group 34"/>
          <p:cNvGrpSpPr/>
          <p:nvPr/>
        </p:nvGrpSpPr>
        <p:grpSpPr bwMode="auto">
          <a:xfrm>
            <a:off x="5238750" y="2708275"/>
            <a:ext cx="3201988" cy="396875"/>
            <a:chOff x="3300" y="1706"/>
            <a:chExt cx="2017" cy="250"/>
          </a:xfrm>
        </p:grpSpPr>
        <p:sp>
          <p:nvSpPr>
            <p:cNvPr id="133155" name="AutoShape 35"/>
            <p:cNvSpPr>
              <a:spLocks noChangeArrowheads="1"/>
            </p:cNvSpPr>
            <p:nvPr/>
          </p:nvSpPr>
          <p:spPr bwMode="auto">
            <a:xfrm rot="10800000" flipV="1">
              <a:off x="5193" y="1706"/>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sp>
          <p:nvSpPr>
            <p:cNvPr id="133156" name="AutoShape 36"/>
            <p:cNvSpPr>
              <a:spLocks noChangeArrowheads="1"/>
            </p:cNvSpPr>
            <p:nvPr/>
          </p:nvSpPr>
          <p:spPr bwMode="auto">
            <a:xfrm rot="10800000" flipV="1">
              <a:off x="3300" y="1706"/>
              <a:ext cx="124" cy="250"/>
            </a:xfrm>
            <a:prstGeom prst="upArrow">
              <a:avLst>
                <a:gd name="adj1" fmla="val 50000"/>
                <a:gd name="adj2" fmla="val 50403"/>
              </a:avLst>
            </a:prstGeom>
            <a:solidFill>
              <a:schemeClr val="hlink"/>
            </a:solidFill>
            <a:ln w="12700">
              <a:solidFill>
                <a:schemeClr val="tx1"/>
              </a:solidFill>
              <a:miter lim="800000"/>
            </a:ln>
            <a:effectLst/>
          </p:spPr>
          <p:txBody>
            <a:bodyPr vert="eaVert"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3123"/>
                                        </p:tgtEl>
                                      </p:cBhvr>
                                    </p:animEffect>
                                    <p:set>
                                      <p:cBhvr>
                                        <p:cTn id="7" dur="1" fill="hold">
                                          <p:stCondLst>
                                            <p:cond delay="999"/>
                                          </p:stCondLst>
                                        </p:cTn>
                                        <p:tgtEl>
                                          <p:spTgt spid="133123"/>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133124"/>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33122"/>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23" grpId="0" animBg="1"/>
      <p:bldP spid="1331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304800"/>
            <a:ext cx="9144000" cy="1143000"/>
          </a:xfrm>
          <a:prstGeom prst="rect">
            <a:avLst/>
          </a:prstGeom>
          <a:noFill/>
          <a:ln w="9525">
            <a:noFill/>
            <a:miter lim="800000"/>
          </a:ln>
          <a:effectLst/>
        </p:spPr>
        <p:txBody>
          <a:bodyPr lIns="92075" tIns="46038" rIns="92075" bIns="46038" anchor="ctr"/>
          <a:lstStyle/>
          <a:p>
            <a:pPr algn="ctr"/>
            <a:r>
              <a:rPr lang="zh-CN" altLang="en-US" sz="3600" b="1" dirty="0">
                <a:solidFill>
                  <a:srgbClr val="0070C0"/>
                </a:solidFill>
              </a:rPr>
              <a:t>屏蔽双绞线 (</a:t>
            </a:r>
            <a:r>
              <a:rPr lang="en-US" altLang="zh-CN" sz="3600" b="1" dirty="0">
                <a:solidFill>
                  <a:srgbClr val="0070C0"/>
                </a:solidFill>
              </a:rPr>
              <a:t>STP) 、</a:t>
            </a:r>
            <a:r>
              <a:rPr lang="zh-CN" altLang="en-US" sz="3600" b="1" dirty="0">
                <a:solidFill>
                  <a:srgbClr val="0070C0"/>
                </a:solidFill>
              </a:rPr>
              <a:t>非屏蔽双绞线(</a:t>
            </a:r>
            <a:r>
              <a:rPr lang="en-US" altLang="zh-CN" sz="3600" b="1" dirty="0">
                <a:solidFill>
                  <a:srgbClr val="0070C0"/>
                </a:solidFill>
              </a:rPr>
              <a:t>UTP)</a:t>
            </a:r>
            <a:endParaRPr lang="en-US" altLang="zh-CN" sz="3600" b="1" dirty="0">
              <a:solidFill>
                <a:srgbClr val="0070C0"/>
              </a:solidFill>
            </a:endParaRPr>
          </a:p>
        </p:txBody>
      </p:sp>
      <p:sp>
        <p:nvSpPr>
          <p:cNvPr id="33795" name="Rectangle 3"/>
          <p:cNvSpPr>
            <a:spLocks noChangeArrowheads="1"/>
          </p:cNvSpPr>
          <p:nvPr/>
        </p:nvSpPr>
        <p:spPr bwMode="auto">
          <a:xfrm>
            <a:off x="609600" y="1752600"/>
            <a:ext cx="3124200" cy="1066800"/>
          </a:xfrm>
          <a:prstGeom prst="rect">
            <a:avLst/>
          </a:prstGeom>
          <a:noFill/>
          <a:ln w="9525">
            <a:noFill/>
            <a:miter lim="800000"/>
          </a:ln>
          <a:effectLst/>
        </p:spPr>
        <p:txBody>
          <a:bodyPr lIns="92075" tIns="46038" rIns="92075" bIns="46038"/>
          <a:lstStyle/>
          <a:p>
            <a:r>
              <a:rPr lang="zh-CN" altLang="en-US"/>
              <a:t>以铝箔、金属丝网屏蔽以减少干扰和串音</a:t>
            </a:r>
            <a:endParaRPr lang="zh-CN" altLang="en-US"/>
          </a:p>
        </p:txBody>
      </p:sp>
      <p:pic>
        <p:nvPicPr>
          <p:cNvPr id="33796" name="Picture 4"/>
          <p:cNvPicPr>
            <a:picLocks noChangeArrowheads="1"/>
          </p:cNvPicPr>
          <p:nvPr/>
        </p:nvPicPr>
        <p:blipFill>
          <a:blip r:embed="rId1" cstate="print"/>
          <a:srcRect/>
          <a:stretch>
            <a:fillRect/>
          </a:stretch>
        </p:blipFill>
        <p:spPr bwMode="auto">
          <a:xfrm>
            <a:off x="609600" y="3200400"/>
            <a:ext cx="2970213" cy="2971800"/>
          </a:xfrm>
          <a:prstGeom prst="rect">
            <a:avLst/>
          </a:prstGeom>
          <a:noFill/>
          <a:ln w="50799">
            <a:solidFill>
              <a:schemeClr val="tx1"/>
            </a:solidFill>
            <a:miter lim="800000"/>
            <a:headEnd/>
            <a:tailEnd/>
          </a:ln>
          <a:effectLst/>
        </p:spPr>
      </p:pic>
      <p:sp>
        <p:nvSpPr>
          <p:cNvPr id="33797" name="Text Box 5"/>
          <p:cNvSpPr txBox="1">
            <a:spLocks noChangeArrowheads="1"/>
          </p:cNvSpPr>
          <p:nvPr/>
        </p:nvSpPr>
        <p:spPr bwMode="auto">
          <a:xfrm>
            <a:off x="4572000" y="1828800"/>
            <a:ext cx="4114800" cy="457200"/>
          </a:xfrm>
          <a:prstGeom prst="rect">
            <a:avLst/>
          </a:prstGeom>
          <a:noFill/>
          <a:ln w="12699">
            <a:noFill/>
            <a:miter lim="800000"/>
            <a:headEnd type="none" w="sm" len="sm"/>
            <a:tailEnd type="none" w="sm" len="sm"/>
          </a:ln>
          <a:effectLst/>
        </p:spPr>
        <p:txBody>
          <a:bodyPr>
            <a:spAutoFit/>
          </a:bodyPr>
          <a:lstStyle/>
          <a:p>
            <a:pPr marL="190500" lvl="1" defTabSz="762000"/>
            <a:r>
              <a:rPr lang="zh-CN" altLang="en-US"/>
              <a:t>双绞线外没有任何附加屏蔽</a:t>
            </a:r>
            <a:endParaRPr lang="zh-CN" altLang="en-US">
              <a:latin typeface="CordiaUPC" pitchFamily="34" charset="-34"/>
            </a:endParaRPr>
          </a:p>
        </p:txBody>
      </p:sp>
      <p:pic>
        <p:nvPicPr>
          <p:cNvPr id="33798" name="Picture 6"/>
          <p:cNvPicPr>
            <a:picLocks noChangeArrowheads="1"/>
          </p:cNvPicPr>
          <p:nvPr/>
        </p:nvPicPr>
        <p:blipFill>
          <a:blip r:embed="rId2" cstate="print"/>
          <a:srcRect/>
          <a:stretch>
            <a:fillRect/>
          </a:stretch>
        </p:blipFill>
        <p:spPr bwMode="auto">
          <a:xfrm>
            <a:off x="5257800" y="3200400"/>
            <a:ext cx="2992438" cy="2941638"/>
          </a:xfrm>
          <a:prstGeom prst="rect">
            <a:avLst/>
          </a:prstGeom>
          <a:noFill/>
          <a:ln w="50799">
            <a:solidFill>
              <a:schemeClr val="tx1"/>
            </a:solidFill>
            <a:miter lim="800000"/>
            <a:headEnd/>
            <a:tailEnd/>
          </a:ln>
          <a:effectLst/>
        </p:spPr>
      </p:pic>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81000" y="381000"/>
            <a:ext cx="7772400" cy="914400"/>
          </a:xfrm>
        </p:spPr>
        <p:txBody>
          <a:bodyPr/>
          <a:lstStyle/>
          <a:p>
            <a:r>
              <a:rPr lang="zh-CN" altLang="en-US"/>
              <a:t>(2)同轴电缆</a:t>
            </a:r>
            <a:endParaRPr lang="zh-CN" altLang="en-US"/>
          </a:p>
        </p:txBody>
      </p:sp>
      <p:grpSp>
        <p:nvGrpSpPr>
          <p:cNvPr id="2" name="Group 15"/>
          <p:cNvGrpSpPr/>
          <p:nvPr/>
        </p:nvGrpSpPr>
        <p:grpSpPr bwMode="auto">
          <a:xfrm>
            <a:off x="762000" y="4953000"/>
            <a:ext cx="8153400" cy="1447800"/>
            <a:chOff x="480" y="3120"/>
            <a:chExt cx="5136" cy="912"/>
          </a:xfrm>
        </p:grpSpPr>
        <p:sp>
          <p:nvSpPr>
            <p:cNvPr id="37891" name="Rectangle 3"/>
            <p:cNvSpPr>
              <a:spLocks noChangeArrowheads="1"/>
            </p:cNvSpPr>
            <p:nvPr/>
          </p:nvSpPr>
          <p:spPr bwMode="auto">
            <a:xfrm>
              <a:off x="480" y="3312"/>
              <a:ext cx="1008" cy="384"/>
            </a:xfrm>
            <a:prstGeom prst="rect">
              <a:avLst/>
            </a:prstGeom>
            <a:noFill/>
            <a:ln w="9525">
              <a:noFill/>
              <a:miter lim="800000"/>
            </a:ln>
            <a:effectLst/>
          </p:spPr>
          <p:txBody>
            <a:bodyPr wrap="none" anchor="ctr"/>
            <a:lstStyle/>
            <a:p>
              <a:pPr algn="ctr"/>
              <a:r>
                <a:rPr lang="zh-CN" altLang="en-US" sz="2000" b="1"/>
                <a:t>同轴电缆</a:t>
              </a:r>
              <a:endParaRPr lang="zh-CN" altLang="en-US" sz="2000" b="1"/>
            </a:p>
          </p:txBody>
        </p:sp>
        <p:sp>
          <p:nvSpPr>
            <p:cNvPr id="37892" name="AutoShape 4"/>
            <p:cNvSpPr/>
            <p:nvPr/>
          </p:nvSpPr>
          <p:spPr bwMode="auto">
            <a:xfrm>
              <a:off x="1344" y="3360"/>
              <a:ext cx="192" cy="432"/>
            </a:xfrm>
            <a:prstGeom prst="leftBrace">
              <a:avLst>
                <a:gd name="adj1" fmla="val 18750"/>
                <a:gd name="adj2" fmla="val 50000"/>
              </a:avLst>
            </a:prstGeom>
            <a:noFill/>
            <a:ln w="28575">
              <a:solidFill>
                <a:schemeClr val="tx1"/>
              </a:solidFill>
              <a:round/>
            </a:ln>
            <a:effectLst/>
          </p:spPr>
          <p:txBody>
            <a:bodyPr wrap="none" anchor="ctr"/>
            <a:lstStyle/>
            <a:p>
              <a:endParaRPr lang="zh-CN" altLang="en-US"/>
            </a:p>
          </p:txBody>
        </p:sp>
        <p:sp>
          <p:nvSpPr>
            <p:cNvPr id="37893" name="Rectangle 5"/>
            <p:cNvSpPr>
              <a:spLocks noChangeArrowheads="1"/>
            </p:cNvSpPr>
            <p:nvPr/>
          </p:nvSpPr>
          <p:spPr bwMode="auto">
            <a:xfrm>
              <a:off x="1536" y="3168"/>
              <a:ext cx="1632" cy="432"/>
            </a:xfrm>
            <a:prstGeom prst="rect">
              <a:avLst/>
            </a:prstGeom>
            <a:noFill/>
            <a:ln w="9525">
              <a:noFill/>
              <a:miter lim="800000"/>
            </a:ln>
            <a:effectLst/>
          </p:spPr>
          <p:txBody>
            <a:bodyPr wrap="none" anchor="ctr"/>
            <a:lstStyle/>
            <a:p>
              <a:r>
                <a:rPr lang="zh-CN" altLang="en-US" sz="2000" b="1">
                  <a:latin typeface="宋体" panose="02010600030101010101" pitchFamily="2" charset="-122"/>
                </a:rPr>
                <a:t>基带同轴电缆（50</a:t>
              </a:r>
              <a:r>
                <a:rPr lang="en-US" altLang="zh-CN" sz="2000" b="1">
                  <a:latin typeface="宋体" panose="02010600030101010101" pitchFamily="2" charset="-122"/>
                </a:rPr>
                <a:t>Ω）</a:t>
              </a:r>
              <a:endParaRPr lang="en-US" altLang="zh-CN" b="1">
                <a:latin typeface="宋体" panose="02010600030101010101" pitchFamily="2" charset="-122"/>
              </a:endParaRPr>
            </a:p>
          </p:txBody>
        </p:sp>
        <p:sp>
          <p:nvSpPr>
            <p:cNvPr id="37894" name="AutoShape 6"/>
            <p:cNvSpPr/>
            <p:nvPr/>
          </p:nvSpPr>
          <p:spPr bwMode="auto">
            <a:xfrm>
              <a:off x="3216" y="3216"/>
              <a:ext cx="96" cy="384"/>
            </a:xfrm>
            <a:prstGeom prst="leftBrace">
              <a:avLst>
                <a:gd name="adj1" fmla="val 33333"/>
                <a:gd name="adj2" fmla="val 50000"/>
              </a:avLst>
            </a:prstGeom>
            <a:noFill/>
            <a:ln w="28575">
              <a:solidFill>
                <a:schemeClr val="tx1"/>
              </a:solidFill>
              <a:round/>
            </a:ln>
            <a:effectLst/>
          </p:spPr>
          <p:txBody>
            <a:bodyPr wrap="none" anchor="ctr"/>
            <a:lstStyle/>
            <a:p>
              <a:endParaRPr lang="zh-CN" altLang="en-US"/>
            </a:p>
          </p:txBody>
        </p:sp>
        <p:sp>
          <p:nvSpPr>
            <p:cNvPr id="37895" name="Rectangle 7"/>
            <p:cNvSpPr>
              <a:spLocks noChangeArrowheads="1"/>
            </p:cNvSpPr>
            <p:nvPr/>
          </p:nvSpPr>
          <p:spPr bwMode="auto">
            <a:xfrm>
              <a:off x="3312" y="3120"/>
              <a:ext cx="2160" cy="288"/>
            </a:xfrm>
            <a:prstGeom prst="rect">
              <a:avLst/>
            </a:prstGeom>
            <a:noFill/>
            <a:ln w="9525">
              <a:noFill/>
              <a:miter lim="800000"/>
            </a:ln>
            <a:effectLst/>
          </p:spPr>
          <p:txBody>
            <a:bodyPr wrap="none" anchor="ctr"/>
            <a:lstStyle/>
            <a:p>
              <a:r>
                <a:rPr lang="zh-CN" altLang="en-US" sz="2000" b="1">
                  <a:latin typeface="宋体" panose="02010600030101010101" pitchFamily="2" charset="-122"/>
                </a:rPr>
                <a:t>粗缆(</a:t>
              </a:r>
              <a:r>
                <a:rPr lang="en-US" altLang="zh-CN" sz="2000" b="1">
                  <a:latin typeface="宋体" panose="02010600030101010101" pitchFamily="2" charset="-122"/>
                </a:rPr>
                <a:t>RG-11,</a:t>
              </a:r>
              <a:r>
                <a:rPr lang="zh-CN" altLang="en-US" sz="2000" b="1">
                  <a:latin typeface="宋体" panose="02010600030101010101" pitchFamily="2" charset="-122"/>
                </a:rPr>
                <a:t>直径10毫米)</a:t>
              </a:r>
              <a:endParaRPr lang="zh-CN" altLang="en-US" b="1">
                <a:latin typeface="宋体" panose="02010600030101010101" pitchFamily="2" charset="-122"/>
              </a:endParaRPr>
            </a:p>
          </p:txBody>
        </p:sp>
        <p:sp>
          <p:nvSpPr>
            <p:cNvPr id="37896" name="Rectangle 8"/>
            <p:cNvSpPr>
              <a:spLocks noChangeArrowheads="1"/>
            </p:cNvSpPr>
            <p:nvPr/>
          </p:nvSpPr>
          <p:spPr bwMode="auto">
            <a:xfrm>
              <a:off x="3312" y="3408"/>
              <a:ext cx="2304" cy="288"/>
            </a:xfrm>
            <a:prstGeom prst="rect">
              <a:avLst/>
            </a:prstGeom>
            <a:noFill/>
            <a:ln w="9525">
              <a:noFill/>
              <a:miter lim="800000"/>
            </a:ln>
            <a:effectLst/>
          </p:spPr>
          <p:txBody>
            <a:bodyPr wrap="none" anchor="ctr"/>
            <a:lstStyle/>
            <a:p>
              <a:r>
                <a:rPr lang="zh-CN" altLang="en-US" sz="2000" b="1">
                  <a:latin typeface="宋体" panose="02010600030101010101" pitchFamily="2" charset="-122"/>
                </a:rPr>
                <a:t>细缆(</a:t>
              </a:r>
              <a:r>
                <a:rPr lang="en-US" altLang="zh-CN" sz="2000" b="1">
                  <a:latin typeface="宋体" panose="02010600030101010101" pitchFamily="2" charset="-122"/>
                </a:rPr>
                <a:t>RG-58,</a:t>
              </a:r>
              <a:r>
                <a:rPr lang="zh-CN" altLang="en-US" sz="2000" b="1">
                  <a:latin typeface="宋体" panose="02010600030101010101" pitchFamily="2" charset="-122"/>
                </a:rPr>
                <a:t>直径5毫米)</a:t>
              </a:r>
              <a:endParaRPr lang="zh-CN" altLang="en-US" b="1">
                <a:latin typeface="宋体" panose="02010600030101010101" pitchFamily="2" charset="-122"/>
              </a:endParaRPr>
            </a:p>
          </p:txBody>
        </p:sp>
        <p:sp>
          <p:nvSpPr>
            <p:cNvPr id="37897" name="Rectangle 9"/>
            <p:cNvSpPr>
              <a:spLocks noChangeArrowheads="1"/>
            </p:cNvSpPr>
            <p:nvPr/>
          </p:nvSpPr>
          <p:spPr bwMode="auto">
            <a:xfrm>
              <a:off x="1536" y="3456"/>
              <a:ext cx="2496" cy="576"/>
            </a:xfrm>
            <a:prstGeom prst="rect">
              <a:avLst/>
            </a:prstGeom>
            <a:noFill/>
            <a:ln w="9525">
              <a:noFill/>
              <a:miter lim="800000"/>
            </a:ln>
            <a:effectLst/>
          </p:spPr>
          <p:txBody>
            <a:bodyPr wrap="none" anchor="ctr"/>
            <a:lstStyle/>
            <a:p>
              <a:r>
                <a:rPr lang="zh-CN" altLang="en-US" sz="2000" b="1">
                  <a:latin typeface="宋体" panose="02010600030101010101" pitchFamily="2" charset="-122"/>
                </a:rPr>
                <a:t>宽带同轴电缆（75</a:t>
              </a:r>
              <a:r>
                <a:rPr lang="en-US" altLang="zh-CN" sz="2000" b="1">
                  <a:latin typeface="宋体" panose="02010600030101010101" pitchFamily="2" charset="-122"/>
                </a:rPr>
                <a:t>Ω,RG-59）</a:t>
              </a:r>
              <a:endParaRPr lang="en-US" altLang="zh-CN" b="1">
                <a:latin typeface="宋体" panose="02010600030101010101" pitchFamily="2" charset="-122"/>
              </a:endParaRPr>
            </a:p>
          </p:txBody>
        </p:sp>
      </p:grpSp>
      <p:grpSp>
        <p:nvGrpSpPr>
          <p:cNvPr id="3" name="Group 12"/>
          <p:cNvGrpSpPr/>
          <p:nvPr/>
        </p:nvGrpSpPr>
        <p:grpSpPr bwMode="auto">
          <a:xfrm>
            <a:off x="762000" y="1600200"/>
            <a:ext cx="7696200" cy="3276600"/>
            <a:chOff x="432" y="912"/>
            <a:chExt cx="4848" cy="2064"/>
          </a:xfrm>
        </p:grpSpPr>
        <p:sp>
          <p:nvSpPr>
            <p:cNvPr id="37899" name="Rectangle 11"/>
            <p:cNvSpPr>
              <a:spLocks noChangeArrowheads="1"/>
            </p:cNvSpPr>
            <p:nvPr/>
          </p:nvSpPr>
          <p:spPr bwMode="auto">
            <a:xfrm>
              <a:off x="432" y="912"/>
              <a:ext cx="4848" cy="2064"/>
            </a:xfrm>
            <a:prstGeom prst="rect">
              <a:avLst/>
            </a:prstGeom>
            <a:solidFill>
              <a:schemeClr val="tx1"/>
            </a:solidFill>
            <a:ln w="12700" cap="sq">
              <a:solidFill>
                <a:schemeClr val="tx1"/>
              </a:solidFill>
              <a:miter lim="800000"/>
              <a:headEnd type="none" w="sm" len="sm"/>
              <a:tailEnd type="none" w="sm" len="sm"/>
            </a:ln>
            <a:effectLst/>
          </p:spPr>
          <p:txBody>
            <a:bodyPr wrap="none" anchor="ctr"/>
            <a:lstStyle/>
            <a:p>
              <a:endParaRPr lang="zh-CN" altLang="en-US"/>
            </a:p>
          </p:txBody>
        </p:sp>
        <p:pic>
          <p:nvPicPr>
            <p:cNvPr id="37898" name="Picture 10"/>
            <p:cNvPicPr>
              <a:picLocks noChangeAspect="1" noChangeArrowheads="1"/>
            </p:cNvPicPr>
            <p:nvPr/>
          </p:nvPicPr>
          <p:blipFill>
            <a:blip r:embed="rId1" cstate="print"/>
            <a:srcRect/>
            <a:stretch>
              <a:fillRect/>
            </a:stretch>
          </p:blipFill>
          <p:spPr bwMode="auto">
            <a:xfrm>
              <a:off x="624" y="1008"/>
              <a:ext cx="4309" cy="1905"/>
            </a:xfrm>
            <a:prstGeom prst="rect">
              <a:avLst/>
            </a:prstGeom>
            <a:noFill/>
            <a:ln>
              <a:noFill/>
            </a:ln>
            <a:effectLst/>
          </p:spPr>
        </p:pic>
      </p:grpSp>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33400" y="533400"/>
            <a:ext cx="7467600" cy="685800"/>
          </a:xfrm>
          <a:prstGeom prst="rect">
            <a:avLst/>
          </a:prstGeom>
          <a:noFill/>
          <a:ln w="9525">
            <a:noFill/>
            <a:miter lim="800000"/>
          </a:ln>
          <a:effectLst/>
        </p:spPr>
        <p:txBody>
          <a:bodyPr lIns="92075" tIns="46038" rIns="92075" bIns="46038" anchor="ctr"/>
          <a:lstStyle/>
          <a:p>
            <a:r>
              <a:rPr lang="zh-CN" altLang="en-US" sz="4400" b="1" dirty="0" smtClean="0">
                <a:solidFill>
                  <a:srgbClr val="0070C0"/>
                </a:solidFill>
                <a:latin typeface="CordiaUPC" pitchFamily="34" charset="-34"/>
                <a:ea typeface="黑体" panose="02010609060101010101" pitchFamily="49" charset="-122"/>
              </a:rPr>
              <a:t>光缆</a:t>
            </a:r>
            <a:endParaRPr lang="zh-CN" altLang="en-US" sz="4400" b="1" dirty="0">
              <a:solidFill>
                <a:srgbClr val="0070C0"/>
              </a:solidFill>
              <a:ea typeface="黑体" panose="02010609060101010101" pitchFamily="49" charset="-122"/>
            </a:endParaRPr>
          </a:p>
        </p:txBody>
      </p:sp>
      <p:sp>
        <p:nvSpPr>
          <p:cNvPr id="43117" name="Rectangle 109"/>
          <p:cNvSpPr>
            <a:spLocks noChangeArrowheads="1"/>
          </p:cNvSpPr>
          <p:nvPr/>
        </p:nvSpPr>
        <p:spPr bwMode="auto">
          <a:xfrm>
            <a:off x="609600" y="1600200"/>
            <a:ext cx="4113213" cy="519113"/>
          </a:xfrm>
          <a:prstGeom prst="rect">
            <a:avLst/>
          </a:prstGeom>
          <a:noFill/>
          <a:ln w="12700" cap="sq">
            <a:noFill/>
            <a:miter lim="800000"/>
            <a:headEnd type="none" w="sm" len="sm"/>
            <a:tailEnd type="none" w="sm" len="sm"/>
          </a:ln>
          <a:effectLst/>
        </p:spPr>
        <p:txBody>
          <a:bodyPr wrap="none">
            <a:spAutoFit/>
          </a:bodyPr>
          <a:lstStyle/>
          <a:p>
            <a:r>
              <a:rPr lang="zh-CN" altLang="en-US" sz="2800" b="1" dirty="0">
                <a:solidFill>
                  <a:srgbClr val="0070C0"/>
                </a:solidFill>
                <a:latin typeface="CordiaUPC" pitchFamily="34" charset="-34"/>
                <a:ea typeface="黑体" panose="02010609060101010101" pitchFamily="49" charset="-122"/>
              </a:rPr>
              <a:t>高密度多芯光缆</a:t>
            </a:r>
            <a:r>
              <a:rPr lang="zh-CN" altLang="en-US" sz="2800" b="1" dirty="0">
                <a:solidFill>
                  <a:srgbClr val="0070C0"/>
                </a:solidFill>
                <a:ea typeface="黑体" panose="02010609060101010101" pitchFamily="49" charset="-122"/>
              </a:rPr>
              <a:t>剖面结构</a:t>
            </a:r>
            <a:endParaRPr lang="zh-CN" altLang="en-US" sz="2800" b="1" dirty="0">
              <a:solidFill>
                <a:srgbClr val="0070C0"/>
              </a:solidFill>
              <a:ea typeface="黑体" panose="02010609060101010101" pitchFamily="49" charset="-122"/>
            </a:endParaRPr>
          </a:p>
        </p:txBody>
      </p:sp>
      <p:grpSp>
        <p:nvGrpSpPr>
          <p:cNvPr id="2" name="Group 112"/>
          <p:cNvGrpSpPr/>
          <p:nvPr/>
        </p:nvGrpSpPr>
        <p:grpSpPr bwMode="auto">
          <a:xfrm>
            <a:off x="990600" y="2209800"/>
            <a:ext cx="6862763" cy="3870325"/>
            <a:chOff x="624" y="1392"/>
            <a:chExt cx="4323" cy="2438"/>
          </a:xfrm>
        </p:grpSpPr>
        <p:sp>
          <p:nvSpPr>
            <p:cNvPr id="43012" name="Oval 4" descr="25%"/>
            <p:cNvSpPr>
              <a:spLocks noChangeArrowheads="1"/>
            </p:cNvSpPr>
            <p:nvPr/>
          </p:nvSpPr>
          <p:spPr bwMode="auto">
            <a:xfrm>
              <a:off x="1340" y="3257"/>
              <a:ext cx="465" cy="465"/>
            </a:xfrm>
            <a:prstGeom prst="ellipse">
              <a:avLst/>
            </a:prstGeom>
            <a:pattFill prst="pct25">
              <a:fgClr>
                <a:schemeClr val="accent1"/>
              </a:fgClr>
              <a:bgClr>
                <a:schemeClr val="bg1"/>
              </a:bgClr>
            </a:pattFill>
            <a:ln w="12699">
              <a:solidFill>
                <a:schemeClr val="tx1"/>
              </a:solidFill>
              <a:round/>
            </a:ln>
            <a:effectLst/>
          </p:spPr>
          <p:txBody>
            <a:bodyPr wrap="none" anchor="ctr"/>
            <a:lstStyle/>
            <a:p>
              <a:endParaRPr lang="zh-CN" altLang="en-US"/>
            </a:p>
          </p:txBody>
        </p:sp>
        <p:sp>
          <p:nvSpPr>
            <p:cNvPr id="43013" name="Oval 5" descr="小纸屑"/>
            <p:cNvSpPr>
              <a:spLocks noChangeArrowheads="1"/>
            </p:cNvSpPr>
            <p:nvPr/>
          </p:nvSpPr>
          <p:spPr bwMode="auto">
            <a:xfrm>
              <a:off x="1450" y="3373"/>
              <a:ext cx="246" cy="246"/>
            </a:xfrm>
            <a:prstGeom prst="ellipse">
              <a:avLst/>
            </a:prstGeom>
            <a:pattFill prst="smConfetti">
              <a:fgClr>
                <a:schemeClr val="accent2"/>
              </a:fgClr>
              <a:bgClr>
                <a:schemeClr val="bg1"/>
              </a:bgClr>
            </a:pattFill>
            <a:ln w="12699">
              <a:solidFill>
                <a:schemeClr val="tx1"/>
              </a:solidFill>
              <a:round/>
            </a:ln>
            <a:effectLst/>
          </p:spPr>
          <p:txBody>
            <a:bodyPr wrap="none" anchor="ctr"/>
            <a:lstStyle/>
            <a:p>
              <a:endParaRPr lang="zh-CN" altLang="en-US"/>
            </a:p>
          </p:txBody>
        </p:sp>
        <p:sp>
          <p:nvSpPr>
            <p:cNvPr id="43015" name="Rectangle 7" descr="20%"/>
            <p:cNvSpPr>
              <a:spLocks noChangeArrowheads="1"/>
            </p:cNvSpPr>
            <p:nvPr/>
          </p:nvSpPr>
          <p:spPr bwMode="auto">
            <a:xfrm>
              <a:off x="2018" y="3247"/>
              <a:ext cx="814" cy="471"/>
            </a:xfrm>
            <a:prstGeom prst="rect">
              <a:avLst/>
            </a:prstGeom>
            <a:pattFill prst="pct20">
              <a:fgClr>
                <a:schemeClr val="accent1"/>
              </a:fgClr>
              <a:bgClr>
                <a:schemeClr val="bg1"/>
              </a:bgClr>
            </a:pattFill>
            <a:ln w="12699">
              <a:solidFill>
                <a:schemeClr val="tx1"/>
              </a:solidFill>
              <a:miter lim="800000"/>
            </a:ln>
            <a:effectLst/>
          </p:spPr>
          <p:txBody>
            <a:bodyPr wrap="none" anchor="ctr"/>
            <a:lstStyle/>
            <a:p>
              <a:endParaRPr lang="zh-CN" altLang="en-US"/>
            </a:p>
          </p:txBody>
        </p:sp>
        <p:sp>
          <p:nvSpPr>
            <p:cNvPr id="43016" name="Rectangle 8" descr="25%"/>
            <p:cNvSpPr>
              <a:spLocks noChangeArrowheads="1"/>
            </p:cNvSpPr>
            <p:nvPr/>
          </p:nvSpPr>
          <p:spPr bwMode="auto">
            <a:xfrm>
              <a:off x="2020" y="3365"/>
              <a:ext cx="809" cy="242"/>
            </a:xfrm>
            <a:prstGeom prst="rect">
              <a:avLst/>
            </a:prstGeom>
            <a:pattFill prst="pct25">
              <a:fgClr>
                <a:schemeClr val="accent2"/>
              </a:fgClr>
              <a:bgClr>
                <a:schemeClr val="bg1"/>
              </a:bgClr>
            </a:pattFill>
            <a:ln w="12699">
              <a:solidFill>
                <a:schemeClr val="tx1"/>
              </a:solidFill>
              <a:miter lim="800000"/>
            </a:ln>
            <a:effectLst/>
          </p:spPr>
          <p:txBody>
            <a:bodyPr wrap="none" anchor="ctr"/>
            <a:lstStyle/>
            <a:p>
              <a:endParaRPr lang="zh-CN" altLang="en-US"/>
            </a:p>
          </p:txBody>
        </p:sp>
        <p:sp>
          <p:nvSpPr>
            <p:cNvPr id="43017" name="Line 9"/>
            <p:cNvSpPr>
              <a:spLocks noChangeShapeType="1"/>
            </p:cNvSpPr>
            <p:nvPr/>
          </p:nvSpPr>
          <p:spPr bwMode="auto">
            <a:xfrm flipH="1">
              <a:off x="1604" y="3251"/>
              <a:ext cx="428" cy="0"/>
            </a:xfrm>
            <a:prstGeom prst="line">
              <a:avLst/>
            </a:prstGeom>
            <a:noFill/>
            <a:ln w="12699">
              <a:solidFill>
                <a:schemeClr val="accent2"/>
              </a:solidFill>
              <a:prstDash val="sysDot"/>
              <a:round/>
              <a:headEnd type="none" w="sm" len="sm"/>
              <a:tailEnd type="none" w="sm" len="sm"/>
            </a:ln>
            <a:effectLst/>
          </p:spPr>
          <p:txBody>
            <a:bodyPr wrap="none" anchor="ctr"/>
            <a:lstStyle/>
            <a:p>
              <a:endParaRPr lang="zh-CN" altLang="en-US"/>
            </a:p>
          </p:txBody>
        </p:sp>
        <p:sp>
          <p:nvSpPr>
            <p:cNvPr id="43018" name="Line 10"/>
            <p:cNvSpPr>
              <a:spLocks noChangeShapeType="1"/>
            </p:cNvSpPr>
            <p:nvPr/>
          </p:nvSpPr>
          <p:spPr bwMode="auto">
            <a:xfrm flipH="1">
              <a:off x="1624" y="3726"/>
              <a:ext cx="428" cy="0"/>
            </a:xfrm>
            <a:prstGeom prst="line">
              <a:avLst/>
            </a:prstGeom>
            <a:noFill/>
            <a:ln w="12699">
              <a:solidFill>
                <a:schemeClr val="accent2"/>
              </a:solidFill>
              <a:prstDash val="sysDot"/>
              <a:round/>
              <a:headEnd type="none" w="sm" len="sm"/>
              <a:tailEnd type="none" w="sm" len="sm"/>
            </a:ln>
            <a:effectLst/>
          </p:spPr>
          <p:txBody>
            <a:bodyPr wrap="none" anchor="ctr"/>
            <a:lstStyle/>
            <a:p>
              <a:endParaRPr lang="zh-CN" altLang="en-US"/>
            </a:p>
          </p:txBody>
        </p:sp>
        <p:sp>
          <p:nvSpPr>
            <p:cNvPr id="43019" name="Line 11"/>
            <p:cNvSpPr>
              <a:spLocks noChangeShapeType="1"/>
            </p:cNvSpPr>
            <p:nvPr/>
          </p:nvSpPr>
          <p:spPr bwMode="auto">
            <a:xfrm flipH="1">
              <a:off x="1640" y="3371"/>
              <a:ext cx="389" cy="1"/>
            </a:xfrm>
            <a:prstGeom prst="line">
              <a:avLst/>
            </a:prstGeom>
            <a:noFill/>
            <a:ln w="12699">
              <a:solidFill>
                <a:schemeClr val="accent2"/>
              </a:solidFill>
              <a:prstDash val="sysDot"/>
              <a:round/>
              <a:headEnd type="none" w="sm" len="sm"/>
              <a:tailEnd type="none" w="sm" len="sm"/>
            </a:ln>
            <a:effectLst/>
          </p:spPr>
          <p:txBody>
            <a:bodyPr wrap="none" anchor="ctr"/>
            <a:lstStyle/>
            <a:p>
              <a:endParaRPr lang="zh-CN" altLang="en-US"/>
            </a:p>
          </p:txBody>
        </p:sp>
        <p:sp>
          <p:nvSpPr>
            <p:cNvPr id="43020" name="Line 12"/>
            <p:cNvSpPr>
              <a:spLocks noChangeShapeType="1"/>
            </p:cNvSpPr>
            <p:nvPr/>
          </p:nvSpPr>
          <p:spPr bwMode="auto">
            <a:xfrm flipH="1">
              <a:off x="1631" y="3616"/>
              <a:ext cx="389" cy="1"/>
            </a:xfrm>
            <a:prstGeom prst="line">
              <a:avLst/>
            </a:prstGeom>
            <a:noFill/>
            <a:ln w="12699">
              <a:solidFill>
                <a:schemeClr val="accent2"/>
              </a:solidFill>
              <a:prstDash val="sysDot"/>
              <a:round/>
              <a:headEnd type="none" w="sm" len="sm"/>
              <a:tailEnd type="none" w="sm" len="sm"/>
            </a:ln>
            <a:effectLst/>
          </p:spPr>
          <p:txBody>
            <a:bodyPr wrap="none" anchor="ctr"/>
            <a:lstStyle/>
            <a:p>
              <a:endParaRPr lang="zh-CN" altLang="en-US"/>
            </a:p>
          </p:txBody>
        </p:sp>
        <p:sp>
          <p:nvSpPr>
            <p:cNvPr id="43021" name="Rectangle 13"/>
            <p:cNvSpPr>
              <a:spLocks noChangeArrowheads="1"/>
            </p:cNvSpPr>
            <p:nvPr/>
          </p:nvSpPr>
          <p:spPr bwMode="auto">
            <a:xfrm>
              <a:off x="624" y="3599"/>
              <a:ext cx="447" cy="231"/>
            </a:xfrm>
            <a:prstGeom prst="rect">
              <a:avLst/>
            </a:prstGeom>
            <a:noFill/>
            <a:ln w="9525">
              <a:noFill/>
              <a:miter lim="800000"/>
            </a:ln>
            <a:effectLst/>
          </p:spPr>
          <p:txBody>
            <a:bodyPr lIns="92075" tIns="46038" rIns="92075" bIns="46038">
              <a:spAutoFit/>
            </a:bodyPr>
            <a:lstStyle/>
            <a:p>
              <a:pPr defTabSz="762000" eaLnBrk="0" hangingPunct="0"/>
              <a:r>
                <a:rPr lang="zh-CN" altLang="en-US" sz="1800" b="1">
                  <a:latin typeface="Arial" panose="020B0604020202020204" pitchFamily="34" charset="0"/>
                </a:rPr>
                <a:t>纤芯</a:t>
              </a:r>
              <a:endParaRPr lang="zh-CN" altLang="en-US" sz="1800" b="1">
                <a:latin typeface="Arial" panose="020B0604020202020204" pitchFamily="34" charset="0"/>
              </a:endParaRPr>
            </a:p>
          </p:txBody>
        </p:sp>
        <p:sp>
          <p:nvSpPr>
            <p:cNvPr id="43022" name="Rectangle 14"/>
            <p:cNvSpPr>
              <a:spLocks noChangeArrowheads="1"/>
            </p:cNvSpPr>
            <p:nvPr/>
          </p:nvSpPr>
          <p:spPr bwMode="auto">
            <a:xfrm>
              <a:off x="672" y="3119"/>
              <a:ext cx="522" cy="231"/>
            </a:xfrm>
            <a:prstGeom prst="rect">
              <a:avLst/>
            </a:prstGeom>
            <a:noFill/>
            <a:ln w="9525">
              <a:noFill/>
              <a:miter lim="800000"/>
            </a:ln>
            <a:effectLst/>
          </p:spPr>
          <p:txBody>
            <a:bodyPr lIns="92075" tIns="46038" rIns="92075" bIns="46038">
              <a:spAutoFit/>
            </a:bodyPr>
            <a:lstStyle/>
            <a:p>
              <a:pPr defTabSz="762000" eaLnBrk="0" hangingPunct="0"/>
              <a:r>
                <a:rPr lang="zh-CN" altLang="en-US" sz="1800" b="1">
                  <a:latin typeface="Arial" panose="020B0604020202020204" pitchFamily="34" charset="0"/>
                </a:rPr>
                <a:t>包层</a:t>
              </a:r>
              <a:endParaRPr lang="zh-CN" altLang="en-US" sz="1800" b="1">
                <a:latin typeface="Arial" panose="020B0604020202020204" pitchFamily="34" charset="0"/>
              </a:endParaRPr>
            </a:p>
          </p:txBody>
        </p:sp>
        <p:sp>
          <p:nvSpPr>
            <p:cNvPr id="43023" name="Line 15"/>
            <p:cNvSpPr>
              <a:spLocks noChangeShapeType="1"/>
            </p:cNvSpPr>
            <p:nvPr/>
          </p:nvSpPr>
          <p:spPr bwMode="auto">
            <a:xfrm flipH="1">
              <a:off x="1025" y="3504"/>
              <a:ext cx="511" cy="170"/>
            </a:xfrm>
            <a:prstGeom prst="line">
              <a:avLst/>
            </a:prstGeom>
            <a:noFill/>
            <a:ln w="25399">
              <a:solidFill>
                <a:schemeClr val="accent2"/>
              </a:solidFill>
              <a:round/>
              <a:headEnd type="stealth" w="med" len="med"/>
              <a:tailEnd type="none" w="sm" len="sm"/>
            </a:ln>
            <a:effectLst/>
          </p:spPr>
          <p:txBody>
            <a:bodyPr wrap="none" anchor="ctr"/>
            <a:lstStyle/>
            <a:p>
              <a:endParaRPr lang="zh-CN" altLang="en-US"/>
            </a:p>
          </p:txBody>
        </p:sp>
        <p:sp>
          <p:nvSpPr>
            <p:cNvPr id="43024" name="Line 16"/>
            <p:cNvSpPr>
              <a:spLocks noChangeShapeType="1"/>
            </p:cNvSpPr>
            <p:nvPr/>
          </p:nvSpPr>
          <p:spPr bwMode="auto">
            <a:xfrm flipH="1" flipV="1">
              <a:off x="1104" y="3263"/>
              <a:ext cx="288" cy="145"/>
            </a:xfrm>
            <a:prstGeom prst="line">
              <a:avLst/>
            </a:prstGeom>
            <a:noFill/>
            <a:ln w="25399">
              <a:solidFill>
                <a:schemeClr val="accent2"/>
              </a:solidFill>
              <a:round/>
              <a:headEnd type="stealth" w="med" len="med"/>
              <a:tailEnd type="none" w="sm" len="sm"/>
            </a:ln>
            <a:effectLst/>
          </p:spPr>
          <p:txBody>
            <a:bodyPr wrap="none" anchor="ctr"/>
            <a:lstStyle/>
            <a:p>
              <a:endParaRPr lang="zh-CN" altLang="en-US"/>
            </a:p>
          </p:txBody>
        </p:sp>
        <p:sp>
          <p:nvSpPr>
            <p:cNvPr id="43027" name="Oval 19"/>
            <p:cNvSpPr>
              <a:spLocks noChangeArrowheads="1"/>
            </p:cNvSpPr>
            <p:nvPr/>
          </p:nvSpPr>
          <p:spPr bwMode="auto">
            <a:xfrm>
              <a:off x="1611" y="2114"/>
              <a:ext cx="732" cy="732"/>
            </a:xfrm>
            <a:prstGeom prst="ellipse">
              <a:avLst/>
            </a:prstGeom>
            <a:solidFill>
              <a:srgbClr val="FFCC99"/>
            </a:solidFill>
            <a:ln w="12699">
              <a:solidFill>
                <a:schemeClr val="tx1"/>
              </a:solidFill>
              <a:round/>
            </a:ln>
            <a:effectLst/>
          </p:spPr>
          <p:txBody>
            <a:bodyPr wrap="none" anchor="ctr"/>
            <a:lstStyle/>
            <a:p>
              <a:endParaRPr lang="zh-CN" altLang="en-US"/>
            </a:p>
          </p:txBody>
        </p:sp>
        <p:sp>
          <p:nvSpPr>
            <p:cNvPr id="43028" name="Oval 20"/>
            <p:cNvSpPr>
              <a:spLocks noChangeArrowheads="1"/>
            </p:cNvSpPr>
            <p:nvPr/>
          </p:nvSpPr>
          <p:spPr bwMode="auto">
            <a:xfrm>
              <a:off x="1728" y="2238"/>
              <a:ext cx="486" cy="486"/>
            </a:xfrm>
            <a:prstGeom prst="ellipse">
              <a:avLst/>
            </a:prstGeom>
            <a:solidFill>
              <a:schemeClr val="bg1"/>
            </a:solidFill>
            <a:ln w="12699">
              <a:solidFill>
                <a:schemeClr val="tx1"/>
              </a:solidFill>
              <a:round/>
            </a:ln>
            <a:effectLst/>
          </p:spPr>
          <p:txBody>
            <a:bodyPr wrap="none" anchor="ctr"/>
            <a:lstStyle/>
            <a:p>
              <a:endParaRPr lang="zh-CN" altLang="en-US"/>
            </a:p>
          </p:txBody>
        </p:sp>
        <p:sp>
          <p:nvSpPr>
            <p:cNvPr id="43030" name="Oval 22"/>
            <p:cNvSpPr>
              <a:spLocks noChangeArrowheads="1"/>
            </p:cNvSpPr>
            <p:nvPr/>
          </p:nvSpPr>
          <p:spPr bwMode="auto">
            <a:xfrm>
              <a:off x="1752" y="2437"/>
              <a:ext cx="111" cy="112"/>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31" name="Oval 23"/>
            <p:cNvSpPr>
              <a:spLocks noChangeArrowheads="1"/>
            </p:cNvSpPr>
            <p:nvPr/>
          </p:nvSpPr>
          <p:spPr bwMode="auto">
            <a:xfrm>
              <a:off x="1901" y="2437"/>
              <a:ext cx="112" cy="112"/>
            </a:xfrm>
            <a:prstGeom prst="ellipse">
              <a:avLst/>
            </a:prstGeom>
            <a:solidFill>
              <a:srgbClr val="FFFF00"/>
            </a:solidFill>
            <a:ln w="12700">
              <a:solidFill>
                <a:schemeClr val="tx1"/>
              </a:solidFill>
              <a:round/>
            </a:ln>
            <a:effectLst/>
          </p:spPr>
          <p:txBody>
            <a:bodyPr wrap="none" anchor="ctr"/>
            <a:lstStyle/>
            <a:p>
              <a:endParaRPr lang="zh-CN" altLang="en-US"/>
            </a:p>
          </p:txBody>
        </p:sp>
        <p:sp>
          <p:nvSpPr>
            <p:cNvPr id="43032" name="Oval 24"/>
            <p:cNvSpPr>
              <a:spLocks noChangeArrowheads="1"/>
            </p:cNvSpPr>
            <p:nvPr/>
          </p:nvSpPr>
          <p:spPr bwMode="auto">
            <a:xfrm>
              <a:off x="2058" y="2444"/>
              <a:ext cx="112" cy="112"/>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33" name="Oval 25"/>
            <p:cNvSpPr>
              <a:spLocks noChangeArrowheads="1"/>
            </p:cNvSpPr>
            <p:nvPr/>
          </p:nvSpPr>
          <p:spPr bwMode="auto">
            <a:xfrm>
              <a:off x="1840" y="2311"/>
              <a:ext cx="112" cy="111"/>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34" name="Oval 26"/>
            <p:cNvSpPr>
              <a:spLocks noChangeArrowheads="1"/>
            </p:cNvSpPr>
            <p:nvPr/>
          </p:nvSpPr>
          <p:spPr bwMode="auto">
            <a:xfrm>
              <a:off x="1983" y="2301"/>
              <a:ext cx="112" cy="112"/>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35" name="Oval 27"/>
            <p:cNvSpPr>
              <a:spLocks noChangeArrowheads="1"/>
            </p:cNvSpPr>
            <p:nvPr/>
          </p:nvSpPr>
          <p:spPr bwMode="auto">
            <a:xfrm>
              <a:off x="1833" y="2564"/>
              <a:ext cx="112" cy="111"/>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36" name="Oval 28"/>
            <p:cNvSpPr>
              <a:spLocks noChangeArrowheads="1"/>
            </p:cNvSpPr>
            <p:nvPr/>
          </p:nvSpPr>
          <p:spPr bwMode="auto">
            <a:xfrm>
              <a:off x="1993" y="2571"/>
              <a:ext cx="111" cy="111"/>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37" name="Rectangle 29"/>
            <p:cNvSpPr>
              <a:spLocks noChangeArrowheads="1"/>
            </p:cNvSpPr>
            <p:nvPr/>
          </p:nvSpPr>
          <p:spPr bwMode="auto">
            <a:xfrm>
              <a:off x="952" y="1652"/>
              <a:ext cx="406" cy="231"/>
            </a:xfrm>
            <a:prstGeom prst="rect">
              <a:avLst/>
            </a:prstGeom>
            <a:noFill/>
            <a:ln w="9525">
              <a:noFill/>
              <a:miter lim="800000"/>
            </a:ln>
            <a:effectLst/>
          </p:spPr>
          <p:txBody>
            <a:bodyPr wrap="none" lIns="92075" tIns="46038" rIns="92075" bIns="46038">
              <a:spAutoFit/>
            </a:bodyPr>
            <a:lstStyle/>
            <a:p>
              <a:pPr defTabSz="762000" eaLnBrk="0" hangingPunct="0"/>
              <a:r>
                <a:rPr lang="zh-CN" altLang="en-US" sz="1800" b="1">
                  <a:latin typeface="Arial" panose="020B0604020202020204" pitchFamily="34" charset="0"/>
                </a:rPr>
                <a:t>外套</a:t>
              </a:r>
              <a:endParaRPr lang="zh-CN" altLang="en-US" sz="1800" b="1">
                <a:latin typeface="Arial" panose="020B0604020202020204" pitchFamily="34" charset="0"/>
              </a:endParaRPr>
            </a:p>
          </p:txBody>
        </p:sp>
        <p:sp>
          <p:nvSpPr>
            <p:cNvPr id="43038" name="Rectangle 30"/>
            <p:cNvSpPr>
              <a:spLocks noChangeArrowheads="1"/>
            </p:cNvSpPr>
            <p:nvPr/>
          </p:nvSpPr>
          <p:spPr bwMode="auto">
            <a:xfrm>
              <a:off x="2151" y="1392"/>
              <a:ext cx="551" cy="231"/>
            </a:xfrm>
            <a:prstGeom prst="rect">
              <a:avLst/>
            </a:prstGeom>
            <a:noFill/>
            <a:ln w="9525">
              <a:noFill/>
              <a:miter lim="800000"/>
            </a:ln>
            <a:effectLst/>
          </p:spPr>
          <p:txBody>
            <a:bodyPr wrap="none" lIns="92075" tIns="46038" rIns="92075" bIns="46038">
              <a:spAutoFit/>
            </a:bodyPr>
            <a:lstStyle/>
            <a:p>
              <a:pPr defTabSz="762000" eaLnBrk="0" hangingPunct="0"/>
              <a:r>
                <a:rPr lang="zh-CN" altLang="en-US" sz="1800" b="1">
                  <a:latin typeface="Arial" panose="020B0604020202020204" pitchFamily="34" charset="0"/>
                </a:rPr>
                <a:t>加强芯</a:t>
              </a:r>
              <a:endParaRPr lang="zh-CN" altLang="en-US" sz="1800" b="1">
                <a:latin typeface="Arial" panose="020B0604020202020204" pitchFamily="34" charset="0"/>
              </a:endParaRPr>
            </a:p>
          </p:txBody>
        </p:sp>
        <p:sp>
          <p:nvSpPr>
            <p:cNvPr id="43039" name="Rectangle 31"/>
            <p:cNvSpPr>
              <a:spLocks noChangeArrowheads="1"/>
            </p:cNvSpPr>
            <p:nvPr/>
          </p:nvSpPr>
          <p:spPr bwMode="auto">
            <a:xfrm>
              <a:off x="859" y="2389"/>
              <a:ext cx="406" cy="231"/>
            </a:xfrm>
            <a:prstGeom prst="rect">
              <a:avLst/>
            </a:prstGeom>
            <a:noFill/>
            <a:ln w="9525">
              <a:noFill/>
              <a:miter lim="800000"/>
            </a:ln>
            <a:effectLst/>
          </p:spPr>
          <p:txBody>
            <a:bodyPr wrap="none" lIns="92075" tIns="46038" rIns="92075" bIns="46038">
              <a:spAutoFit/>
            </a:bodyPr>
            <a:lstStyle/>
            <a:p>
              <a:pPr defTabSz="762000" eaLnBrk="0" hangingPunct="0"/>
              <a:r>
                <a:rPr lang="zh-CN" altLang="en-US" sz="1800" b="1">
                  <a:latin typeface="Arial" panose="020B0604020202020204" pitchFamily="34" charset="0"/>
                </a:rPr>
                <a:t>光纤</a:t>
              </a:r>
              <a:endParaRPr lang="zh-CN" altLang="en-US" sz="1800" b="1">
                <a:latin typeface="Arial" panose="020B0604020202020204" pitchFamily="34" charset="0"/>
              </a:endParaRPr>
            </a:p>
          </p:txBody>
        </p:sp>
        <p:sp>
          <p:nvSpPr>
            <p:cNvPr id="43041" name="Line 33"/>
            <p:cNvSpPr>
              <a:spLocks noChangeShapeType="1"/>
            </p:cNvSpPr>
            <p:nvPr/>
          </p:nvSpPr>
          <p:spPr bwMode="auto">
            <a:xfrm flipH="1" flipV="1">
              <a:off x="1344" y="1919"/>
              <a:ext cx="385" cy="316"/>
            </a:xfrm>
            <a:prstGeom prst="line">
              <a:avLst/>
            </a:prstGeom>
            <a:noFill/>
            <a:ln w="25399">
              <a:solidFill>
                <a:schemeClr val="accent2"/>
              </a:solidFill>
              <a:round/>
              <a:headEnd type="stealth" w="med" len="med"/>
              <a:tailEnd type="none" w="sm" len="sm"/>
            </a:ln>
            <a:effectLst/>
          </p:spPr>
          <p:txBody>
            <a:bodyPr wrap="none" anchor="ctr"/>
            <a:lstStyle/>
            <a:p>
              <a:endParaRPr lang="zh-CN" altLang="en-US"/>
            </a:p>
          </p:txBody>
        </p:sp>
        <p:sp>
          <p:nvSpPr>
            <p:cNvPr id="43042" name="Line 34"/>
            <p:cNvSpPr>
              <a:spLocks noChangeShapeType="1"/>
            </p:cNvSpPr>
            <p:nvPr/>
          </p:nvSpPr>
          <p:spPr bwMode="auto">
            <a:xfrm flipV="1">
              <a:off x="1968" y="1631"/>
              <a:ext cx="384" cy="865"/>
            </a:xfrm>
            <a:prstGeom prst="line">
              <a:avLst/>
            </a:prstGeom>
            <a:noFill/>
            <a:ln w="25399">
              <a:solidFill>
                <a:schemeClr val="accent2"/>
              </a:solidFill>
              <a:round/>
              <a:headEnd type="stealth" w="med" len="med"/>
              <a:tailEnd type="none" w="sm" len="sm"/>
            </a:ln>
            <a:effectLst/>
          </p:spPr>
          <p:txBody>
            <a:bodyPr wrap="none" anchor="ctr"/>
            <a:lstStyle/>
            <a:p>
              <a:endParaRPr lang="zh-CN" altLang="en-US"/>
            </a:p>
          </p:txBody>
        </p:sp>
        <p:sp>
          <p:nvSpPr>
            <p:cNvPr id="43043" name="Line 35"/>
            <p:cNvSpPr>
              <a:spLocks noChangeShapeType="1"/>
            </p:cNvSpPr>
            <p:nvPr/>
          </p:nvSpPr>
          <p:spPr bwMode="auto">
            <a:xfrm flipH="1">
              <a:off x="1373" y="2592"/>
              <a:ext cx="451" cy="776"/>
            </a:xfrm>
            <a:prstGeom prst="line">
              <a:avLst/>
            </a:prstGeom>
            <a:noFill/>
            <a:ln w="12699">
              <a:solidFill>
                <a:schemeClr val="accent2"/>
              </a:solidFill>
              <a:round/>
              <a:headEnd type="none" w="sm" len="sm"/>
              <a:tailEnd type="none" w="sm" len="sm"/>
            </a:ln>
            <a:effectLst/>
          </p:spPr>
          <p:txBody>
            <a:bodyPr wrap="none" anchor="ctr"/>
            <a:lstStyle/>
            <a:p>
              <a:endParaRPr lang="zh-CN" altLang="en-US"/>
            </a:p>
          </p:txBody>
        </p:sp>
        <p:sp>
          <p:nvSpPr>
            <p:cNvPr id="43044" name="Line 36"/>
            <p:cNvSpPr>
              <a:spLocks noChangeShapeType="1"/>
            </p:cNvSpPr>
            <p:nvPr/>
          </p:nvSpPr>
          <p:spPr bwMode="auto">
            <a:xfrm flipH="1">
              <a:off x="1809" y="2627"/>
              <a:ext cx="131" cy="873"/>
            </a:xfrm>
            <a:prstGeom prst="line">
              <a:avLst/>
            </a:prstGeom>
            <a:noFill/>
            <a:ln w="12699">
              <a:solidFill>
                <a:schemeClr val="accent2"/>
              </a:solidFill>
              <a:round/>
              <a:headEnd type="none" w="sm" len="sm"/>
              <a:tailEnd type="none" w="sm" len="sm"/>
            </a:ln>
            <a:effectLst/>
          </p:spPr>
          <p:txBody>
            <a:bodyPr wrap="none" anchor="ctr"/>
            <a:lstStyle/>
            <a:p>
              <a:endParaRPr lang="zh-CN" altLang="en-US"/>
            </a:p>
          </p:txBody>
        </p:sp>
        <p:sp>
          <p:nvSpPr>
            <p:cNvPr id="43045" name="Oval 37"/>
            <p:cNvSpPr>
              <a:spLocks noChangeArrowheads="1"/>
            </p:cNvSpPr>
            <p:nvPr/>
          </p:nvSpPr>
          <p:spPr bwMode="auto">
            <a:xfrm>
              <a:off x="2886" y="2077"/>
              <a:ext cx="1316" cy="1262"/>
            </a:xfrm>
            <a:prstGeom prst="ellipse">
              <a:avLst/>
            </a:prstGeom>
            <a:solidFill>
              <a:srgbClr val="FF9900"/>
            </a:solidFill>
            <a:ln w="12699">
              <a:solidFill>
                <a:schemeClr val="tx1"/>
              </a:solidFill>
              <a:round/>
            </a:ln>
            <a:effectLst/>
          </p:spPr>
          <p:txBody>
            <a:bodyPr wrap="none" anchor="ctr"/>
            <a:lstStyle/>
            <a:p>
              <a:endParaRPr lang="zh-CN" altLang="en-US"/>
            </a:p>
          </p:txBody>
        </p:sp>
        <p:sp>
          <p:nvSpPr>
            <p:cNvPr id="43046" name="Oval 38"/>
            <p:cNvSpPr>
              <a:spLocks noChangeArrowheads="1"/>
            </p:cNvSpPr>
            <p:nvPr/>
          </p:nvSpPr>
          <p:spPr bwMode="auto">
            <a:xfrm>
              <a:off x="3061" y="2218"/>
              <a:ext cx="973" cy="973"/>
            </a:xfrm>
            <a:prstGeom prst="ellipse">
              <a:avLst/>
            </a:prstGeom>
            <a:solidFill>
              <a:schemeClr val="hlink"/>
            </a:solidFill>
            <a:ln w="12699">
              <a:solidFill>
                <a:schemeClr val="tx1"/>
              </a:solidFill>
              <a:round/>
            </a:ln>
            <a:effectLst/>
          </p:spPr>
          <p:txBody>
            <a:bodyPr wrap="none" anchor="ctr"/>
            <a:lstStyle/>
            <a:p>
              <a:endParaRPr lang="zh-CN" altLang="en-US"/>
            </a:p>
          </p:txBody>
        </p:sp>
        <p:sp>
          <p:nvSpPr>
            <p:cNvPr id="43047" name="Oval 39"/>
            <p:cNvSpPr>
              <a:spLocks noChangeArrowheads="1"/>
            </p:cNvSpPr>
            <p:nvPr/>
          </p:nvSpPr>
          <p:spPr bwMode="auto">
            <a:xfrm>
              <a:off x="3396" y="2545"/>
              <a:ext cx="304" cy="304"/>
            </a:xfrm>
            <a:prstGeom prst="ellipse">
              <a:avLst/>
            </a:prstGeom>
            <a:solidFill>
              <a:schemeClr val="folHlink"/>
            </a:solidFill>
            <a:ln w="12699">
              <a:solidFill>
                <a:schemeClr val="tx1"/>
              </a:solidFill>
              <a:round/>
            </a:ln>
            <a:effectLst/>
          </p:spPr>
          <p:txBody>
            <a:bodyPr wrap="none" anchor="ctr"/>
            <a:lstStyle/>
            <a:p>
              <a:endParaRPr lang="zh-CN" altLang="en-US"/>
            </a:p>
          </p:txBody>
        </p:sp>
        <p:sp>
          <p:nvSpPr>
            <p:cNvPr id="43048" name="Oval 40"/>
            <p:cNvSpPr>
              <a:spLocks noChangeArrowheads="1"/>
            </p:cNvSpPr>
            <p:nvPr/>
          </p:nvSpPr>
          <p:spPr bwMode="auto">
            <a:xfrm>
              <a:off x="3468" y="2614"/>
              <a:ext cx="166" cy="166"/>
            </a:xfrm>
            <a:prstGeom prst="ellipse">
              <a:avLst/>
            </a:prstGeom>
            <a:solidFill>
              <a:schemeClr val="bg1"/>
            </a:solidFill>
            <a:ln w="12699">
              <a:solidFill>
                <a:schemeClr val="tx1"/>
              </a:solidFill>
              <a:round/>
            </a:ln>
            <a:effectLst/>
          </p:spPr>
          <p:txBody>
            <a:bodyPr wrap="none" anchor="ctr"/>
            <a:lstStyle/>
            <a:p>
              <a:endParaRPr lang="zh-CN" altLang="en-US"/>
            </a:p>
          </p:txBody>
        </p:sp>
        <p:sp>
          <p:nvSpPr>
            <p:cNvPr id="43049" name="Oval 41"/>
            <p:cNvSpPr>
              <a:spLocks noChangeArrowheads="1"/>
            </p:cNvSpPr>
            <p:nvPr/>
          </p:nvSpPr>
          <p:spPr bwMode="auto">
            <a:xfrm>
              <a:off x="3673" y="2709"/>
              <a:ext cx="308" cy="308"/>
            </a:xfrm>
            <a:prstGeom prst="ellipse">
              <a:avLst/>
            </a:prstGeom>
            <a:solidFill>
              <a:schemeClr val="accent2"/>
            </a:solidFill>
            <a:ln w="12699">
              <a:solidFill>
                <a:schemeClr val="tx1"/>
              </a:solidFill>
              <a:round/>
            </a:ln>
            <a:effectLst/>
          </p:spPr>
          <p:txBody>
            <a:bodyPr wrap="none" anchor="ctr"/>
            <a:lstStyle/>
            <a:p>
              <a:endParaRPr lang="zh-CN" altLang="en-US"/>
            </a:p>
          </p:txBody>
        </p:sp>
        <p:sp>
          <p:nvSpPr>
            <p:cNvPr id="43050" name="Oval 42"/>
            <p:cNvSpPr>
              <a:spLocks noChangeArrowheads="1"/>
            </p:cNvSpPr>
            <p:nvPr/>
          </p:nvSpPr>
          <p:spPr bwMode="auto">
            <a:xfrm>
              <a:off x="3723" y="2762"/>
              <a:ext cx="203" cy="203"/>
            </a:xfrm>
            <a:prstGeom prst="ellipse">
              <a:avLst/>
            </a:prstGeom>
            <a:solidFill>
              <a:schemeClr val="bg1"/>
            </a:solidFill>
            <a:ln w="12699">
              <a:solidFill>
                <a:schemeClr val="tx1"/>
              </a:solidFill>
              <a:round/>
            </a:ln>
            <a:effectLst/>
          </p:spPr>
          <p:txBody>
            <a:bodyPr wrap="none" anchor="ctr"/>
            <a:lstStyle/>
            <a:p>
              <a:endParaRPr lang="zh-CN" altLang="en-US"/>
            </a:p>
          </p:txBody>
        </p:sp>
        <p:sp>
          <p:nvSpPr>
            <p:cNvPr id="43051" name="Oval 43"/>
            <p:cNvSpPr>
              <a:spLocks noChangeArrowheads="1"/>
            </p:cNvSpPr>
            <p:nvPr/>
          </p:nvSpPr>
          <p:spPr bwMode="auto">
            <a:xfrm>
              <a:off x="3385" y="2869"/>
              <a:ext cx="308" cy="308"/>
            </a:xfrm>
            <a:prstGeom prst="ellipse">
              <a:avLst/>
            </a:prstGeom>
            <a:solidFill>
              <a:srgbClr val="00CCFF"/>
            </a:solidFill>
            <a:ln w="12699">
              <a:solidFill>
                <a:schemeClr val="tx1"/>
              </a:solidFill>
              <a:round/>
            </a:ln>
            <a:effectLst/>
          </p:spPr>
          <p:txBody>
            <a:bodyPr wrap="none" anchor="ctr"/>
            <a:lstStyle/>
            <a:p>
              <a:endParaRPr lang="zh-CN" altLang="en-US"/>
            </a:p>
          </p:txBody>
        </p:sp>
        <p:sp>
          <p:nvSpPr>
            <p:cNvPr id="43052" name="Oval 44"/>
            <p:cNvSpPr>
              <a:spLocks noChangeArrowheads="1"/>
            </p:cNvSpPr>
            <p:nvPr/>
          </p:nvSpPr>
          <p:spPr bwMode="auto">
            <a:xfrm>
              <a:off x="3435" y="2922"/>
              <a:ext cx="203" cy="203"/>
            </a:xfrm>
            <a:prstGeom prst="ellipse">
              <a:avLst/>
            </a:prstGeom>
            <a:solidFill>
              <a:schemeClr val="bg1"/>
            </a:solidFill>
            <a:ln w="12699">
              <a:solidFill>
                <a:schemeClr val="tx1"/>
              </a:solidFill>
              <a:round/>
            </a:ln>
            <a:effectLst/>
          </p:spPr>
          <p:txBody>
            <a:bodyPr wrap="none" anchor="ctr"/>
            <a:lstStyle/>
            <a:p>
              <a:endParaRPr lang="zh-CN" altLang="en-US"/>
            </a:p>
          </p:txBody>
        </p:sp>
        <p:sp>
          <p:nvSpPr>
            <p:cNvPr id="43053" name="Oval 45"/>
            <p:cNvSpPr>
              <a:spLocks noChangeArrowheads="1"/>
            </p:cNvSpPr>
            <p:nvPr/>
          </p:nvSpPr>
          <p:spPr bwMode="auto">
            <a:xfrm>
              <a:off x="3679" y="2383"/>
              <a:ext cx="308" cy="308"/>
            </a:xfrm>
            <a:prstGeom prst="ellipse">
              <a:avLst/>
            </a:prstGeom>
            <a:solidFill>
              <a:srgbClr val="33CC33"/>
            </a:solidFill>
            <a:ln w="12699">
              <a:solidFill>
                <a:schemeClr val="tx1"/>
              </a:solidFill>
              <a:round/>
            </a:ln>
            <a:effectLst/>
          </p:spPr>
          <p:txBody>
            <a:bodyPr wrap="none" anchor="ctr"/>
            <a:lstStyle/>
            <a:p>
              <a:endParaRPr lang="zh-CN" altLang="en-US"/>
            </a:p>
          </p:txBody>
        </p:sp>
        <p:sp>
          <p:nvSpPr>
            <p:cNvPr id="43054" name="Oval 46"/>
            <p:cNvSpPr>
              <a:spLocks noChangeArrowheads="1"/>
            </p:cNvSpPr>
            <p:nvPr/>
          </p:nvSpPr>
          <p:spPr bwMode="auto">
            <a:xfrm>
              <a:off x="3729" y="2436"/>
              <a:ext cx="203" cy="203"/>
            </a:xfrm>
            <a:prstGeom prst="ellipse">
              <a:avLst/>
            </a:prstGeom>
            <a:solidFill>
              <a:schemeClr val="bg1"/>
            </a:solidFill>
            <a:ln w="12699">
              <a:solidFill>
                <a:schemeClr val="tx1"/>
              </a:solidFill>
              <a:round/>
            </a:ln>
            <a:effectLst/>
          </p:spPr>
          <p:txBody>
            <a:bodyPr wrap="none" anchor="ctr"/>
            <a:lstStyle/>
            <a:p>
              <a:endParaRPr lang="zh-CN" altLang="en-US"/>
            </a:p>
          </p:txBody>
        </p:sp>
        <p:sp>
          <p:nvSpPr>
            <p:cNvPr id="43055" name="Oval 47"/>
            <p:cNvSpPr>
              <a:spLocks noChangeArrowheads="1"/>
            </p:cNvSpPr>
            <p:nvPr/>
          </p:nvSpPr>
          <p:spPr bwMode="auto">
            <a:xfrm>
              <a:off x="3392" y="2222"/>
              <a:ext cx="308" cy="308"/>
            </a:xfrm>
            <a:prstGeom prst="ellipse">
              <a:avLst/>
            </a:prstGeom>
            <a:solidFill>
              <a:srgbClr val="FFFF00"/>
            </a:solidFill>
            <a:ln w="12699">
              <a:solidFill>
                <a:schemeClr val="tx1"/>
              </a:solidFill>
              <a:round/>
            </a:ln>
            <a:effectLst/>
          </p:spPr>
          <p:txBody>
            <a:bodyPr wrap="none" anchor="ctr"/>
            <a:lstStyle/>
            <a:p>
              <a:endParaRPr lang="zh-CN" altLang="en-US"/>
            </a:p>
          </p:txBody>
        </p:sp>
        <p:sp>
          <p:nvSpPr>
            <p:cNvPr id="43056" name="Oval 48"/>
            <p:cNvSpPr>
              <a:spLocks noChangeArrowheads="1"/>
            </p:cNvSpPr>
            <p:nvPr/>
          </p:nvSpPr>
          <p:spPr bwMode="auto">
            <a:xfrm>
              <a:off x="3442" y="2275"/>
              <a:ext cx="203" cy="203"/>
            </a:xfrm>
            <a:prstGeom prst="ellipse">
              <a:avLst/>
            </a:prstGeom>
            <a:solidFill>
              <a:schemeClr val="bg1"/>
            </a:solidFill>
            <a:ln w="12699">
              <a:solidFill>
                <a:schemeClr val="tx1"/>
              </a:solidFill>
              <a:round/>
            </a:ln>
            <a:effectLst/>
          </p:spPr>
          <p:txBody>
            <a:bodyPr wrap="none" anchor="ctr"/>
            <a:lstStyle/>
            <a:p>
              <a:endParaRPr lang="zh-CN" altLang="en-US"/>
            </a:p>
          </p:txBody>
        </p:sp>
        <p:sp>
          <p:nvSpPr>
            <p:cNvPr id="43057" name="Oval 49"/>
            <p:cNvSpPr>
              <a:spLocks noChangeArrowheads="1"/>
            </p:cNvSpPr>
            <p:nvPr/>
          </p:nvSpPr>
          <p:spPr bwMode="auto">
            <a:xfrm>
              <a:off x="3104" y="2377"/>
              <a:ext cx="308" cy="308"/>
            </a:xfrm>
            <a:prstGeom prst="ellipse">
              <a:avLst/>
            </a:prstGeom>
            <a:solidFill>
              <a:srgbClr val="FFCC99"/>
            </a:solidFill>
            <a:ln w="12699">
              <a:solidFill>
                <a:schemeClr val="tx1"/>
              </a:solidFill>
              <a:round/>
            </a:ln>
            <a:effectLst/>
          </p:spPr>
          <p:txBody>
            <a:bodyPr wrap="none" anchor="ctr"/>
            <a:lstStyle/>
            <a:p>
              <a:endParaRPr lang="zh-CN" altLang="en-US"/>
            </a:p>
          </p:txBody>
        </p:sp>
        <p:sp>
          <p:nvSpPr>
            <p:cNvPr id="43058" name="Oval 50"/>
            <p:cNvSpPr>
              <a:spLocks noChangeArrowheads="1"/>
            </p:cNvSpPr>
            <p:nvPr/>
          </p:nvSpPr>
          <p:spPr bwMode="auto">
            <a:xfrm>
              <a:off x="3154" y="2430"/>
              <a:ext cx="203" cy="203"/>
            </a:xfrm>
            <a:prstGeom prst="ellipse">
              <a:avLst/>
            </a:prstGeom>
            <a:solidFill>
              <a:schemeClr val="bg1"/>
            </a:solidFill>
            <a:ln w="12699">
              <a:solidFill>
                <a:schemeClr val="tx1"/>
              </a:solidFill>
              <a:round/>
            </a:ln>
            <a:effectLst/>
          </p:spPr>
          <p:txBody>
            <a:bodyPr wrap="none" anchor="ctr"/>
            <a:lstStyle/>
            <a:p>
              <a:endParaRPr lang="zh-CN" altLang="en-US"/>
            </a:p>
          </p:txBody>
        </p:sp>
        <p:sp>
          <p:nvSpPr>
            <p:cNvPr id="43059" name="Oval 51"/>
            <p:cNvSpPr>
              <a:spLocks noChangeArrowheads="1"/>
            </p:cNvSpPr>
            <p:nvPr/>
          </p:nvSpPr>
          <p:spPr bwMode="auto">
            <a:xfrm>
              <a:off x="3110" y="2702"/>
              <a:ext cx="308" cy="308"/>
            </a:xfrm>
            <a:prstGeom prst="ellipse">
              <a:avLst/>
            </a:prstGeom>
            <a:solidFill>
              <a:srgbClr val="FF0033"/>
            </a:solidFill>
            <a:ln w="12699">
              <a:solidFill>
                <a:schemeClr val="tx1"/>
              </a:solidFill>
              <a:round/>
            </a:ln>
            <a:effectLst/>
          </p:spPr>
          <p:txBody>
            <a:bodyPr wrap="none" anchor="ctr"/>
            <a:lstStyle/>
            <a:p>
              <a:endParaRPr lang="zh-CN" altLang="en-US"/>
            </a:p>
          </p:txBody>
        </p:sp>
        <p:sp>
          <p:nvSpPr>
            <p:cNvPr id="43060" name="Oval 52"/>
            <p:cNvSpPr>
              <a:spLocks noChangeArrowheads="1"/>
            </p:cNvSpPr>
            <p:nvPr/>
          </p:nvSpPr>
          <p:spPr bwMode="auto">
            <a:xfrm>
              <a:off x="3160" y="2755"/>
              <a:ext cx="203" cy="203"/>
            </a:xfrm>
            <a:prstGeom prst="ellipse">
              <a:avLst/>
            </a:prstGeom>
            <a:solidFill>
              <a:schemeClr val="bg1"/>
            </a:solidFill>
            <a:ln w="12699">
              <a:solidFill>
                <a:schemeClr val="tx1"/>
              </a:solidFill>
              <a:round/>
            </a:ln>
            <a:effectLst/>
          </p:spPr>
          <p:txBody>
            <a:bodyPr wrap="none" anchor="ctr"/>
            <a:lstStyle/>
            <a:p>
              <a:endParaRPr lang="zh-CN" altLang="en-US"/>
            </a:p>
          </p:txBody>
        </p:sp>
        <p:grpSp>
          <p:nvGrpSpPr>
            <p:cNvPr id="3" name="Group 53"/>
            <p:cNvGrpSpPr/>
            <p:nvPr/>
          </p:nvGrpSpPr>
          <p:grpSpPr bwMode="auto">
            <a:xfrm>
              <a:off x="3746" y="2458"/>
              <a:ext cx="174" cy="158"/>
              <a:chOff x="3614" y="2245"/>
              <a:chExt cx="174" cy="158"/>
            </a:xfrm>
          </p:grpSpPr>
          <p:sp>
            <p:nvSpPr>
              <p:cNvPr id="43062" name="Oval 54"/>
              <p:cNvSpPr>
                <a:spLocks noChangeArrowheads="1"/>
              </p:cNvSpPr>
              <p:nvPr/>
            </p:nvSpPr>
            <p:spPr bwMode="auto">
              <a:xfrm>
                <a:off x="3614" y="2303"/>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63" name="Oval 55"/>
              <p:cNvSpPr>
                <a:spLocks noChangeArrowheads="1"/>
              </p:cNvSpPr>
              <p:nvPr/>
            </p:nvSpPr>
            <p:spPr bwMode="auto">
              <a:xfrm>
                <a:off x="3678" y="2303"/>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64" name="Oval 56"/>
              <p:cNvSpPr>
                <a:spLocks noChangeArrowheads="1"/>
              </p:cNvSpPr>
              <p:nvPr/>
            </p:nvSpPr>
            <p:spPr bwMode="auto">
              <a:xfrm>
                <a:off x="3745" y="2306"/>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65" name="Oval 57"/>
              <p:cNvSpPr>
                <a:spLocks noChangeArrowheads="1"/>
              </p:cNvSpPr>
              <p:nvPr/>
            </p:nvSpPr>
            <p:spPr bwMode="auto">
              <a:xfrm>
                <a:off x="3652" y="2249"/>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66" name="Oval 58"/>
              <p:cNvSpPr>
                <a:spLocks noChangeArrowheads="1"/>
              </p:cNvSpPr>
              <p:nvPr/>
            </p:nvSpPr>
            <p:spPr bwMode="auto">
              <a:xfrm>
                <a:off x="3713" y="2245"/>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67" name="Oval 59"/>
              <p:cNvSpPr>
                <a:spLocks noChangeArrowheads="1"/>
              </p:cNvSpPr>
              <p:nvPr/>
            </p:nvSpPr>
            <p:spPr bwMode="auto">
              <a:xfrm>
                <a:off x="3649" y="2357"/>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68" name="Oval 60"/>
              <p:cNvSpPr>
                <a:spLocks noChangeArrowheads="1"/>
              </p:cNvSpPr>
              <p:nvPr/>
            </p:nvSpPr>
            <p:spPr bwMode="auto">
              <a:xfrm>
                <a:off x="3717" y="2360"/>
                <a:ext cx="43" cy="43"/>
              </a:xfrm>
              <a:prstGeom prst="ellipse">
                <a:avLst/>
              </a:prstGeom>
              <a:solidFill>
                <a:schemeClr val="tx2"/>
              </a:solidFill>
              <a:ln w="12699">
                <a:solidFill>
                  <a:schemeClr val="tx1"/>
                </a:solidFill>
                <a:round/>
              </a:ln>
              <a:effectLst/>
            </p:spPr>
            <p:txBody>
              <a:bodyPr wrap="none" anchor="ctr"/>
              <a:lstStyle/>
              <a:p>
                <a:endParaRPr lang="zh-CN" altLang="en-US"/>
              </a:p>
            </p:txBody>
          </p:sp>
        </p:grpSp>
        <p:grpSp>
          <p:nvGrpSpPr>
            <p:cNvPr id="4" name="Group 61"/>
            <p:cNvGrpSpPr/>
            <p:nvPr/>
          </p:nvGrpSpPr>
          <p:grpSpPr bwMode="auto">
            <a:xfrm>
              <a:off x="3461" y="2298"/>
              <a:ext cx="174" cy="158"/>
              <a:chOff x="3329" y="2085"/>
              <a:chExt cx="174" cy="158"/>
            </a:xfrm>
          </p:grpSpPr>
          <p:sp>
            <p:nvSpPr>
              <p:cNvPr id="43070" name="Oval 62"/>
              <p:cNvSpPr>
                <a:spLocks noChangeArrowheads="1"/>
              </p:cNvSpPr>
              <p:nvPr/>
            </p:nvSpPr>
            <p:spPr bwMode="auto">
              <a:xfrm>
                <a:off x="3329" y="2143"/>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71" name="Oval 63"/>
              <p:cNvSpPr>
                <a:spLocks noChangeArrowheads="1"/>
              </p:cNvSpPr>
              <p:nvPr/>
            </p:nvSpPr>
            <p:spPr bwMode="auto">
              <a:xfrm>
                <a:off x="3393" y="2143"/>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72" name="Oval 64"/>
              <p:cNvSpPr>
                <a:spLocks noChangeArrowheads="1"/>
              </p:cNvSpPr>
              <p:nvPr/>
            </p:nvSpPr>
            <p:spPr bwMode="auto">
              <a:xfrm>
                <a:off x="3460" y="2146"/>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73" name="Oval 65"/>
              <p:cNvSpPr>
                <a:spLocks noChangeArrowheads="1"/>
              </p:cNvSpPr>
              <p:nvPr/>
            </p:nvSpPr>
            <p:spPr bwMode="auto">
              <a:xfrm>
                <a:off x="3367" y="2089"/>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74" name="Oval 66"/>
              <p:cNvSpPr>
                <a:spLocks noChangeArrowheads="1"/>
              </p:cNvSpPr>
              <p:nvPr/>
            </p:nvSpPr>
            <p:spPr bwMode="auto">
              <a:xfrm>
                <a:off x="3428" y="2085"/>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75" name="Oval 67"/>
              <p:cNvSpPr>
                <a:spLocks noChangeArrowheads="1"/>
              </p:cNvSpPr>
              <p:nvPr/>
            </p:nvSpPr>
            <p:spPr bwMode="auto">
              <a:xfrm>
                <a:off x="3364" y="2197"/>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76" name="Oval 68"/>
              <p:cNvSpPr>
                <a:spLocks noChangeArrowheads="1"/>
              </p:cNvSpPr>
              <p:nvPr/>
            </p:nvSpPr>
            <p:spPr bwMode="auto">
              <a:xfrm>
                <a:off x="3432" y="2200"/>
                <a:ext cx="43" cy="43"/>
              </a:xfrm>
              <a:prstGeom prst="ellipse">
                <a:avLst/>
              </a:prstGeom>
              <a:solidFill>
                <a:schemeClr val="tx2"/>
              </a:solidFill>
              <a:ln w="12699">
                <a:solidFill>
                  <a:schemeClr val="tx1"/>
                </a:solidFill>
                <a:round/>
              </a:ln>
              <a:effectLst/>
            </p:spPr>
            <p:txBody>
              <a:bodyPr wrap="none" anchor="ctr"/>
              <a:lstStyle/>
              <a:p>
                <a:endParaRPr lang="zh-CN" altLang="en-US"/>
              </a:p>
            </p:txBody>
          </p:sp>
        </p:grpSp>
        <p:grpSp>
          <p:nvGrpSpPr>
            <p:cNvPr id="5" name="Group 69"/>
            <p:cNvGrpSpPr/>
            <p:nvPr/>
          </p:nvGrpSpPr>
          <p:grpSpPr bwMode="auto">
            <a:xfrm>
              <a:off x="3170" y="2452"/>
              <a:ext cx="174" cy="158"/>
              <a:chOff x="3038" y="2239"/>
              <a:chExt cx="174" cy="158"/>
            </a:xfrm>
          </p:grpSpPr>
          <p:sp>
            <p:nvSpPr>
              <p:cNvPr id="43078" name="Oval 70"/>
              <p:cNvSpPr>
                <a:spLocks noChangeArrowheads="1"/>
              </p:cNvSpPr>
              <p:nvPr/>
            </p:nvSpPr>
            <p:spPr bwMode="auto">
              <a:xfrm>
                <a:off x="3038" y="2297"/>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79" name="Oval 71"/>
              <p:cNvSpPr>
                <a:spLocks noChangeArrowheads="1"/>
              </p:cNvSpPr>
              <p:nvPr/>
            </p:nvSpPr>
            <p:spPr bwMode="auto">
              <a:xfrm>
                <a:off x="3102" y="2297"/>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80" name="Oval 72"/>
              <p:cNvSpPr>
                <a:spLocks noChangeArrowheads="1"/>
              </p:cNvSpPr>
              <p:nvPr/>
            </p:nvSpPr>
            <p:spPr bwMode="auto">
              <a:xfrm>
                <a:off x="3169" y="2300"/>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81" name="Oval 73"/>
              <p:cNvSpPr>
                <a:spLocks noChangeArrowheads="1"/>
              </p:cNvSpPr>
              <p:nvPr/>
            </p:nvSpPr>
            <p:spPr bwMode="auto">
              <a:xfrm>
                <a:off x="3076" y="2243"/>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82" name="Oval 74"/>
              <p:cNvSpPr>
                <a:spLocks noChangeArrowheads="1"/>
              </p:cNvSpPr>
              <p:nvPr/>
            </p:nvSpPr>
            <p:spPr bwMode="auto">
              <a:xfrm>
                <a:off x="3137" y="2239"/>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83" name="Oval 75"/>
              <p:cNvSpPr>
                <a:spLocks noChangeArrowheads="1"/>
              </p:cNvSpPr>
              <p:nvPr/>
            </p:nvSpPr>
            <p:spPr bwMode="auto">
              <a:xfrm>
                <a:off x="3073" y="2351"/>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84" name="Oval 76"/>
              <p:cNvSpPr>
                <a:spLocks noChangeArrowheads="1"/>
              </p:cNvSpPr>
              <p:nvPr/>
            </p:nvSpPr>
            <p:spPr bwMode="auto">
              <a:xfrm>
                <a:off x="3141" y="2354"/>
                <a:ext cx="43" cy="43"/>
              </a:xfrm>
              <a:prstGeom prst="ellipse">
                <a:avLst/>
              </a:prstGeom>
              <a:solidFill>
                <a:schemeClr val="tx2"/>
              </a:solidFill>
              <a:ln w="12699">
                <a:solidFill>
                  <a:schemeClr val="tx1"/>
                </a:solidFill>
                <a:round/>
              </a:ln>
              <a:effectLst/>
            </p:spPr>
            <p:txBody>
              <a:bodyPr wrap="none" anchor="ctr"/>
              <a:lstStyle/>
              <a:p>
                <a:endParaRPr lang="zh-CN" altLang="en-US"/>
              </a:p>
            </p:txBody>
          </p:sp>
        </p:grpSp>
        <p:grpSp>
          <p:nvGrpSpPr>
            <p:cNvPr id="6" name="Group 77"/>
            <p:cNvGrpSpPr/>
            <p:nvPr/>
          </p:nvGrpSpPr>
          <p:grpSpPr bwMode="auto">
            <a:xfrm>
              <a:off x="3170" y="2782"/>
              <a:ext cx="174" cy="158"/>
              <a:chOff x="3038" y="2569"/>
              <a:chExt cx="174" cy="158"/>
            </a:xfrm>
          </p:grpSpPr>
          <p:sp>
            <p:nvSpPr>
              <p:cNvPr id="43086" name="Oval 78"/>
              <p:cNvSpPr>
                <a:spLocks noChangeArrowheads="1"/>
              </p:cNvSpPr>
              <p:nvPr/>
            </p:nvSpPr>
            <p:spPr bwMode="auto">
              <a:xfrm>
                <a:off x="3038" y="2627"/>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87" name="Oval 79"/>
              <p:cNvSpPr>
                <a:spLocks noChangeArrowheads="1"/>
              </p:cNvSpPr>
              <p:nvPr/>
            </p:nvSpPr>
            <p:spPr bwMode="auto">
              <a:xfrm>
                <a:off x="3102" y="2627"/>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88" name="Oval 80"/>
              <p:cNvSpPr>
                <a:spLocks noChangeArrowheads="1"/>
              </p:cNvSpPr>
              <p:nvPr/>
            </p:nvSpPr>
            <p:spPr bwMode="auto">
              <a:xfrm>
                <a:off x="3169" y="2630"/>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89" name="Oval 81"/>
              <p:cNvSpPr>
                <a:spLocks noChangeArrowheads="1"/>
              </p:cNvSpPr>
              <p:nvPr/>
            </p:nvSpPr>
            <p:spPr bwMode="auto">
              <a:xfrm>
                <a:off x="3076" y="2573"/>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90" name="Oval 82"/>
              <p:cNvSpPr>
                <a:spLocks noChangeArrowheads="1"/>
              </p:cNvSpPr>
              <p:nvPr/>
            </p:nvSpPr>
            <p:spPr bwMode="auto">
              <a:xfrm>
                <a:off x="3137" y="2569"/>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91" name="Oval 83"/>
              <p:cNvSpPr>
                <a:spLocks noChangeArrowheads="1"/>
              </p:cNvSpPr>
              <p:nvPr/>
            </p:nvSpPr>
            <p:spPr bwMode="auto">
              <a:xfrm>
                <a:off x="3073" y="2681"/>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92" name="Oval 84"/>
              <p:cNvSpPr>
                <a:spLocks noChangeArrowheads="1"/>
              </p:cNvSpPr>
              <p:nvPr/>
            </p:nvSpPr>
            <p:spPr bwMode="auto">
              <a:xfrm>
                <a:off x="3141" y="2684"/>
                <a:ext cx="43" cy="43"/>
              </a:xfrm>
              <a:prstGeom prst="ellipse">
                <a:avLst/>
              </a:prstGeom>
              <a:solidFill>
                <a:schemeClr val="tx2"/>
              </a:solidFill>
              <a:ln w="12699">
                <a:solidFill>
                  <a:schemeClr val="tx1"/>
                </a:solidFill>
                <a:round/>
              </a:ln>
              <a:effectLst/>
            </p:spPr>
            <p:txBody>
              <a:bodyPr wrap="none" anchor="ctr"/>
              <a:lstStyle/>
              <a:p>
                <a:endParaRPr lang="zh-CN" altLang="en-US"/>
              </a:p>
            </p:txBody>
          </p:sp>
        </p:grpSp>
        <p:grpSp>
          <p:nvGrpSpPr>
            <p:cNvPr id="7" name="Group 85"/>
            <p:cNvGrpSpPr/>
            <p:nvPr/>
          </p:nvGrpSpPr>
          <p:grpSpPr bwMode="auto">
            <a:xfrm>
              <a:off x="3451" y="2944"/>
              <a:ext cx="174" cy="158"/>
              <a:chOff x="3319" y="2731"/>
              <a:chExt cx="174" cy="158"/>
            </a:xfrm>
          </p:grpSpPr>
          <p:sp>
            <p:nvSpPr>
              <p:cNvPr id="43094" name="Oval 86"/>
              <p:cNvSpPr>
                <a:spLocks noChangeArrowheads="1"/>
              </p:cNvSpPr>
              <p:nvPr/>
            </p:nvSpPr>
            <p:spPr bwMode="auto">
              <a:xfrm>
                <a:off x="3319" y="2789"/>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95" name="Oval 87"/>
              <p:cNvSpPr>
                <a:spLocks noChangeArrowheads="1"/>
              </p:cNvSpPr>
              <p:nvPr/>
            </p:nvSpPr>
            <p:spPr bwMode="auto">
              <a:xfrm>
                <a:off x="3383" y="2789"/>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96" name="Oval 88"/>
              <p:cNvSpPr>
                <a:spLocks noChangeArrowheads="1"/>
              </p:cNvSpPr>
              <p:nvPr/>
            </p:nvSpPr>
            <p:spPr bwMode="auto">
              <a:xfrm>
                <a:off x="3450" y="2792"/>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97" name="Oval 89"/>
              <p:cNvSpPr>
                <a:spLocks noChangeArrowheads="1"/>
              </p:cNvSpPr>
              <p:nvPr/>
            </p:nvSpPr>
            <p:spPr bwMode="auto">
              <a:xfrm>
                <a:off x="3357" y="2735"/>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98" name="Oval 90"/>
              <p:cNvSpPr>
                <a:spLocks noChangeArrowheads="1"/>
              </p:cNvSpPr>
              <p:nvPr/>
            </p:nvSpPr>
            <p:spPr bwMode="auto">
              <a:xfrm>
                <a:off x="3418" y="2731"/>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099" name="Oval 91"/>
              <p:cNvSpPr>
                <a:spLocks noChangeArrowheads="1"/>
              </p:cNvSpPr>
              <p:nvPr/>
            </p:nvSpPr>
            <p:spPr bwMode="auto">
              <a:xfrm>
                <a:off x="3354" y="2843"/>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100" name="Oval 92"/>
              <p:cNvSpPr>
                <a:spLocks noChangeArrowheads="1"/>
              </p:cNvSpPr>
              <p:nvPr/>
            </p:nvSpPr>
            <p:spPr bwMode="auto">
              <a:xfrm>
                <a:off x="3422" y="2846"/>
                <a:ext cx="43" cy="43"/>
              </a:xfrm>
              <a:prstGeom prst="ellipse">
                <a:avLst/>
              </a:prstGeom>
              <a:solidFill>
                <a:schemeClr val="tx2"/>
              </a:solidFill>
              <a:ln w="12699">
                <a:solidFill>
                  <a:schemeClr val="tx1"/>
                </a:solidFill>
                <a:round/>
              </a:ln>
              <a:effectLst/>
            </p:spPr>
            <p:txBody>
              <a:bodyPr wrap="none" anchor="ctr"/>
              <a:lstStyle/>
              <a:p>
                <a:endParaRPr lang="zh-CN" altLang="en-US"/>
              </a:p>
            </p:txBody>
          </p:sp>
        </p:grpSp>
        <p:grpSp>
          <p:nvGrpSpPr>
            <p:cNvPr id="8" name="Group 93"/>
            <p:cNvGrpSpPr/>
            <p:nvPr/>
          </p:nvGrpSpPr>
          <p:grpSpPr bwMode="auto">
            <a:xfrm>
              <a:off x="3739" y="2784"/>
              <a:ext cx="174" cy="158"/>
              <a:chOff x="3607" y="2571"/>
              <a:chExt cx="174" cy="158"/>
            </a:xfrm>
          </p:grpSpPr>
          <p:sp>
            <p:nvSpPr>
              <p:cNvPr id="43102" name="Oval 94"/>
              <p:cNvSpPr>
                <a:spLocks noChangeArrowheads="1"/>
              </p:cNvSpPr>
              <p:nvPr/>
            </p:nvSpPr>
            <p:spPr bwMode="auto">
              <a:xfrm>
                <a:off x="3607" y="2629"/>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103" name="Oval 95"/>
              <p:cNvSpPr>
                <a:spLocks noChangeArrowheads="1"/>
              </p:cNvSpPr>
              <p:nvPr/>
            </p:nvSpPr>
            <p:spPr bwMode="auto">
              <a:xfrm>
                <a:off x="3671" y="2629"/>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104" name="Oval 96"/>
              <p:cNvSpPr>
                <a:spLocks noChangeArrowheads="1"/>
              </p:cNvSpPr>
              <p:nvPr/>
            </p:nvSpPr>
            <p:spPr bwMode="auto">
              <a:xfrm>
                <a:off x="3738" y="2632"/>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105" name="Oval 97"/>
              <p:cNvSpPr>
                <a:spLocks noChangeArrowheads="1"/>
              </p:cNvSpPr>
              <p:nvPr/>
            </p:nvSpPr>
            <p:spPr bwMode="auto">
              <a:xfrm>
                <a:off x="3645" y="2575"/>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106" name="Oval 98"/>
              <p:cNvSpPr>
                <a:spLocks noChangeArrowheads="1"/>
              </p:cNvSpPr>
              <p:nvPr/>
            </p:nvSpPr>
            <p:spPr bwMode="auto">
              <a:xfrm>
                <a:off x="3706" y="2571"/>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107" name="Oval 99"/>
              <p:cNvSpPr>
                <a:spLocks noChangeArrowheads="1"/>
              </p:cNvSpPr>
              <p:nvPr/>
            </p:nvSpPr>
            <p:spPr bwMode="auto">
              <a:xfrm>
                <a:off x="3642" y="2683"/>
                <a:ext cx="43" cy="43"/>
              </a:xfrm>
              <a:prstGeom prst="ellipse">
                <a:avLst/>
              </a:prstGeom>
              <a:solidFill>
                <a:schemeClr val="tx2"/>
              </a:solidFill>
              <a:ln w="12699">
                <a:solidFill>
                  <a:schemeClr val="tx1"/>
                </a:solidFill>
                <a:round/>
              </a:ln>
              <a:effectLst/>
            </p:spPr>
            <p:txBody>
              <a:bodyPr wrap="none" anchor="ctr"/>
              <a:lstStyle/>
              <a:p>
                <a:endParaRPr lang="zh-CN" altLang="en-US"/>
              </a:p>
            </p:txBody>
          </p:sp>
          <p:sp>
            <p:nvSpPr>
              <p:cNvPr id="43108" name="Oval 100"/>
              <p:cNvSpPr>
                <a:spLocks noChangeArrowheads="1"/>
              </p:cNvSpPr>
              <p:nvPr/>
            </p:nvSpPr>
            <p:spPr bwMode="auto">
              <a:xfrm>
                <a:off x="3710" y="2686"/>
                <a:ext cx="43" cy="43"/>
              </a:xfrm>
              <a:prstGeom prst="ellipse">
                <a:avLst/>
              </a:prstGeom>
              <a:solidFill>
                <a:schemeClr val="tx2"/>
              </a:solidFill>
              <a:ln w="12699">
                <a:solidFill>
                  <a:schemeClr val="tx1"/>
                </a:solidFill>
                <a:round/>
              </a:ln>
              <a:effectLst/>
            </p:spPr>
            <p:txBody>
              <a:bodyPr wrap="none" anchor="ctr"/>
              <a:lstStyle/>
              <a:p>
                <a:endParaRPr lang="zh-CN" altLang="en-US"/>
              </a:p>
            </p:txBody>
          </p:sp>
        </p:grpSp>
        <p:sp>
          <p:nvSpPr>
            <p:cNvPr id="43109" name="Rectangle 101"/>
            <p:cNvSpPr>
              <a:spLocks noChangeArrowheads="1"/>
            </p:cNvSpPr>
            <p:nvPr/>
          </p:nvSpPr>
          <p:spPr bwMode="auto">
            <a:xfrm>
              <a:off x="3712" y="1487"/>
              <a:ext cx="560" cy="231"/>
            </a:xfrm>
            <a:prstGeom prst="rect">
              <a:avLst/>
            </a:prstGeom>
            <a:noFill/>
            <a:ln w="9525">
              <a:noFill/>
              <a:miter lim="800000"/>
            </a:ln>
            <a:effectLst/>
          </p:spPr>
          <p:txBody>
            <a:bodyPr lIns="92075" tIns="46038" rIns="92075" bIns="46038">
              <a:spAutoFit/>
            </a:bodyPr>
            <a:lstStyle/>
            <a:p>
              <a:pPr defTabSz="762000" eaLnBrk="0" hangingPunct="0"/>
              <a:r>
                <a:rPr lang="zh-CN" altLang="en-US" sz="1800" b="1">
                  <a:latin typeface="Arial" panose="020B0604020202020204" pitchFamily="34" charset="0"/>
                </a:rPr>
                <a:t>外护套</a:t>
              </a:r>
              <a:endParaRPr lang="zh-CN" altLang="en-US" sz="1800">
                <a:latin typeface="Arial" panose="020B0604020202020204" pitchFamily="34" charset="0"/>
              </a:endParaRPr>
            </a:p>
          </p:txBody>
        </p:sp>
        <p:sp>
          <p:nvSpPr>
            <p:cNvPr id="43110" name="Rectangle 102"/>
            <p:cNvSpPr>
              <a:spLocks noChangeArrowheads="1"/>
            </p:cNvSpPr>
            <p:nvPr/>
          </p:nvSpPr>
          <p:spPr bwMode="auto">
            <a:xfrm>
              <a:off x="4396" y="2403"/>
              <a:ext cx="551" cy="231"/>
            </a:xfrm>
            <a:prstGeom prst="rect">
              <a:avLst/>
            </a:prstGeom>
            <a:noFill/>
            <a:ln w="9525">
              <a:noFill/>
              <a:miter lim="800000"/>
            </a:ln>
            <a:effectLst/>
          </p:spPr>
          <p:txBody>
            <a:bodyPr wrap="none" lIns="92075" tIns="46038" rIns="92075" bIns="46038">
              <a:spAutoFit/>
            </a:bodyPr>
            <a:lstStyle/>
            <a:p>
              <a:pPr defTabSz="762000" eaLnBrk="0" hangingPunct="0"/>
              <a:r>
                <a:rPr lang="zh-CN" altLang="en-US" sz="1800" b="1">
                  <a:latin typeface="Arial" panose="020B0604020202020204" pitchFamily="34" charset="0"/>
                </a:rPr>
                <a:t>加强芯</a:t>
              </a:r>
              <a:endParaRPr lang="zh-CN" altLang="en-US" sz="1800">
                <a:latin typeface="Arial" panose="020B0604020202020204" pitchFamily="34" charset="0"/>
              </a:endParaRPr>
            </a:p>
          </p:txBody>
        </p:sp>
        <p:sp>
          <p:nvSpPr>
            <p:cNvPr id="43111" name="Rectangle 103"/>
            <p:cNvSpPr>
              <a:spLocks noChangeArrowheads="1"/>
            </p:cNvSpPr>
            <p:nvPr/>
          </p:nvSpPr>
          <p:spPr bwMode="auto">
            <a:xfrm>
              <a:off x="4338" y="3087"/>
              <a:ext cx="551" cy="231"/>
            </a:xfrm>
            <a:prstGeom prst="rect">
              <a:avLst/>
            </a:prstGeom>
            <a:noFill/>
            <a:ln w="9525">
              <a:noFill/>
              <a:miter lim="800000"/>
            </a:ln>
            <a:effectLst/>
          </p:spPr>
          <p:txBody>
            <a:bodyPr wrap="none" lIns="92075" tIns="46038" rIns="92075" bIns="46038">
              <a:spAutoFit/>
            </a:bodyPr>
            <a:lstStyle/>
            <a:p>
              <a:pPr defTabSz="762000" eaLnBrk="0" hangingPunct="0"/>
              <a:r>
                <a:rPr lang="zh-CN" altLang="en-US" sz="1800" b="1">
                  <a:latin typeface="Arial" panose="020B0604020202020204" pitchFamily="34" charset="0"/>
                </a:rPr>
                <a:t>光纤束</a:t>
              </a:r>
              <a:endParaRPr lang="zh-CN" altLang="en-US" sz="1800" b="1">
                <a:latin typeface="Arial" panose="020B0604020202020204" pitchFamily="34" charset="0"/>
              </a:endParaRPr>
            </a:p>
          </p:txBody>
        </p:sp>
        <p:sp>
          <p:nvSpPr>
            <p:cNvPr id="43112" name="Line 104"/>
            <p:cNvSpPr>
              <a:spLocks noChangeShapeType="1"/>
            </p:cNvSpPr>
            <p:nvPr/>
          </p:nvSpPr>
          <p:spPr bwMode="auto">
            <a:xfrm>
              <a:off x="3972" y="2933"/>
              <a:ext cx="370" cy="174"/>
            </a:xfrm>
            <a:prstGeom prst="line">
              <a:avLst/>
            </a:prstGeom>
            <a:noFill/>
            <a:ln w="25399">
              <a:solidFill>
                <a:schemeClr val="accent2"/>
              </a:solidFill>
              <a:round/>
              <a:headEnd type="stealth" w="med" len="med"/>
              <a:tailEnd type="none" w="sm" len="sm"/>
            </a:ln>
            <a:effectLst/>
          </p:spPr>
          <p:txBody>
            <a:bodyPr wrap="none" anchor="ctr"/>
            <a:lstStyle/>
            <a:p>
              <a:endParaRPr lang="zh-CN" altLang="en-US"/>
            </a:p>
          </p:txBody>
        </p:sp>
        <p:sp>
          <p:nvSpPr>
            <p:cNvPr id="43113" name="Line 105"/>
            <p:cNvSpPr>
              <a:spLocks noChangeShapeType="1"/>
            </p:cNvSpPr>
            <p:nvPr/>
          </p:nvSpPr>
          <p:spPr bwMode="auto">
            <a:xfrm flipV="1">
              <a:off x="3600" y="2569"/>
              <a:ext cx="801" cy="119"/>
            </a:xfrm>
            <a:prstGeom prst="line">
              <a:avLst/>
            </a:prstGeom>
            <a:noFill/>
            <a:ln w="25399">
              <a:solidFill>
                <a:schemeClr val="accent2"/>
              </a:solidFill>
              <a:round/>
              <a:headEnd type="stealth" w="med" len="med"/>
              <a:tailEnd type="none" w="sm" len="sm"/>
            </a:ln>
            <a:effectLst/>
          </p:spPr>
          <p:txBody>
            <a:bodyPr wrap="none" anchor="ctr"/>
            <a:lstStyle/>
            <a:p>
              <a:endParaRPr lang="zh-CN" altLang="en-US"/>
            </a:p>
          </p:txBody>
        </p:sp>
        <p:sp>
          <p:nvSpPr>
            <p:cNvPr id="43114" name="Line 106"/>
            <p:cNvSpPr>
              <a:spLocks noChangeShapeType="1"/>
            </p:cNvSpPr>
            <p:nvPr/>
          </p:nvSpPr>
          <p:spPr bwMode="auto">
            <a:xfrm flipV="1">
              <a:off x="3706" y="1864"/>
              <a:ext cx="120" cy="235"/>
            </a:xfrm>
            <a:prstGeom prst="line">
              <a:avLst/>
            </a:prstGeom>
            <a:noFill/>
            <a:ln w="25399">
              <a:solidFill>
                <a:schemeClr val="accent2"/>
              </a:solidFill>
              <a:round/>
              <a:headEnd type="stealth" w="med" len="med"/>
              <a:tailEnd type="none" w="sm" len="sm"/>
            </a:ln>
            <a:effectLst/>
          </p:spPr>
          <p:txBody>
            <a:bodyPr wrap="none" anchor="ctr"/>
            <a:lstStyle/>
            <a:p>
              <a:endParaRPr lang="zh-CN" altLang="en-US"/>
            </a:p>
          </p:txBody>
        </p:sp>
        <p:sp>
          <p:nvSpPr>
            <p:cNvPr id="43115" name="Line 107"/>
            <p:cNvSpPr>
              <a:spLocks noChangeShapeType="1"/>
            </p:cNvSpPr>
            <p:nvPr/>
          </p:nvSpPr>
          <p:spPr bwMode="auto">
            <a:xfrm>
              <a:off x="1968" y="2111"/>
              <a:ext cx="1277" cy="269"/>
            </a:xfrm>
            <a:prstGeom prst="line">
              <a:avLst/>
            </a:prstGeom>
            <a:noFill/>
            <a:ln w="12699">
              <a:solidFill>
                <a:schemeClr val="accent2"/>
              </a:solidFill>
              <a:round/>
              <a:headEnd type="none" w="sm" len="sm"/>
              <a:tailEnd type="none" w="sm" len="sm"/>
            </a:ln>
            <a:effectLst/>
          </p:spPr>
          <p:txBody>
            <a:bodyPr wrap="none" anchor="ctr"/>
            <a:lstStyle/>
            <a:p>
              <a:endParaRPr lang="zh-CN" altLang="en-US"/>
            </a:p>
          </p:txBody>
        </p:sp>
        <p:sp>
          <p:nvSpPr>
            <p:cNvPr id="43116" name="Line 108"/>
            <p:cNvSpPr>
              <a:spLocks noChangeShapeType="1"/>
            </p:cNvSpPr>
            <p:nvPr/>
          </p:nvSpPr>
          <p:spPr bwMode="auto">
            <a:xfrm flipV="1">
              <a:off x="2016" y="2685"/>
              <a:ext cx="1229" cy="167"/>
            </a:xfrm>
            <a:prstGeom prst="line">
              <a:avLst/>
            </a:prstGeom>
            <a:noFill/>
            <a:ln w="12699">
              <a:solidFill>
                <a:schemeClr val="accent2"/>
              </a:solidFill>
              <a:round/>
              <a:headEnd type="none" w="sm" len="sm"/>
              <a:tailEnd type="none" w="sm" len="sm"/>
            </a:ln>
            <a:effectLst/>
          </p:spPr>
          <p:txBody>
            <a:bodyPr wrap="none" anchor="ctr"/>
            <a:lstStyle/>
            <a:p>
              <a:endParaRPr lang="zh-CN" altLang="en-US"/>
            </a:p>
          </p:txBody>
        </p:sp>
        <p:sp>
          <p:nvSpPr>
            <p:cNvPr id="43040" name="Line 32"/>
            <p:cNvSpPr>
              <a:spLocks noChangeShapeType="1"/>
            </p:cNvSpPr>
            <p:nvPr/>
          </p:nvSpPr>
          <p:spPr bwMode="auto">
            <a:xfrm flipH="1" flipV="1">
              <a:off x="1219" y="2546"/>
              <a:ext cx="701" cy="46"/>
            </a:xfrm>
            <a:prstGeom prst="line">
              <a:avLst/>
            </a:prstGeom>
            <a:noFill/>
            <a:ln w="38100">
              <a:solidFill>
                <a:schemeClr val="hlink"/>
              </a:solidFill>
              <a:round/>
              <a:headEnd type="stealth" w="med" len="med"/>
              <a:tailEnd type="none" w="sm" len="sm"/>
            </a:ln>
            <a:effectLst/>
          </p:spPr>
          <p:txBody>
            <a:bodyPr wrap="none" anchor="ctr"/>
            <a:lstStyle/>
            <a:p>
              <a:endParaRPr lang="zh-CN" altLang="en-US"/>
            </a:p>
          </p:txBody>
        </p:sp>
        <p:sp>
          <p:nvSpPr>
            <p:cNvPr id="43119" name="Rectangle 111"/>
            <p:cNvSpPr>
              <a:spLocks noChangeArrowheads="1"/>
            </p:cNvSpPr>
            <p:nvPr/>
          </p:nvSpPr>
          <p:spPr bwMode="auto">
            <a:xfrm rot="20400000">
              <a:off x="2976" y="1920"/>
              <a:ext cx="406" cy="231"/>
            </a:xfrm>
            <a:prstGeom prst="rect">
              <a:avLst/>
            </a:prstGeom>
            <a:noFill/>
            <a:ln w="9525">
              <a:noFill/>
              <a:miter lim="800000"/>
            </a:ln>
            <a:effectLst/>
          </p:spPr>
          <p:txBody>
            <a:bodyPr wrap="none" lIns="92075" tIns="46038" rIns="92075" bIns="46038">
              <a:spAutoFit/>
            </a:bodyPr>
            <a:lstStyle/>
            <a:p>
              <a:pPr defTabSz="762000" eaLnBrk="0" hangingPunct="0"/>
              <a:r>
                <a:rPr lang="zh-CN" altLang="en-US" sz="1800" b="1">
                  <a:latin typeface="Arial" panose="020B0604020202020204" pitchFamily="34" charset="0"/>
                </a:rPr>
                <a:t>光缆</a:t>
              </a:r>
              <a:endParaRPr lang="zh-CN" altLang="en-US" sz="1800" b="1">
                <a:latin typeface="Arial" panose="020B0604020202020204" pitchFamily="34" charset="0"/>
              </a:endParaRPr>
            </a:p>
          </p:txBody>
        </p:sp>
      </p:gr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5800" y="381000"/>
            <a:ext cx="7772400" cy="914400"/>
          </a:xfrm>
        </p:spPr>
        <p:txBody>
          <a:bodyPr/>
          <a:lstStyle/>
          <a:p>
            <a:pPr algn="ctr"/>
            <a:r>
              <a:rPr lang="zh-CN" altLang="en-US"/>
              <a:t>光线在光纤中的折射 </a:t>
            </a:r>
            <a:endParaRPr lang="zh-CN" altLang="en-US"/>
          </a:p>
        </p:txBody>
      </p:sp>
      <p:grpSp>
        <p:nvGrpSpPr>
          <p:cNvPr id="2" name="Group 51"/>
          <p:cNvGrpSpPr/>
          <p:nvPr/>
        </p:nvGrpSpPr>
        <p:grpSpPr bwMode="auto">
          <a:xfrm>
            <a:off x="609600" y="1905000"/>
            <a:ext cx="8001000" cy="3276600"/>
            <a:chOff x="384" y="1392"/>
            <a:chExt cx="5040" cy="2064"/>
          </a:xfrm>
        </p:grpSpPr>
        <p:sp>
          <p:nvSpPr>
            <p:cNvPr id="73775" name="Rectangle 47"/>
            <p:cNvSpPr>
              <a:spLocks noChangeArrowheads="1"/>
            </p:cNvSpPr>
            <p:nvPr/>
          </p:nvSpPr>
          <p:spPr bwMode="auto">
            <a:xfrm>
              <a:off x="384" y="1392"/>
              <a:ext cx="5040" cy="2064"/>
            </a:xfrm>
            <a:prstGeom prst="rect">
              <a:avLst/>
            </a:prstGeom>
            <a:solidFill>
              <a:srgbClr val="99CCFF"/>
            </a:solidFill>
            <a:ln w="12700" cap="sq">
              <a:solidFill>
                <a:schemeClr val="tx1"/>
              </a:solidFill>
              <a:miter lim="800000"/>
              <a:headEnd type="none" w="sm" len="sm"/>
              <a:tailEnd type="none" w="sm" len="sm"/>
            </a:ln>
            <a:effectLst/>
          </p:spPr>
          <p:txBody>
            <a:bodyPr wrap="none" anchor="ctr"/>
            <a:lstStyle/>
            <a:p>
              <a:endParaRPr lang="zh-CN" altLang="en-US"/>
            </a:p>
          </p:txBody>
        </p:sp>
        <p:sp>
          <p:nvSpPr>
            <p:cNvPr id="73731" name="Arc 3"/>
            <p:cNvSpPr/>
            <p:nvPr/>
          </p:nvSpPr>
          <p:spPr bwMode="auto">
            <a:xfrm rot="9720000">
              <a:off x="1998" y="2565"/>
              <a:ext cx="53"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chemeClr val="tx1"/>
              </a:solidFill>
              <a:round/>
            </a:ln>
            <a:effectLst/>
          </p:spPr>
          <p:txBody>
            <a:bodyPr wrap="none" anchor="ctr"/>
            <a:lstStyle/>
            <a:p>
              <a:endParaRPr lang="zh-CN" altLang="en-US"/>
            </a:p>
          </p:txBody>
        </p:sp>
        <p:grpSp>
          <p:nvGrpSpPr>
            <p:cNvPr id="3" name="Group 4"/>
            <p:cNvGrpSpPr/>
            <p:nvPr/>
          </p:nvGrpSpPr>
          <p:grpSpPr bwMode="auto">
            <a:xfrm>
              <a:off x="1737" y="2073"/>
              <a:ext cx="1614" cy="294"/>
              <a:chOff x="292" y="1032"/>
              <a:chExt cx="1732" cy="216"/>
            </a:xfrm>
          </p:grpSpPr>
          <p:grpSp>
            <p:nvGrpSpPr>
              <p:cNvPr id="4" name="Group 5"/>
              <p:cNvGrpSpPr/>
              <p:nvPr/>
            </p:nvGrpSpPr>
            <p:grpSpPr bwMode="auto">
              <a:xfrm>
                <a:off x="292" y="1032"/>
                <a:ext cx="1732" cy="216"/>
                <a:chOff x="292" y="1032"/>
                <a:chExt cx="1732" cy="216"/>
              </a:xfrm>
            </p:grpSpPr>
            <p:sp>
              <p:nvSpPr>
                <p:cNvPr id="73734" name="Line 6"/>
                <p:cNvSpPr>
                  <a:spLocks noChangeShapeType="1"/>
                </p:cNvSpPr>
                <p:nvPr/>
              </p:nvSpPr>
              <p:spPr bwMode="auto">
                <a:xfrm>
                  <a:off x="292" y="1032"/>
                  <a:ext cx="1732" cy="0"/>
                </a:xfrm>
                <a:prstGeom prst="line">
                  <a:avLst/>
                </a:prstGeom>
                <a:noFill/>
                <a:ln w="12700">
                  <a:solidFill>
                    <a:schemeClr val="tx1"/>
                  </a:solidFill>
                  <a:round/>
                </a:ln>
                <a:effectLst/>
              </p:spPr>
              <p:txBody>
                <a:bodyPr wrap="none" anchor="ctr"/>
                <a:lstStyle/>
                <a:p>
                  <a:endParaRPr lang="zh-CN" altLang="en-US"/>
                </a:p>
              </p:txBody>
            </p:sp>
            <p:sp>
              <p:nvSpPr>
                <p:cNvPr id="73735" name="Line 7"/>
                <p:cNvSpPr>
                  <a:spLocks noChangeShapeType="1"/>
                </p:cNvSpPr>
                <p:nvPr/>
              </p:nvSpPr>
              <p:spPr bwMode="auto">
                <a:xfrm>
                  <a:off x="292" y="1248"/>
                  <a:ext cx="1732" cy="0"/>
                </a:xfrm>
                <a:prstGeom prst="line">
                  <a:avLst/>
                </a:prstGeom>
                <a:noFill/>
                <a:ln w="12700">
                  <a:solidFill>
                    <a:schemeClr val="tx1"/>
                  </a:solidFill>
                  <a:round/>
                </a:ln>
                <a:effectLst/>
              </p:spPr>
              <p:txBody>
                <a:bodyPr wrap="none" anchor="ctr"/>
                <a:lstStyle/>
                <a:p>
                  <a:endParaRPr lang="zh-CN" altLang="en-US"/>
                </a:p>
              </p:txBody>
            </p:sp>
          </p:grpSp>
          <p:sp>
            <p:nvSpPr>
              <p:cNvPr id="73736" name="Rectangle 8"/>
              <p:cNvSpPr>
                <a:spLocks noChangeArrowheads="1"/>
              </p:cNvSpPr>
              <p:nvPr/>
            </p:nvSpPr>
            <p:spPr bwMode="auto">
              <a:xfrm>
                <a:off x="296" y="1041"/>
                <a:ext cx="1716" cy="198"/>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w="12700">
                <a:noFill/>
                <a:miter lim="800000"/>
              </a:ln>
              <a:effectLst/>
            </p:spPr>
            <p:txBody>
              <a:bodyPr wrap="none" anchor="ctr"/>
              <a:lstStyle/>
              <a:p>
                <a:endParaRPr lang="zh-CN" altLang="en-US"/>
              </a:p>
            </p:txBody>
          </p:sp>
        </p:grpSp>
        <p:grpSp>
          <p:nvGrpSpPr>
            <p:cNvPr id="5" name="Group 9"/>
            <p:cNvGrpSpPr/>
            <p:nvPr/>
          </p:nvGrpSpPr>
          <p:grpSpPr bwMode="auto">
            <a:xfrm>
              <a:off x="1730" y="2928"/>
              <a:ext cx="1603" cy="262"/>
              <a:chOff x="284" y="1656"/>
              <a:chExt cx="1720" cy="192"/>
            </a:xfrm>
          </p:grpSpPr>
          <p:grpSp>
            <p:nvGrpSpPr>
              <p:cNvPr id="6" name="Group 10"/>
              <p:cNvGrpSpPr/>
              <p:nvPr/>
            </p:nvGrpSpPr>
            <p:grpSpPr bwMode="auto">
              <a:xfrm>
                <a:off x="284" y="1656"/>
                <a:ext cx="1720" cy="192"/>
                <a:chOff x="284" y="1656"/>
                <a:chExt cx="1720" cy="192"/>
              </a:xfrm>
            </p:grpSpPr>
            <p:sp>
              <p:nvSpPr>
                <p:cNvPr id="73739" name="Line 11"/>
                <p:cNvSpPr>
                  <a:spLocks noChangeShapeType="1"/>
                </p:cNvSpPr>
                <p:nvPr/>
              </p:nvSpPr>
              <p:spPr bwMode="auto">
                <a:xfrm>
                  <a:off x="284" y="1656"/>
                  <a:ext cx="1720" cy="0"/>
                </a:xfrm>
                <a:prstGeom prst="line">
                  <a:avLst/>
                </a:prstGeom>
                <a:noFill/>
                <a:ln w="12700">
                  <a:solidFill>
                    <a:schemeClr val="tx1"/>
                  </a:solidFill>
                  <a:round/>
                </a:ln>
                <a:effectLst/>
              </p:spPr>
              <p:txBody>
                <a:bodyPr wrap="none" anchor="ctr"/>
                <a:lstStyle/>
                <a:p>
                  <a:endParaRPr lang="zh-CN" altLang="en-US"/>
                </a:p>
              </p:txBody>
            </p:sp>
            <p:sp>
              <p:nvSpPr>
                <p:cNvPr id="73740" name="Line 12"/>
                <p:cNvSpPr>
                  <a:spLocks noChangeShapeType="1"/>
                </p:cNvSpPr>
                <p:nvPr/>
              </p:nvSpPr>
              <p:spPr bwMode="auto">
                <a:xfrm>
                  <a:off x="284" y="1848"/>
                  <a:ext cx="1720" cy="0"/>
                </a:xfrm>
                <a:prstGeom prst="line">
                  <a:avLst/>
                </a:prstGeom>
                <a:noFill/>
                <a:ln w="12700">
                  <a:solidFill>
                    <a:schemeClr val="tx1"/>
                  </a:solidFill>
                  <a:round/>
                </a:ln>
                <a:effectLst/>
              </p:spPr>
              <p:txBody>
                <a:bodyPr wrap="none" anchor="ctr"/>
                <a:lstStyle/>
                <a:p>
                  <a:endParaRPr lang="zh-CN" altLang="en-US"/>
                </a:p>
              </p:txBody>
            </p:sp>
          </p:grpSp>
          <p:sp>
            <p:nvSpPr>
              <p:cNvPr id="73741" name="Rectangle 13"/>
              <p:cNvSpPr>
                <a:spLocks noChangeArrowheads="1"/>
              </p:cNvSpPr>
              <p:nvPr/>
            </p:nvSpPr>
            <p:spPr bwMode="auto">
              <a:xfrm>
                <a:off x="288" y="1664"/>
                <a:ext cx="1704" cy="176"/>
              </a:xfrm>
              <a:prstGeom prst="rect">
                <a:avLst/>
              </a:prstGeom>
              <a:gradFill rotWithShape="0">
                <a:gsLst>
                  <a:gs pos="0">
                    <a:srgbClr val="FFFF00">
                      <a:gamma/>
                      <a:shade val="46275"/>
                      <a:invGamma/>
                    </a:srgbClr>
                  </a:gs>
                  <a:gs pos="50000">
                    <a:srgbClr val="FFFF00"/>
                  </a:gs>
                  <a:gs pos="100000">
                    <a:srgbClr val="FFFF00">
                      <a:gamma/>
                      <a:shade val="46275"/>
                      <a:invGamma/>
                    </a:srgbClr>
                  </a:gs>
                </a:gsLst>
                <a:lin ang="5400000" scaled="1"/>
              </a:gradFill>
              <a:ln w="12700">
                <a:noFill/>
                <a:miter lim="800000"/>
              </a:ln>
              <a:effectLst/>
            </p:spPr>
            <p:txBody>
              <a:bodyPr wrap="none" anchor="ctr"/>
              <a:lstStyle/>
              <a:p>
                <a:endParaRPr lang="zh-CN" altLang="en-US"/>
              </a:p>
            </p:txBody>
          </p:sp>
        </p:grpSp>
        <p:sp>
          <p:nvSpPr>
            <p:cNvPr id="73742" name="Line 14"/>
            <p:cNvSpPr>
              <a:spLocks noChangeShapeType="1"/>
            </p:cNvSpPr>
            <p:nvPr/>
          </p:nvSpPr>
          <p:spPr bwMode="auto">
            <a:xfrm>
              <a:off x="2062" y="1756"/>
              <a:ext cx="0" cy="1160"/>
            </a:xfrm>
            <a:prstGeom prst="line">
              <a:avLst/>
            </a:prstGeom>
            <a:noFill/>
            <a:ln w="12700">
              <a:solidFill>
                <a:srgbClr val="333399"/>
              </a:solidFill>
              <a:prstDash val="dash"/>
              <a:round/>
            </a:ln>
            <a:effectLst/>
          </p:spPr>
          <p:txBody>
            <a:bodyPr wrap="none" anchor="ctr"/>
            <a:lstStyle/>
            <a:p>
              <a:endParaRPr lang="zh-CN" altLang="en-US"/>
            </a:p>
          </p:txBody>
        </p:sp>
        <p:sp>
          <p:nvSpPr>
            <p:cNvPr id="73743" name="Line 15"/>
            <p:cNvSpPr>
              <a:spLocks noChangeShapeType="1"/>
            </p:cNvSpPr>
            <p:nvPr/>
          </p:nvSpPr>
          <p:spPr bwMode="auto">
            <a:xfrm flipV="1">
              <a:off x="2065" y="2155"/>
              <a:ext cx="217" cy="220"/>
            </a:xfrm>
            <a:prstGeom prst="line">
              <a:avLst/>
            </a:prstGeom>
            <a:noFill/>
            <a:ln w="57150">
              <a:solidFill>
                <a:srgbClr val="333399"/>
              </a:solidFill>
              <a:round/>
              <a:tailEnd type="triangle" w="sm" len="lg"/>
            </a:ln>
            <a:effectLst/>
          </p:spPr>
          <p:txBody>
            <a:bodyPr wrap="none" anchor="ctr"/>
            <a:lstStyle/>
            <a:p>
              <a:endParaRPr lang="zh-CN" altLang="en-US"/>
            </a:p>
          </p:txBody>
        </p:sp>
        <p:sp>
          <p:nvSpPr>
            <p:cNvPr id="73744" name="Line 16"/>
            <p:cNvSpPr>
              <a:spLocks noChangeShapeType="1"/>
            </p:cNvSpPr>
            <p:nvPr/>
          </p:nvSpPr>
          <p:spPr bwMode="auto">
            <a:xfrm flipV="1">
              <a:off x="1902" y="2369"/>
              <a:ext cx="160" cy="450"/>
            </a:xfrm>
            <a:prstGeom prst="line">
              <a:avLst/>
            </a:prstGeom>
            <a:noFill/>
            <a:ln w="57150">
              <a:solidFill>
                <a:srgbClr val="333399"/>
              </a:solidFill>
              <a:round/>
              <a:tailEnd type="triangle" w="sm" len="lg"/>
            </a:ln>
            <a:effectLst/>
          </p:spPr>
          <p:txBody>
            <a:bodyPr wrap="none" anchor="ctr"/>
            <a:lstStyle/>
            <a:p>
              <a:endParaRPr lang="zh-CN" altLang="en-US"/>
            </a:p>
          </p:txBody>
        </p:sp>
        <p:sp>
          <p:nvSpPr>
            <p:cNvPr id="73745" name="Arc 17"/>
            <p:cNvSpPr/>
            <p:nvPr/>
          </p:nvSpPr>
          <p:spPr bwMode="auto">
            <a:xfrm>
              <a:off x="2064" y="2218"/>
              <a:ext cx="78" cy="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chemeClr val="tx1"/>
              </a:solidFill>
              <a:round/>
            </a:ln>
            <a:effectLst/>
          </p:spPr>
          <p:txBody>
            <a:bodyPr wrap="none" anchor="ctr"/>
            <a:lstStyle/>
            <a:p>
              <a:endParaRPr lang="zh-CN" altLang="en-US"/>
            </a:p>
          </p:txBody>
        </p:sp>
        <p:sp>
          <p:nvSpPr>
            <p:cNvPr id="73746" name="Line 18"/>
            <p:cNvSpPr>
              <a:spLocks noChangeShapeType="1"/>
            </p:cNvSpPr>
            <p:nvPr/>
          </p:nvSpPr>
          <p:spPr bwMode="auto">
            <a:xfrm>
              <a:off x="2785" y="1767"/>
              <a:ext cx="0" cy="1161"/>
            </a:xfrm>
            <a:prstGeom prst="line">
              <a:avLst/>
            </a:prstGeom>
            <a:noFill/>
            <a:ln w="12700">
              <a:solidFill>
                <a:srgbClr val="333399"/>
              </a:solidFill>
              <a:prstDash val="dash"/>
              <a:round/>
            </a:ln>
            <a:effectLst/>
          </p:spPr>
          <p:txBody>
            <a:bodyPr wrap="none" anchor="ctr"/>
            <a:lstStyle/>
            <a:p>
              <a:endParaRPr lang="zh-CN" altLang="en-US"/>
            </a:p>
          </p:txBody>
        </p:sp>
        <p:sp>
          <p:nvSpPr>
            <p:cNvPr id="73747" name="Line 19"/>
            <p:cNvSpPr>
              <a:spLocks noChangeShapeType="1"/>
            </p:cNvSpPr>
            <p:nvPr/>
          </p:nvSpPr>
          <p:spPr bwMode="auto">
            <a:xfrm flipV="1">
              <a:off x="2364" y="2369"/>
              <a:ext cx="427" cy="208"/>
            </a:xfrm>
            <a:prstGeom prst="line">
              <a:avLst/>
            </a:prstGeom>
            <a:noFill/>
            <a:ln w="57150">
              <a:solidFill>
                <a:srgbClr val="333399"/>
              </a:solidFill>
              <a:round/>
              <a:tailEnd type="triangle" w="sm" len="lg"/>
            </a:ln>
            <a:effectLst/>
          </p:spPr>
          <p:txBody>
            <a:bodyPr wrap="none" anchor="ctr"/>
            <a:lstStyle/>
            <a:p>
              <a:endParaRPr lang="zh-CN" altLang="en-US"/>
            </a:p>
          </p:txBody>
        </p:sp>
        <p:sp>
          <p:nvSpPr>
            <p:cNvPr id="73748" name="Line 20"/>
            <p:cNvSpPr>
              <a:spLocks noChangeShapeType="1"/>
            </p:cNvSpPr>
            <p:nvPr/>
          </p:nvSpPr>
          <p:spPr bwMode="auto">
            <a:xfrm>
              <a:off x="2788" y="2369"/>
              <a:ext cx="489" cy="213"/>
            </a:xfrm>
            <a:prstGeom prst="line">
              <a:avLst/>
            </a:prstGeom>
            <a:noFill/>
            <a:ln w="57150">
              <a:solidFill>
                <a:srgbClr val="333399"/>
              </a:solidFill>
              <a:round/>
              <a:tailEnd type="triangle" w="sm" len="lg"/>
            </a:ln>
            <a:effectLst/>
          </p:spPr>
          <p:txBody>
            <a:bodyPr wrap="none" anchor="ctr"/>
            <a:lstStyle/>
            <a:p>
              <a:endParaRPr lang="zh-CN" altLang="en-US"/>
            </a:p>
          </p:txBody>
        </p:sp>
        <p:sp>
          <p:nvSpPr>
            <p:cNvPr id="73749" name="Arc 21"/>
            <p:cNvSpPr/>
            <p:nvPr/>
          </p:nvSpPr>
          <p:spPr bwMode="auto">
            <a:xfrm rot="9840000">
              <a:off x="2633" y="2431"/>
              <a:ext cx="129" cy="19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p:spPr>
          <p:txBody>
            <a:bodyPr wrap="none" anchor="ctr"/>
            <a:lstStyle/>
            <a:p>
              <a:endParaRPr lang="zh-CN" altLang="en-US"/>
            </a:p>
          </p:txBody>
        </p:sp>
        <p:sp>
          <p:nvSpPr>
            <p:cNvPr id="73750" name="Freeform 22"/>
            <p:cNvSpPr/>
            <p:nvPr/>
          </p:nvSpPr>
          <p:spPr bwMode="auto">
            <a:xfrm>
              <a:off x="1667" y="2098"/>
              <a:ext cx="84" cy="1094"/>
            </a:xfrm>
            <a:custGeom>
              <a:avLst/>
              <a:gdLst/>
              <a:ahLst/>
              <a:cxnLst>
                <a:cxn ang="0">
                  <a:pos x="78" y="0"/>
                </a:cxn>
                <a:cxn ang="0">
                  <a:pos x="78" y="18"/>
                </a:cxn>
                <a:cxn ang="0">
                  <a:pos x="78" y="36"/>
                </a:cxn>
                <a:cxn ang="0">
                  <a:pos x="60" y="54"/>
                </a:cxn>
                <a:cxn ang="0">
                  <a:pos x="60" y="72"/>
                </a:cxn>
                <a:cxn ang="0">
                  <a:pos x="54" y="90"/>
                </a:cxn>
                <a:cxn ang="0">
                  <a:pos x="54" y="108"/>
                </a:cxn>
                <a:cxn ang="0">
                  <a:pos x="72" y="126"/>
                </a:cxn>
                <a:cxn ang="0">
                  <a:pos x="90" y="144"/>
                </a:cxn>
                <a:cxn ang="0">
                  <a:pos x="90" y="162"/>
                </a:cxn>
                <a:cxn ang="0">
                  <a:pos x="90" y="180"/>
                </a:cxn>
                <a:cxn ang="0">
                  <a:pos x="90" y="198"/>
                </a:cxn>
                <a:cxn ang="0">
                  <a:pos x="84" y="198"/>
                </a:cxn>
                <a:cxn ang="0">
                  <a:pos x="66" y="210"/>
                </a:cxn>
                <a:cxn ang="0">
                  <a:pos x="48" y="228"/>
                </a:cxn>
                <a:cxn ang="0">
                  <a:pos x="36" y="246"/>
                </a:cxn>
                <a:cxn ang="0">
                  <a:pos x="18" y="258"/>
                </a:cxn>
                <a:cxn ang="0">
                  <a:pos x="12" y="276"/>
                </a:cxn>
                <a:cxn ang="0">
                  <a:pos x="12" y="294"/>
                </a:cxn>
                <a:cxn ang="0">
                  <a:pos x="12" y="312"/>
                </a:cxn>
                <a:cxn ang="0">
                  <a:pos x="12" y="330"/>
                </a:cxn>
                <a:cxn ang="0">
                  <a:pos x="0" y="348"/>
                </a:cxn>
                <a:cxn ang="0">
                  <a:pos x="0" y="366"/>
                </a:cxn>
                <a:cxn ang="0">
                  <a:pos x="0" y="384"/>
                </a:cxn>
                <a:cxn ang="0">
                  <a:pos x="0" y="402"/>
                </a:cxn>
                <a:cxn ang="0">
                  <a:pos x="0" y="420"/>
                </a:cxn>
                <a:cxn ang="0">
                  <a:pos x="0" y="438"/>
                </a:cxn>
                <a:cxn ang="0">
                  <a:pos x="18" y="450"/>
                </a:cxn>
                <a:cxn ang="0">
                  <a:pos x="36" y="462"/>
                </a:cxn>
                <a:cxn ang="0">
                  <a:pos x="54" y="474"/>
                </a:cxn>
                <a:cxn ang="0">
                  <a:pos x="60" y="492"/>
                </a:cxn>
                <a:cxn ang="0">
                  <a:pos x="78" y="510"/>
                </a:cxn>
                <a:cxn ang="0">
                  <a:pos x="84" y="528"/>
                </a:cxn>
                <a:cxn ang="0">
                  <a:pos x="90" y="546"/>
                </a:cxn>
                <a:cxn ang="0">
                  <a:pos x="90" y="564"/>
                </a:cxn>
                <a:cxn ang="0">
                  <a:pos x="90" y="582"/>
                </a:cxn>
                <a:cxn ang="0">
                  <a:pos x="90" y="600"/>
                </a:cxn>
                <a:cxn ang="0">
                  <a:pos x="72" y="600"/>
                </a:cxn>
                <a:cxn ang="0">
                  <a:pos x="66" y="618"/>
                </a:cxn>
                <a:cxn ang="0">
                  <a:pos x="60" y="636"/>
                </a:cxn>
                <a:cxn ang="0">
                  <a:pos x="54" y="654"/>
                </a:cxn>
                <a:cxn ang="0">
                  <a:pos x="48" y="672"/>
                </a:cxn>
                <a:cxn ang="0">
                  <a:pos x="48" y="690"/>
                </a:cxn>
                <a:cxn ang="0">
                  <a:pos x="48" y="708"/>
                </a:cxn>
                <a:cxn ang="0">
                  <a:pos x="48" y="726"/>
                </a:cxn>
                <a:cxn ang="0">
                  <a:pos x="48" y="744"/>
                </a:cxn>
                <a:cxn ang="0">
                  <a:pos x="54" y="762"/>
                </a:cxn>
                <a:cxn ang="0">
                  <a:pos x="60" y="780"/>
                </a:cxn>
                <a:cxn ang="0">
                  <a:pos x="72" y="798"/>
                </a:cxn>
                <a:cxn ang="0">
                  <a:pos x="72" y="792"/>
                </a:cxn>
                <a:cxn ang="0">
                  <a:pos x="72" y="786"/>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p:spPr>
          <p:txBody>
            <a:bodyPr/>
            <a:lstStyle/>
            <a:p>
              <a:endParaRPr lang="zh-CN" altLang="en-US"/>
            </a:p>
          </p:txBody>
        </p:sp>
        <p:sp>
          <p:nvSpPr>
            <p:cNvPr id="73751" name="Rectangle 23"/>
            <p:cNvSpPr>
              <a:spLocks noChangeArrowheads="1"/>
            </p:cNvSpPr>
            <p:nvPr/>
          </p:nvSpPr>
          <p:spPr bwMode="auto">
            <a:xfrm>
              <a:off x="2581" y="1488"/>
              <a:ext cx="693" cy="286"/>
            </a:xfrm>
            <a:prstGeom prst="rect">
              <a:avLst/>
            </a:prstGeom>
            <a:noFill/>
            <a:ln w="12700">
              <a:noFill/>
              <a:miter lim="800000"/>
            </a:ln>
            <a:effectLst/>
          </p:spPr>
          <p:txBody>
            <a:bodyPr wrap="none" lIns="90488" tIns="44450" rIns="90488" bIns="44450">
              <a:spAutoFit/>
            </a:bodyPr>
            <a:lstStyle/>
            <a:p>
              <a:pPr defTabSz="762000" eaLnBrk="0" hangingPunct="0"/>
              <a:r>
                <a:rPr lang="zh-CN" altLang="en-US" b="1">
                  <a:solidFill>
                    <a:srgbClr val="333399"/>
                  </a:solidFill>
                  <a:latin typeface="Arial" panose="020B0604020202020204" pitchFamily="34" charset="0"/>
                </a:rPr>
                <a:t>折射角</a:t>
              </a:r>
              <a:endParaRPr lang="zh-CN" altLang="en-US" b="1">
                <a:solidFill>
                  <a:srgbClr val="333399"/>
                </a:solidFill>
                <a:latin typeface="Arial" panose="020B0604020202020204" pitchFamily="34" charset="0"/>
              </a:endParaRPr>
            </a:p>
          </p:txBody>
        </p:sp>
        <p:sp>
          <p:nvSpPr>
            <p:cNvPr id="73752" name="Rectangle 24"/>
            <p:cNvSpPr>
              <a:spLocks noChangeArrowheads="1"/>
            </p:cNvSpPr>
            <p:nvPr/>
          </p:nvSpPr>
          <p:spPr bwMode="auto">
            <a:xfrm>
              <a:off x="2016" y="2688"/>
              <a:ext cx="864" cy="286"/>
            </a:xfrm>
            <a:prstGeom prst="rect">
              <a:avLst/>
            </a:prstGeom>
            <a:noFill/>
            <a:ln w="12700">
              <a:noFill/>
              <a:miter lim="800000"/>
            </a:ln>
            <a:effectLst/>
          </p:spPr>
          <p:txBody>
            <a:bodyPr lIns="90488" tIns="44450" rIns="90488" bIns="44450">
              <a:spAutoFit/>
            </a:bodyPr>
            <a:lstStyle/>
            <a:p>
              <a:pPr defTabSz="762000" eaLnBrk="0" hangingPunct="0"/>
              <a:r>
                <a:rPr lang="zh-CN" altLang="en-US" b="1">
                  <a:solidFill>
                    <a:srgbClr val="333399"/>
                  </a:solidFill>
                  <a:latin typeface="Arial" panose="020B0604020202020204" pitchFamily="34" charset="0"/>
                </a:rPr>
                <a:t>入射角</a:t>
              </a:r>
              <a:endParaRPr lang="zh-CN" altLang="en-US" b="1">
                <a:solidFill>
                  <a:srgbClr val="333399"/>
                </a:solidFill>
                <a:latin typeface="Arial" panose="020B0604020202020204" pitchFamily="34" charset="0"/>
              </a:endParaRPr>
            </a:p>
          </p:txBody>
        </p:sp>
        <p:sp>
          <p:nvSpPr>
            <p:cNvPr id="73753" name="Line 25"/>
            <p:cNvSpPr>
              <a:spLocks noChangeShapeType="1"/>
            </p:cNvSpPr>
            <p:nvPr/>
          </p:nvSpPr>
          <p:spPr bwMode="auto">
            <a:xfrm>
              <a:off x="2834" y="1800"/>
              <a:ext cx="65" cy="433"/>
            </a:xfrm>
            <a:prstGeom prst="line">
              <a:avLst/>
            </a:prstGeom>
            <a:noFill/>
            <a:ln w="12700">
              <a:solidFill>
                <a:srgbClr val="333399"/>
              </a:solidFill>
              <a:round/>
            </a:ln>
            <a:effectLst/>
          </p:spPr>
          <p:txBody>
            <a:bodyPr wrap="none" anchor="ctr"/>
            <a:lstStyle/>
            <a:p>
              <a:endParaRPr lang="zh-CN" altLang="en-US"/>
            </a:p>
          </p:txBody>
        </p:sp>
        <p:sp>
          <p:nvSpPr>
            <p:cNvPr id="73754" name="Line 26"/>
            <p:cNvSpPr>
              <a:spLocks noChangeShapeType="1"/>
            </p:cNvSpPr>
            <p:nvPr/>
          </p:nvSpPr>
          <p:spPr bwMode="auto">
            <a:xfrm flipV="1">
              <a:off x="2106" y="1773"/>
              <a:ext cx="575" cy="461"/>
            </a:xfrm>
            <a:prstGeom prst="line">
              <a:avLst/>
            </a:prstGeom>
            <a:noFill/>
            <a:ln w="12700">
              <a:solidFill>
                <a:srgbClr val="333399"/>
              </a:solidFill>
              <a:round/>
            </a:ln>
            <a:effectLst/>
          </p:spPr>
          <p:txBody>
            <a:bodyPr wrap="none" anchor="ctr"/>
            <a:lstStyle/>
            <a:p>
              <a:endParaRPr lang="zh-CN" altLang="en-US"/>
            </a:p>
          </p:txBody>
        </p:sp>
        <p:sp>
          <p:nvSpPr>
            <p:cNvPr id="73755" name="Line 27"/>
            <p:cNvSpPr>
              <a:spLocks noChangeShapeType="1"/>
            </p:cNvSpPr>
            <p:nvPr/>
          </p:nvSpPr>
          <p:spPr bwMode="auto">
            <a:xfrm>
              <a:off x="2018" y="2610"/>
              <a:ext cx="163" cy="154"/>
            </a:xfrm>
            <a:prstGeom prst="line">
              <a:avLst/>
            </a:prstGeom>
            <a:noFill/>
            <a:ln w="12700">
              <a:solidFill>
                <a:srgbClr val="333399"/>
              </a:solidFill>
              <a:round/>
            </a:ln>
            <a:effectLst/>
          </p:spPr>
          <p:txBody>
            <a:bodyPr wrap="none" anchor="ctr"/>
            <a:lstStyle/>
            <a:p>
              <a:endParaRPr lang="zh-CN" altLang="en-US"/>
            </a:p>
          </p:txBody>
        </p:sp>
        <p:sp>
          <p:nvSpPr>
            <p:cNvPr id="73756" name="Line 28"/>
            <p:cNvSpPr>
              <a:spLocks noChangeShapeType="1"/>
            </p:cNvSpPr>
            <p:nvPr/>
          </p:nvSpPr>
          <p:spPr bwMode="auto">
            <a:xfrm flipV="1">
              <a:off x="2550" y="2577"/>
              <a:ext cx="137" cy="191"/>
            </a:xfrm>
            <a:prstGeom prst="line">
              <a:avLst/>
            </a:prstGeom>
            <a:noFill/>
            <a:ln w="12700">
              <a:solidFill>
                <a:srgbClr val="333399"/>
              </a:solidFill>
              <a:round/>
            </a:ln>
            <a:effectLst/>
          </p:spPr>
          <p:txBody>
            <a:bodyPr wrap="none" anchor="ctr"/>
            <a:lstStyle/>
            <a:p>
              <a:endParaRPr lang="zh-CN" altLang="en-US"/>
            </a:p>
          </p:txBody>
        </p:sp>
        <p:sp>
          <p:nvSpPr>
            <p:cNvPr id="73757" name="Line 29"/>
            <p:cNvSpPr>
              <a:spLocks noChangeShapeType="1"/>
            </p:cNvSpPr>
            <p:nvPr/>
          </p:nvSpPr>
          <p:spPr bwMode="auto">
            <a:xfrm flipV="1">
              <a:off x="3302" y="2435"/>
              <a:ext cx="333" cy="197"/>
            </a:xfrm>
            <a:prstGeom prst="line">
              <a:avLst/>
            </a:prstGeom>
            <a:noFill/>
            <a:ln w="12700">
              <a:solidFill>
                <a:srgbClr val="333399"/>
              </a:solidFill>
              <a:round/>
            </a:ln>
            <a:effectLst/>
          </p:spPr>
          <p:txBody>
            <a:bodyPr wrap="none" anchor="ctr"/>
            <a:lstStyle/>
            <a:p>
              <a:endParaRPr lang="zh-CN" altLang="en-US"/>
            </a:p>
          </p:txBody>
        </p:sp>
        <p:sp>
          <p:nvSpPr>
            <p:cNvPr id="73758" name="Line 30"/>
            <p:cNvSpPr>
              <a:spLocks noChangeShapeType="1"/>
            </p:cNvSpPr>
            <p:nvPr/>
          </p:nvSpPr>
          <p:spPr bwMode="auto">
            <a:xfrm flipH="1">
              <a:off x="3223" y="1815"/>
              <a:ext cx="275" cy="425"/>
            </a:xfrm>
            <a:prstGeom prst="line">
              <a:avLst/>
            </a:prstGeom>
            <a:noFill/>
            <a:ln w="12700">
              <a:solidFill>
                <a:srgbClr val="333399"/>
              </a:solidFill>
              <a:round/>
            </a:ln>
            <a:effectLst/>
          </p:spPr>
          <p:txBody>
            <a:bodyPr wrap="none" anchor="ctr"/>
            <a:lstStyle/>
            <a:p>
              <a:endParaRPr lang="zh-CN" altLang="en-US"/>
            </a:p>
          </p:txBody>
        </p:sp>
        <p:sp>
          <p:nvSpPr>
            <p:cNvPr id="73759" name="Freeform 31"/>
            <p:cNvSpPr/>
            <p:nvPr/>
          </p:nvSpPr>
          <p:spPr bwMode="auto">
            <a:xfrm>
              <a:off x="3344" y="2082"/>
              <a:ext cx="13" cy="296"/>
            </a:xfrm>
            <a:custGeom>
              <a:avLst/>
              <a:gdLst/>
              <a:ahLst/>
              <a:cxnLst>
                <a:cxn ang="0">
                  <a:pos x="0" y="0"/>
                </a:cxn>
                <a:cxn ang="0">
                  <a:pos x="6" y="18"/>
                </a:cxn>
                <a:cxn ang="0">
                  <a:pos x="6" y="36"/>
                </a:cxn>
                <a:cxn ang="0">
                  <a:pos x="6" y="54"/>
                </a:cxn>
                <a:cxn ang="0">
                  <a:pos x="6" y="72"/>
                </a:cxn>
                <a:cxn ang="0">
                  <a:pos x="6" y="90"/>
                </a:cxn>
                <a:cxn ang="0">
                  <a:pos x="0" y="108"/>
                </a:cxn>
                <a:cxn ang="0">
                  <a:pos x="0" y="126"/>
                </a:cxn>
                <a:cxn ang="0">
                  <a:pos x="0" y="144"/>
                </a:cxn>
                <a:cxn ang="0">
                  <a:pos x="0" y="162"/>
                </a:cxn>
                <a:cxn ang="0">
                  <a:pos x="0" y="180"/>
                </a:cxn>
                <a:cxn ang="0">
                  <a:pos x="6" y="198"/>
                </a:cxn>
                <a:cxn ang="0">
                  <a:pos x="12" y="216"/>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p:spPr>
          <p:txBody>
            <a:bodyPr/>
            <a:lstStyle/>
            <a:p>
              <a:endParaRPr lang="zh-CN" altLang="en-US"/>
            </a:p>
          </p:txBody>
        </p:sp>
        <p:sp>
          <p:nvSpPr>
            <p:cNvPr id="73760" name="Freeform 32"/>
            <p:cNvSpPr/>
            <p:nvPr/>
          </p:nvSpPr>
          <p:spPr bwMode="auto">
            <a:xfrm>
              <a:off x="3328" y="2369"/>
              <a:ext cx="45" cy="552"/>
            </a:xfrm>
            <a:custGeom>
              <a:avLst/>
              <a:gdLst/>
              <a:ahLst/>
              <a:cxnLst>
                <a:cxn ang="0">
                  <a:pos x="18" y="0"/>
                </a:cxn>
                <a:cxn ang="0">
                  <a:pos x="12" y="18"/>
                </a:cxn>
                <a:cxn ang="0">
                  <a:pos x="12" y="36"/>
                </a:cxn>
                <a:cxn ang="0">
                  <a:pos x="12" y="54"/>
                </a:cxn>
                <a:cxn ang="0">
                  <a:pos x="12" y="72"/>
                </a:cxn>
                <a:cxn ang="0">
                  <a:pos x="24" y="90"/>
                </a:cxn>
                <a:cxn ang="0">
                  <a:pos x="24" y="108"/>
                </a:cxn>
                <a:cxn ang="0">
                  <a:pos x="30" y="126"/>
                </a:cxn>
                <a:cxn ang="0">
                  <a:pos x="36" y="144"/>
                </a:cxn>
                <a:cxn ang="0">
                  <a:pos x="36" y="162"/>
                </a:cxn>
                <a:cxn ang="0">
                  <a:pos x="48" y="180"/>
                </a:cxn>
                <a:cxn ang="0">
                  <a:pos x="48" y="198"/>
                </a:cxn>
                <a:cxn ang="0">
                  <a:pos x="48" y="216"/>
                </a:cxn>
                <a:cxn ang="0">
                  <a:pos x="48" y="234"/>
                </a:cxn>
                <a:cxn ang="0">
                  <a:pos x="48" y="252"/>
                </a:cxn>
                <a:cxn ang="0">
                  <a:pos x="48" y="270"/>
                </a:cxn>
                <a:cxn ang="0">
                  <a:pos x="42" y="288"/>
                </a:cxn>
                <a:cxn ang="0">
                  <a:pos x="36" y="306"/>
                </a:cxn>
                <a:cxn ang="0">
                  <a:pos x="30" y="324"/>
                </a:cxn>
                <a:cxn ang="0">
                  <a:pos x="18" y="342"/>
                </a:cxn>
                <a:cxn ang="0">
                  <a:pos x="12" y="366"/>
                </a:cxn>
                <a:cxn ang="0">
                  <a:pos x="12" y="384"/>
                </a:cxn>
                <a:cxn ang="0">
                  <a:pos x="0" y="402"/>
                </a:cxn>
                <a:cxn ang="0">
                  <a:pos x="0" y="402"/>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p:spPr>
          <p:txBody>
            <a:bodyPr/>
            <a:lstStyle/>
            <a:p>
              <a:endParaRPr lang="zh-CN" altLang="en-US"/>
            </a:p>
          </p:txBody>
        </p:sp>
        <p:sp>
          <p:nvSpPr>
            <p:cNvPr id="73761" name="Freeform 33"/>
            <p:cNvSpPr/>
            <p:nvPr/>
          </p:nvSpPr>
          <p:spPr bwMode="auto">
            <a:xfrm>
              <a:off x="3317" y="2919"/>
              <a:ext cx="12" cy="273"/>
            </a:xfrm>
            <a:custGeom>
              <a:avLst/>
              <a:gdLst/>
              <a:ahLst/>
              <a:cxnLst>
                <a:cxn ang="0">
                  <a:pos x="12" y="0"/>
                </a:cxn>
                <a:cxn ang="0">
                  <a:pos x="12" y="18"/>
                </a:cxn>
                <a:cxn ang="0">
                  <a:pos x="12" y="36"/>
                </a:cxn>
                <a:cxn ang="0">
                  <a:pos x="12" y="54"/>
                </a:cxn>
                <a:cxn ang="0">
                  <a:pos x="12" y="72"/>
                </a:cxn>
                <a:cxn ang="0">
                  <a:pos x="12" y="90"/>
                </a:cxn>
                <a:cxn ang="0">
                  <a:pos x="12" y="108"/>
                </a:cxn>
                <a:cxn ang="0">
                  <a:pos x="12" y="126"/>
                </a:cxn>
                <a:cxn ang="0">
                  <a:pos x="12" y="144"/>
                </a:cxn>
                <a:cxn ang="0">
                  <a:pos x="12" y="162"/>
                </a:cxn>
                <a:cxn ang="0">
                  <a:pos x="6" y="180"/>
                </a:cxn>
                <a:cxn ang="0">
                  <a:pos x="0" y="198"/>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p:spPr>
          <p:txBody>
            <a:bodyPr/>
            <a:lstStyle/>
            <a:p>
              <a:endParaRPr lang="zh-CN" altLang="en-US"/>
            </a:p>
          </p:txBody>
        </p:sp>
        <p:sp>
          <p:nvSpPr>
            <p:cNvPr id="73762" name="Arc 34"/>
            <p:cNvSpPr/>
            <p:nvPr/>
          </p:nvSpPr>
          <p:spPr bwMode="auto">
            <a:xfrm rot="540000">
              <a:off x="2781" y="2212"/>
              <a:ext cx="194" cy="2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p:spPr>
          <p:txBody>
            <a:bodyPr wrap="none" anchor="ctr"/>
            <a:lstStyle/>
            <a:p>
              <a:endParaRPr lang="zh-CN" altLang="en-US"/>
            </a:p>
          </p:txBody>
        </p:sp>
        <p:sp>
          <p:nvSpPr>
            <p:cNvPr id="73763" name="Text Box 35"/>
            <p:cNvSpPr txBox="1">
              <a:spLocks noChangeArrowheads="1"/>
            </p:cNvSpPr>
            <p:nvPr/>
          </p:nvSpPr>
          <p:spPr bwMode="auto">
            <a:xfrm>
              <a:off x="3340" y="1553"/>
              <a:ext cx="1887" cy="480"/>
            </a:xfrm>
            <a:prstGeom prst="rect">
              <a:avLst/>
            </a:prstGeom>
            <a:noFill/>
            <a:ln w="9525">
              <a:noFill/>
              <a:miter lim="800000"/>
            </a:ln>
            <a:effectLst/>
          </p:spPr>
          <p:txBody>
            <a:bodyPr wrap="none">
              <a:spAutoFit/>
            </a:bodyPr>
            <a:lstStyle/>
            <a:p>
              <a:r>
                <a:rPr lang="zh-CN" altLang="en-US">
                  <a:solidFill>
                    <a:srgbClr val="333399"/>
                  </a:solidFill>
                  <a:latin typeface="Arial" panose="020B0604020202020204" pitchFamily="34" charset="0"/>
                  <a:ea typeface="黑体" panose="02010609060101010101" pitchFamily="49" charset="-122"/>
                </a:rPr>
                <a:t>  </a:t>
              </a:r>
              <a:r>
                <a:rPr lang="zh-CN" altLang="en-US" b="1">
                  <a:solidFill>
                    <a:srgbClr val="333399"/>
                  </a:solidFill>
                  <a:latin typeface="Arial" panose="020B0604020202020204" pitchFamily="34" charset="0"/>
                </a:rPr>
                <a:t>包层</a:t>
              </a:r>
              <a:endParaRPr lang="zh-CN" altLang="en-US" b="1">
                <a:solidFill>
                  <a:srgbClr val="333399"/>
                </a:solidFill>
                <a:latin typeface="Arial" panose="020B0604020202020204" pitchFamily="34" charset="0"/>
              </a:endParaRPr>
            </a:p>
            <a:p>
              <a:r>
                <a:rPr lang="zh-CN" altLang="en-US" sz="2000" b="1">
                  <a:solidFill>
                    <a:srgbClr val="333399"/>
                  </a:solidFill>
                  <a:latin typeface="Arial" panose="020B0604020202020204" pitchFamily="34" charset="0"/>
                </a:rPr>
                <a:t>（低折射率的玻璃纤维）</a:t>
              </a:r>
              <a:endParaRPr lang="zh-CN" altLang="en-US" sz="2000" b="1">
                <a:solidFill>
                  <a:srgbClr val="333399"/>
                </a:solidFill>
                <a:latin typeface="Arial" panose="020B0604020202020204" pitchFamily="34" charset="0"/>
              </a:endParaRPr>
            </a:p>
          </p:txBody>
        </p:sp>
        <p:sp>
          <p:nvSpPr>
            <p:cNvPr id="73764" name="Line 36"/>
            <p:cNvSpPr>
              <a:spLocks noChangeShapeType="1"/>
            </p:cNvSpPr>
            <p:nvPr/>
          </p:nvSpPr>
          <p:spPr bwMode="auto">
            <a:xfrm flipH="1">
              <a:off x="3212" y="3026"/>
              <a:ext cx="358" cy="65"/>
            </a:xfrm>
            <a:prstGeom prst="line">
              <a:avLst/>
            </a:prstGeom>
            <a:noFill/>
            <a:ln w="12700">
              <a:solidFill>
                <a:srgbClr val="333399"/>
              </a:solidFill>
              <a:round/>
            </a:ln>
            <a:effectLst/>
          </p:spPr>
          <p:txBody>
            <a:bodyPr wrap="none" anchor="ctr"/>
            <a:lstStyle/>
            <a:p>
              <a:endParaRPr lang="zh-CN" altLang="en-US"/>
            </a:p>
          </p:txBody>
        </p:sp>
        <p:sp>
          <p:nvSpPr>
            <p:cNvPr id="73765" name="Text Box 37"/>
            <p:cNvSpPr txBox="1">
              <a:spLocks noChangeArrowheads="1"/>
            </p:cNvSpPr>
            <p:nvPr/>
          </p:nvSpPr>
          <p:spPr bwMode="auto">
            <a:xfrm>
              <a:off x="3498" y="2849"/>
              <a:ext cx="1887" cy="480"/>
            </a:xfrm>
            <a:prstGeom prst="rect">
              <a:avLst/>
            </a:prstGeom>
            <a:noFill/>
            <a:ln w="9525">
              <a:noFill/>
              <a:miter lim="800000"/>
            </a:ln>
            <a:effectLst/>
          </p:spPr>
          <p:txBody>
            <a:bodyPr wrap="none">
              <a:spAutoFit/>
            </a:bodyPr>
            <a:lstStyle/>
            <a:p>
              <a:r>
                <a:rPr lang="zh-CN" altLang="en-US">
                  <a:solidFill>
                    <a:srgbClr val="333399"/>
                  </a:solidFill>
                  <a:latin typeface="Arial" panose="020B0604020202020204" pitchFamily="34" charset="0"/>
                  <a:ea typeface="黑体" panose="02010609060101010101" pitchFamily="49" charset="-122"/>
                </a:rPr>
                <a:t>  </a:t>
              </a:r>
              <a:r>
                <a:rPr lang="zh-CN" altLang="en-US" b="1">
                  <a:solidFill>
                    <a:srgbClr val="333399"/>
                  </a:solidFill>
                  <a:latin typeface="Arial" panose="020B0604020202020204" pitchFamily="34" charset="0"/>
                </a:rPr>
                <a:t>包层</a:t>
              </a:r>
              <a:endParaRPr lang="zh-CN" altLang="en-US" b="1">
                <a:solidFill>
                  <a:srgbClr val="333399"/>
                </a:solidFill>
                <a:latin typeface="Arial" panose="020B0604020202020204" pitchFamily="34" charset="0"/>
              </a:endParaRPr>
            </a:p>
            <a:p>
              <a:r>
                <a:rPr lang="zh-CN" altLang="en-US" sz="2000" b="1">
                  <a:solidFill>
                    <a:srgbClr val="333399"/>
                  </a:solidFill>
                  <a:latin typeface="Arial" panose="020B0604020202020204" pitchFamily="34" charset="0"/>
                </a:rPr>
                <a:t>（低折射率的玻璃纤维）</a:t>
              </a:r>
              <a:endParaRPr lang="zh-CN" altLang="en-US" sz="2000" b="1">
                <a:solidFill>
                  <a:srgbClr val="333399"/>
                </a:solidFill>
                <a:latin typeface="Arial" panose="020B0604020202020204" pitchFamily="34" charset="0"/>
              </a:endParaRPr>
            </a:p>
          </p:txBody>
        </p:sp>
        <p:sp>
          <p:nvSpPr>
            <p:cNvPr id="73766" name="Text Box 38"/>
            <p:cNvSpPr txBox="1">
              <a:spLocks noChangeArrowheads="1"/>
            </p:cNvSpPr>
            <p:nvPr/>
          </p:nvSpPr>
          <p:spPr bwMode="auto">
            <a:xfrm>
              <a:off x="3538" y="2204"/>
              <a:ext cx="1838" cy="519"/>
            </a:xfrm>
            <a:prstGeom prst="rect">
              <a:avLst/>
            </a:prstGeom>
            <a:noFill/>
            <a:ln w="9525">
              <a:noFill/>
              <a:miter lim="800000"/>
            </a:ln>
            <a:effectLst/>
          </p:spPr>
          <p:txBody>
            <a:bodyPr>
              <a:spAutoFit/>
            </a:bodyPr>
            <a:lstStyle/>
            <a:p>
              <a:r>
                <a:rPr lang="zh-CN" altLang="en-US">
                  <a:solidFill>
                    <a:srgbClr val="333399"/>
                  </a:solidFill>
                  <a:latin typeface="Arial" panose="020B0604020202020204" pitchFamily="34" charset="0"/>
                  <a:ea typeface="黑体" panose="02010609060101010101" pitchFamily="49" charset="-122"/>
                </a:rPr>
                <a:t>   </a:t>
              </a:r>
              <a:r>
                <a:rPr lang="zh-CN" altLang="en-US" b="1">
                  <a:solidFill>
                    <a:srgbClr val="333399"/>
                  </a:solidFill>
                  <a:latin typeface="Arial" panose="020B0604020202020204" pitchFamily="34" charset="0"/>
                </a:rPr>
                <a:t>纤芯</a:t>
              </a:r>
              <a:endParaRPr lang="zh-CN" altLang="en-US" b="1">
                <a:solidFill>
                  <a:srgbClr val="333399"/>
                </a:solidFill>
                <a:latin typeface="Arial" panose="020B0604020202020204" pitchFamily="34" charset="0"/>
              </a:endParaRPr>
            </a:p>
            <a:p>
              <a:r>
                <a:rPr lang="zh-CN" altLang="en-US" sz="2000" b="1">
                  <a:solidFill>
                    <a:srgbClr val="333399"/>
                  </a:solidFill>
                  <a:latin typeface="Arial" panose="020B0604020202020204" pitchFamily="34" charset="0"/>
                </a:rPr>
                <a:t>（高折射率的玻璃纤维</a:t>
              </a:r>
              <a:r>
                <a:rPr lang="zh-CN" altLang="en-US" sz="2000" b="1">
                  <a:solidFill>
                    <a:srgbClr val="333399"/>
                  </a:solidFill>
                  <a:latin typeface="Arial" panose="020B0604020202020204" pitchFamily="34" charset="0"/>
                  <a:ea typeface="黑体" panose="02010609060101010101" pitchFamily="49" charset="-122"/>
                </a:rPr>
                <a:t>）</a:t>
              </a:r>
              <a:r>
                <a:rPr lang="zh-CN" altLang="en-US">
                  <a:solidFill>
                    <a:srgbClr val="333399"/>
                  </a:solidFill>
                  <a:latin typeface="Arial" panose="020B0604020202020204" pitchFamily="34" charset="0"/>
                  <a:ea typeface="黑体" panose="02010609060101010101" pitchFamily="49" charset="-122"/>
                </a:rPr>
                <a:t>            </a:t>
              </a:r>
              <a:endParaRPr lang="zh-CN" altLang="en-US">
                <a:solidFill>
                  <a:srgbClr val="333399"/>
                </a:solidFill>
                <a:latin typeface="Arial" panose="020B0604020202020204" pitchFamily="34" charset="0"/>
                <a:ea typeface="黑体" panose="02010609060101010101" pitchFamily="49" charset="-122"/>
              </a:endParaRPr>
            </a:p>
          </p:txBody>
        </p:sp>
        <p:sp>
          <p:nvSpPr>
            <p:cNvPr id="73767" name="AutoShape 39"/>
            <p:cNvSpPr>
              <a:spLocks noChangeArrowheads="1"/>
            </p:cNvSpPr>
            <p:nvPr/>
          </p:nvSpPr>
          <p:spPr bwMode="auto">
            <a:xfrm rot="5400000">
              <a:off x="320" y="2274"/>
              <a:ext cx="1132" cy="716"/>
            </a:xfrm>
            <a:prstGeom prst="can">
              <a:avLst>
                <a:gd name="adj" fmla="val 29815"/>
              </a:avLst>
            </a:prstGeom>
            <a:gradFill rotWithShape="1">
              <a:gsLst>
                <a:gs pos="0">
                  <a:srgbClr val="FFFF00">
                    <a:gamma/>
                    <a:shade val="46275"/>
                    <a:invGamma/>
                  </a:srgbClr>
                </a:gs>
                <a:gs pos="50000">
                  <a:srgbClr val="FFFF00"/>
                </a:gs>
                <a:gs pos="100000">
                  <a:srgbClr val="FFFF00">
                    <a:gamma/>
                    <a:shade val="46275"/>
                    <a:invGamma/>
                  </a:srgbClr>
                </a:gs>
              </a:gsLst>
              <a:lin ang="0" scaled="1"/>
            </a:gradFill>
            <a:ln w="9525">
              <a:solidFill>
                <a:srgbClr val="333399"/>
              </a:solidFill>
              <a:round/>
            </a:ln>
            <a:effectLst/>
          </p:spPr>
          <p:txBody>
            <a:bodyPr wrap="none" anchor="ctr"/>
            <a:lstStyle/>
            <a:p>
              <a:endParaRPr lang="zh-CN" altLang="en-US"/>
            </a:p>
          </p:txBody>
        </p:sp>
        <p:sp>
          <p:nvSpPr>
            <p:cNvPr id="73768" name="AutoShape 40"/>
            <p:cNvSpPr>
              <a:spLocks noChangeArrowheads="1"/>
            </p:cNvSpPr>
            <p:nvPr/>
          </p:nvSpPr>
          <p:spPr bwMode="auto">
            <a:xfrm rot="5400000">
              <a:off x="1018" y="2468"/>
              <a:ext cx="542" cy="359"/>
            </a:xfrm>
            <a:prstGeom prst="can">
              <a:avLst>
                <a:gd name="adj" fmla="val 27343"/>
              </a:avLst>
            </a:prstGeom>
            <a:solidFill>
              <a:srgbClr val="99CCFF"/>
            </a:solidFill>
            <a:ln w="9525">
              <a:solidFill>
                <a:srgbClr val="333399"/>
              </a:solidFill>
              <a:round/>
            </a:ln>
            <a:effectLst/>
          </p:spPr>
          <p:txBody>
            <a:bodyPr wrap="none" anchor="ctr"/>
            <a:lstStyle/>
            <a:p>
              <a:endParaRPr lang="zh-CN" altLang="en-US"/>
            </a:p>
          </p:txBody>
        </p:sp>
        <p:sp>
          <p:nvSpPr>
            <p:cNvPr id="73769" name="Text Box 41"/>
            <p:cNvSpPr txBox="1">
              <a:spLocks noChangeArrowheads="1"/>
            </p:cNvSpPr>
            <p:nvPr/>
          </p:nvSpPr>
          <p:spPr bwMode="auto">
            <a:xfrm>
              <a:off x="752" y="1491"/>
              <a:ext cx="502" cy="288"/>
            </a:xfrm>
            <a:prstGeom prst="rect">
              <a:avLst/>
            </a:prstGeom>
            <a:noFill/>
            <a:ln w="9525">
              <a:noFill/>
              <a:miter lim="800000"/>
            </a:ln>
            <a:effectLst/>
          </p:spPr>
          <p:txBody>
            <a:bodyPr wrap="none">
              <a:spAutoFit/>
            </a:bodyPr>
            <a:lstStyle/>
            <a:p>
              <a:r>
                <a:rPr lang="zh-CN" altLang="en-US" b="1">
                  <a:solidFill>
                    <a:srgbClr val="333399"/>
                  </a:solidFill>
                  <a:latin typeface="Arial" panose="020B0604020202020204" pitchFamily="34" charset="0"/>
                </a:rPr>
                <a:t>包层</a:t>
              </a:r>
              <a:endParaRPr lang="zh-CN" altLang="en-US" b="1">
                <a:solidFill>
                  <a:srgbClr val="333399"/>
                </a:solidFill>
                <a:latin typeface="Arial" panose="020B0604020202020204" pitchFamily="34" charset="0"/>
              </a:endParaRPr>
            </a:p>
          </p:txBody>
        </p:sp>
        <p:sp>
          <p:nvSpPr>
            <p:cNvPr id="73770" name="Line 42"/>
            <p:cNvSpPr>
              <a:spLocks noChangeShapeType="1"/>
            </p:cNvSpPr>
            <p:nvPr/>
          </p:nvSpPr>
          <p:spPr bwMode="auto">
            <a:xfrm flipH="1">
              <a:off x="931" y="1844"/>
              <a:ext cx="2" cy="393"/>
            </a:xfrm>
            <a:prstGeom prst="line">
              <a:avLst/>
            </a:prstGeom>
            <a:noFill/>
            <a:ln w="12700">
              <a:solidFill>
                <a:srgbClr val="333399"/>
              </a:solidFill>
              <a:round/>
            </a:ln>
            <a:effectLst/>
          </p:spPr>
          <p:txBody>
            <a:bodyPr wrap="none" anchor="ctr"/>
            <a:lstStyle/>
            <a:p>
              <a:endParaRPr lang="zh-CN" altLang="en-US"/>
            </a:p>
          </p:txBody>
        </p:sp>
        <p:sp>
          <p:nvSpPr>
            <p:cNvPr id="73771" name="Text Box 43"/>
            <p:cNvSpPr txBox="1">
              <a:spLocks noChangeArrowheads="1"/>
            </p:cNvSpPr>
            <p:nvPr/>
          </p:nvSpPr>
          <p:spPr bwMode="auto">
            <a:xfrm>
              <a:off x="1296" y="1536"/>
              <a:ext cx="382" cy="518"/>
            </a:xfrm>
            <a:prstGeom prst="rect">
              <a:avLst/>
            </a:prstGeom>
            <a:noFill/>
            <a:ln w="9525">
              <a:noFill/>
              <a:miter lim="800000"/>
            </a:ln>
            <a:effectLst/>
          </p:spPr>
          <p:txBody>
            <a:bodyPr>
              <a:spAutoFit/>
            </a:bodyPr>
            <a:lstStyle/>
            <a:p>
              <a:r>
                <a:rPr lang="zh-CN" altLang="en-US" b="1">
                  <a:solidFill>
                    <a:srgbClr val="333399"/>
                  </a:solidFill>
                  <a:latin typeface="Arial" panose="020B0604020202020204" pitchFamily="34" charset="0"/>
                </a:rPr>
                <a:t>纤</a:t>
              </a:r>
              <a:r>
                <a:rPr lang="zh-CN" altLang="en-US">
                  <a:solidFill>
                    <a:srgbClr val="333399"/>
                  </a:solidFill>
                  <a:latin typeface="Arial" panose="020B0604020202020204" pitchFamily="34" charset="0"/>
                  <a:ea typeface="黑体" panose="02010609060101010101" pitchFamily="49" charset="-122"/>
                </a:rPr>
                <a:t>芯</a:t>
              </a:r>
              <a:endParaRPr lang="zh-CN" altLang="en-US">
                <a:solidFill>
                  <a:srgbClr val="333399"/>
                </a:solidFill>
                <a:latin typeface="Arial" panose="020B0604020202020204" pitchFamily="34" charset="0"/>
                <a:ea typeface="黑体" panose="02010609060101010101" pitchFamily="49" charset="-122"/>
              </a:endParaRPr>
            </a:p>
          </p:txBody>
        </p:sp>
        <p:sp>
          <p:nvSpPr>
            <p:cNvPr id="73772" name="Line 44"/>
            <p:cNvSpPr>
              <a:spLocks noChangeShapeType="1"/>
            </p:cNvSpPr>
            <p:nvPr/>
          </p:nvSpPr>
          <p:spPr bwMode="auto">
            <a:xfrm flipH="1">
              <a:off x="1241" y="1975"/>
              <a:ext cx="137" cy="525"/>
            </a:xfrm>
            <a:prstGeom prst="line">
              <a:avLst/>
            </a:prstGeom>
            <a:noFill/>
            <a:ln w="12700">
              <a:solidFill>
                <a:srgbClr val="333399"/>
              </a:solidFill>
              <a:round/>
            </a:ln>
            <a:effectLst/>
          </p:spPr>
          <p:txBody>
            <a:bodyPr wrap="none" anchor="ctr"/>
            <a:lstStyle/>
            <a:p>
              <a:endParaRPr lang="zh-CN" altLang="en-US"/>
            </a:p>
          </p:txBody>
        </p:sp>
      </p:grpSp>
      <p:sp>
        <p:nvSpPr>
          <p:cNvPr id="73780" name="Rectangle 52"/>
          <p:cNvSpPr>
            <a:spLocks noChangeArrowheads="1"/>
          </p:cNvSpPr>
          <p:nvPr/>
        </p:nvSpPr>
        <p:spPr bwMode="auto">
          <a:xfrm>
            <a:off x="381000" y="5334000"/>
            <a:ext cx="8458200" cy="1006475"/>
          </a:xfrm>
          <a:prstGeom prst="rect">
            <a:avLst/>
          </a:prstGeom>
          <a:noFill/>
          <a:ln w="12700" cap="sq">
            <a:noFill/>
            <a:miter lim="800000"/>
            <a:headEnd type="none" w="sm" len="sm"/>
            <a:tailEnd type="none" w="sm" len="sm"/>
          </a:ln>
          <a:effectLst/>
        </p:spPr>
        <p:txBody>
          <a:bodyPr>
            <a:spAutoFit/>
          </a:bodyPr>
          <a:lstStyle/>
          <a:p>
            <a:r>
              <a:rPr lang="zh-CN" altLang="en-US" sz="2000" b="1">
                <a:latin typeface="宋体" panose="02010600030101010101" pitchFamily="2" charset="-122"/>
              </a:rPr>
              <a:t>    光线从高折射率媒体射向低折射率媒体时，折射角大于入射角。因此，当入射角足够大时就会出现全反射，即光线碰到包层时会折射回纤芯。这个过程不断重复，不断地全反射，光也就沿着光纤传输下去。</a:t>
            </a:r>
            <a:endParaRPr lang="zh-CN" altLang="en-US" sz="2000" b="1">
              <a:latin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23B4865-D7D3-4FD5-B692-79E94EB21FB8}" type="slidenum">
              <a:rPr lang="en-US" altLang="zh-CN"/>
            </a:fld>
            <a:endParaRPr lang="en-US" altLang="zh-CN"/>
          </a:p>
        </p:txBody>
      </p:sp>
      <p:sp>
        <p:nvSpPr>
          <p:cNvPr id="330754" name="Rectangle 2"/>
          <p:cNvSpPr>
            <a:spLocks noGrp="1" noChangeArrowheads="1"/>
          </p:cNvSpPr>
          <p:nvPr>
            <p:ph type="title"/>
          </p:nvPr>
        </p:nvSpPr>
        <p:spPr>
          <a:xfrm>
            <a:off x="1150938" y="214313"/>
            <a:ext cx="7021512" cy="1462087"/>
          </a:xfrm>
        </p:spPr>
        <p:txBody>
          <a:bodyPr/>
          <a:lstStyle/>
          <a:p>
            <a:pPr algn="ctr"/>
            <a:r>
              <a:rPr lang="en-US" altLang="zh-CN"/>
              <a:t>1.3.1  </a:t>
            </a:r>
            <a:r>
              <a:rPr lang="zh-CN" altLang="en-US"/>
              <a:t>因特网的边缘部分</a:t>
            </a:r>
            <a:endParaRPr lang="zh-CN" altLang="en-US"/>
          </a:p>
        </p:txBody>
      </p:sp>
      <p:sp>
        <p:nvSpPr>
          <p:cNvPr id="330755" name="Rectangle 3"/>
          <p:cNvSpPr>
            <a:spLocks noGrp="1" noChangeArrowheads="1"/>
          </p:cNvSpPr>
          <p:nvPr>
            <p:ph type="body" idx="1"/>
          </p:nvPr>
        </p:nvSpPr>
        <p:spPr>
          <a:xfrm>
            <a:off x="1042988" y="1773238"/>
            <a:ext cx="7772400" cy="4679950"/>
          </a:xfrm>
        </p:spPr>
        <p:txBody>
          <a:bodyPr/>
          <a:lstStyle/>
          <a:p>
            <a:r>
              <a:rPr lang="zh-CN" altLang="en-US"/>
              <a:t>处在因特网边缘的部分就是连接在因特网上的所有的主机。这些主机又称为</a:t>
            </a:r>
            <a:r>
              <a:rPr lang="zh-CN" altLang="en-US">
                <a:solidFill>
                  <a:srgbClr val="CC0000"/>
                </a:solidFill>
              </a:rPr>
              <a:t>端系统</a:t>
            </a:r>
            <a:r>
              <a:rPr lang="en-US" altLang="zh-CN"/>
              <a:t>(end system)</a:t>
            </a:r>
            <a:r>
              <a:rPr lang="zh-CN" altLang="en-US"/>
              <a:t>。</a:t>
            </a:r>
            <a:endParaRPr lang="zh-CN" altLang="en-US"/>
          </a:p>
          <a:p>
            <a:r>
              <a:rPr lang="zh-CN" altLang="en-US"/>
              <a:t> “主机 </a:t>
            </a:r>
            <a:r>
              <a:rPr lang="en-US" altLang="zh-CN"/>
              <a:t>A </a:t>
            </a:r>
            <a:r>
              <a:rPr lang="zh-CN" altLang="en-US"/>
              <a:t>和主机 </a:t>
            </a:r>
            <a:r>
              <a:rPr lang="en-US" altLang="zh-CN"/>
              <a:t>B </a:t>
            </a:r>
            <a:r>
              <a:rPr lang="zh-CN" altLang="en-US"/>
              <a:t>进行通信”，实际上是指：“运行在主机 </a:t>
            </a:r>
            <a:r>
              <a:rPr lang="en-US" altLang="zh-CN"/>
              <a:t>A </a:t>
            </a:r>
            <a:r>
              <a:rPr lang="zh-CN" altLang="en-US"/>
              <a:t>上的某个程序和运行在主机 </a:t>
            </a:r>
            <a:r>
              <a:rPr lang="en-US" altLang="zh-CN"/>
              <a:t>B </a:t>
            </a:r>
            <a:r>
              <a:rPr lang="zh-CN" altLang="en-US"/>
              <a:t>上的另一个程序进行通信”。</a:t>
            </a:r>
            <a:endParaRPr lang="zh-CN" altLang="en-US"/>
          </a:p>
          <a:p>
            <a:r>
              <a:rPr lang="zh-CN" altLang="en-US"/>
              <a:t>即“主机 </a:t>
            </a:r>
            <a:r>
              <a:rPr lang="en-US" altLang="zh-CN" b="1"/>
              <a:t>A </a:t>
            </a:r>
            <a:r>
              <a:rPr lang="zh-CN" altLang="en-US"/>
              <a:t>的某个进程和主机 </a:t>
            </a:r>
            <a:r>
              <a:rPr lang="en-US" altLang="zh-CN"/>
              <a:t>B </a:t>
            </a:r>
            <a:r>
              <a:rPr lang="zh-CN" altLang="en-US"/>
              <a:t>上的另一个进程进行通信”。或简称为“计算机之间通信” </a:t>
            </a: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33400" y="304800"/>
            <a:ext cx="6553200" cy="1219200"/>
          </a:xfrm>
        </p:spPr>
        <p:txBody>
          <a:bodyPr/>
          <a:lstStyle/>
          <a:p>
            <a:r>
              <a:rPr lang="zh-CN" altLang="en-US"/>
              <a:t>二、非导向传输媒体</a:t>
            </a:r>
            <a:endParaRPr lang="zh-CN" altLang="en-US"/>
          </a:p>
        </p:txBody>
      </p:sp>
      <p:sp>
        <p:nvSpPr>
          <p:cNvPr id="48131" name="Rectangle 3"/>
          <p:cNvSpPr>
            <a:spLocks noGrp="1" noChangeArrowheads="1"/>
          </p:cNvSpPr>
          <p:nvPr>
            <p:ph type="body" idx="1"/>
          </p:nvPr>
        </p:nvSpPr>
        <p:spPr/>
        <p:txBody>
          <a:bodyPr/>
          <a:lstStyle/>
          <a:p>
            <a:pPr marL="0" indent="354330" algn="just">
              <a:lnSpc>
                <a:spcPct val="110000"/>
              </a:lnSpc>
              <a:spcBef>
                <a:spcPct val="10000"/>
              </a:spcBef>
              <a:buFont typeface="Wingdings" panose="05000000000000000000" pitchFamily="2" charset="2"/>
              <a:buNone/>
            </a:pPr>
            <a:r>
              <a:rPr lang="zh-CN" altLang="en-US" sz="2400"/>
              <a:t>  无线传输介质主要有无线电、微波、红外线和激光。它们都可以在自由空间进行传播。</a:t>
            </a:r>
            <a:endParaRPr lang="zh-CN" altLang="en-US" sz="2400"/>
          </a:p>
          <a:p>
            <a:pPr marL="0" indent="354330">
              <a:lnSpc>
                <a:spcPct val="110000"/>
              </a:lnSpc>
              <a:spcBef>
                <a:spcPct val="10000"/>
              </a:spcBef>
              <a:buFont typeface="Wingdings" panose="05000000000000000000" pitchFamily="2" charset="2"/>
              <a:buNone/>
            </a:pPr>
            <a:r>
              <a:rPr lang="zh-CN" altLang="en-US" sz="2400"/>
              <a:t>  无线通信：使用无线信道进行信息传输，还可在运动中进行数据通信；  </a:t>
            </a:r>
            <a:endParaRPr lang="zh-CN" altLang="en-US" sz="2400"/>
          </a:p>
          <a:p>
            <a:pPr marL="0" indent="354330">
              <a:lnSpc>
                <a:spcPct val="110000"/>
              </a:lnSpc>
              <a:spcBef>
                <a:spcPct val="10000"/>
              </a:spcBef>
              <a:buFont typeface="Wingdings" panose="05000000000000000000" pitchFamily="2" charset="2"/>
              <a:buNone/>
            </a:pPr>
            <a:r>
              <a:rPr lang="zh-CN" altLang="en-US" sz="2400"/>
              <a:t>  短波通信：主要靠电离层反射进行传输</a:t>
            </a:r>
            <a:endParaRPr lang="zh-CN" altLang="en-US" sz="2400"/>
          </a:p>
          <a:p>
            <a:pPr marL="0" indent="354330">
              <a:lnSpc>
                <a:spcPct val="110000"/>
              </a:lnSpc>
              <a:spcBef>
                <a:spcPct val="10000"/>
              </a:spcBef>
              <a:buFont typeface="Wingdings" panose="05000000000000000000" pitchFamily="2" charset="2"/>
              <a:buNone/>
            </a:pPr>
            <a:r>
              <a:rPr lang="zh-CN" altLang="en-US" sz="2400"/>
              <a:t>  微波通信：为直线传播，有地面微波接力通信和卫星通信两种。地面微波接力通信实现远距离通信时每隔50－100</a:t>
            </a:r>
            <a:r>
              <a:rPr lang="en-US" altLang="zh-CN" sz="2400"/>
              <a:t>km</a:t>
            </a:r>
            <a:r>
              <a:rPr lang="zh-CN" altLang="en-US" sz="2400"/>
              <a:t>左右设一个中继站。卫星通信利用卫星作为中继来转发微波信号，可以将卫星看作是空中的巨大的微波中继器。</a:t>
            </a:r>
            <a:endParaRPr lang="zh-CN" altLang="en-US" sz="2400"/>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533400" y="457200"/>
            <a:ext cx="2814464" cy="762000"/>
          </a:xfrm>
          <a:prstGeom prst="rect">
            <a:avLst/>
          </a:prstGeom>
          <a:noFill/>
          <a:ln w="9525">
            <a:noFill/>
            <a:miter lim="800000"/>
          </a:ln>
          <a:effectLst/>
        </p:spPr>
        <p:txBody>
          <a:bodyPr lIns="92075" tIns="46038" rIns="92075" bIns="46038" anchor="ctr"/>
          <a:lstStyle/>
          <a:p>
            <a:r>
              <a:rPr lang="zh-CN" altLang="en-US" sz="4400" b="1" dirty="0">
                <a:solidFill>
                  <a:srgbClr val="0070C0"/>
                </a:solidFill>
                <a:ea typeface="黑体" panose="02010609060101010101" pitchFamily="49" charset="-122"/>
              </a:rPr>
              <a:t>无 线 电</a:t>
            </a:r>
            <a:endParaRPr lang="zh-CN" altLang="en-US" sz="4400" b="1" dirty="0">
              <a:solidFill>
                <a:srgbClr val="0070C0"/>
              </a:solidFill>
              <a:ea typeface="黑体" panose="02010609060101010101" pitchFamily="49" charset="-122"/>
            </a:endParaRPr>
          </a:p>
        </p:txBody>
      </p:sp>
      <p:sp>
        <p:nvSpPr>
          <p:cNvPr id="49155" name="Rectangle 3"/>
          <p:cNvSpPr>
            <a:spLocks noChangeArrowheads="1"/>
          </p:cNvSpPr>
          <p:nvPr/>
        </p:nvSpPr>
        <p:spPr bwMode="auto">
          <a:xfrm>
            <a:off x="4114800" y="2133600"/>
            <a:ext cx="4495800" cy="827088"/>
          </a:xfrm>
          <a:prstGeom prst="rect">
            <a:avLst/>
          </a:prstGeom>
          <a:noFill/>
          <a:ln w="9525">
            <a:noFill/>
            <a:miter lim="800000"/>
          </a:ln>
          <a:effectLst/>
        </p:spPr>
        <p:txBody>
          <a:bodyPr lIns="92075" tIns="46038" rIns="92075" bIns="46038"/>
          <a:lstStyle/>
          <a:p>
            <a:r>
              <a:rPr lang="zh-CN" altLang="en-US" b="1"/>
              <a:t>固定终端点（基站）和无线终端之间是无线链路</a:t>
            </a:r>
            <a:endParaRPr lang="zh-CN" altLang="en-US" b="1"/>
          </a:p>
        </p:txBody>
      </p:sp>
      <p:grpSp>
        <p:nvGrpSpPr>
          <p:cNvPr id="2" name="Group 4"/>
          <p:cNvGrpSpPr/>
          <p:nvPr/>
        </p:nvGrpSpPr>
        <p:grpSpPr bwMode="auto">
          <a:xfrm>
            <a:off x="1331913" y="4213225"/>
            <a:ext cx="387350" cy="509588"/>
            <a:chOff x="570" y="2657"/>
            <a:chExt cx="244" cy="321"/>
          </a:xfrm>
        </p:grpSpPr>
        <p:sp>
          <p:nvSpPr>
            <p:cNvPr id="49157" name="Rectangle 5"/>
            <p:cNvSpPr>
              <a:spLocks noChangeArrowheads="1"/>
            </p:cNvSpPr>
            <p:nvPr/>
          </p:nvSpPr>
          <p:spPr bwMode="auto">
            <a:xfrm>
              <a:off x="570" y="2789"/>
              <a:ext cx="244" cy="189"/>
            </a:xfrm>
            <a:prstGeom prst="rect">
              <a:avLst/>
            </a:prstGeom>
            <a:solidFill>
              <a:srgbClr val="FFCC99"/>
            </a:solidFill>
            <a:ln w="25399">
              <a:solidFill>
                <a:schemeClr val="tx1"/>
              </a:solidFill>
              <a:miter lim="800000"/>
            </a:ln>
            <a:effectLst/>
          </p:spPr>
          <p:txBody>
            <a:bodyPr lIns="92075" tIns="46038" rIns="92075" bIns="46038">
              <a:spAutoFit/>
            </a:bodyPr>
            <a:lstStyle/>
            <a:p>
              <a:pPr algn="ctr" defTabSz="762000" eaLnBrk="0" hangingPunct="0"/>
              <a:r>
                <a:rPr lang="en-US" altLang="zh-CN" sz="1200" b="1">
                  <a:solidFill>
                    <a:schemeClr val="bg2"/>
                  </a:solidFill>
                  <a:latin typeface="Arial Narrow" panose="020B0606020202030204" pitchFamily="34" charset="0"/>
                </a:rPr>
                <a:t>BS</a:t>
              </a:r>
              <a:endParaRPr lang="en-US" altLang="zh-CN" sz="1200" b="1">
                <a:solidFill>
                  <a:schemeClr val="bg2"/>
                </a:solidFill>
                <a:latin typeface="Arial Narrow" panose="020B0606020202030204" pitchFamily="34" charset="0"/>
              </a:endParaRPr>
            </a:p>
          </p:txBody>
        </p:sp>
        <p:sp>
          <p:nvSpPr>
            <p:cNvPr id="49158" name="Line 6"/>
            <p:cNvSpPr>
              <a:spLocks noChangeShapeType="1"/>
            </p:cNvSpPr>
            <p:nvPr/>
          </p:nvSpPr>
          <p:spPr bwMode="auto">
            <a:xfrm flipV="1">
              <a:off x="571" y="2657"/>
              <a:ext cx="63" cy="132"/>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159" name="Line 7"/>
            <p:cNvSpPr>
              <a:spLocks noChangeShapeType="1"/>
            </p:cNvSpPr>
            <p:nvPr/>
          </p:nvSpPr>
          <p:spPr bwMode="auto">
            <a:xfrm flipH="1" flipV="1">
              <a:off x="634" y="2657"/>
              <a:ext cx="63" cy="124"/>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160" name="Rectangle 8"/>
          <p:cNvSpPr>
            <a:spLocks noChangeArrowheads="1"/>
          </p:cNvSpPr>
          <p:nvPr/>
        </p:nvSpPr>
        <p:spPr bwMode="auto">
          <a:xfrm>
            <a:off x="1989138" y="4402138"/>
            <a:ext cx="695325" cy="396875"/>
          </a:xfrm>
          <a:prstGeom prst="rect">
            <a:avLst/>
          </a:prstGeom>
          <a:noFill/>
          <a:ln w="9525">
            <a:noFill/>
            <a:miter lim="800000"/>
          </a:ln>
          <a:effectLst/>
        </p:spPr>
        <p:txBody>
          <a:bodyPr wrap="none" lIns="92075" tIns="46038" rIns="92075" bIns="46038">
            <a:spAutoFit/>
          </a:bodyPr>
          <a:lstStyle/>
          <a:p>
            <a:pPr defTabSz="762000" eaLnBrk="0" hangingPunct="0"/>
            <a:r>
              <a:rPr lang="zh-CN" altLang="en-US" sz="2000" b="1" i="1">
                <a:solidFill>
                  <a:schemeClr val="accent2"/>
                </a:solidFill>
                <a:latin typeface="Arial" panose="020B0604020202020204" pitchFamily="34" charset="0"/>
              </a:rPr>
              <a:t>基站</a:t>
            </a:r>
            <a:endParaRPr lang="zh-CN" altLang="en-US" sz="2000">
              <a:solidFill>
                <a:schemeClr val="accent2"/>
              </a:solidFill>
              <a:latin typeface="Arial" panose="020B0604020202020204" pitchFamily="34" charset="0"/>
            </a:endParaRPr>
          </a:p>
        </p:txBody>
      </p:sp>
      <p:sp>
        <p:nvSpPr>
          <p:cNvPr id="49161" name="Rectangle 9"/>
          <p:cNvSpPr>
            <a:spLocks noChangeArrowheads="1"/>
          </p:cNvSpPr>
          <p:nvPr/>
        </p:nvSpPr>
        <p:spPr bwMode="auto">
          <a:xfrm>
            <a:off x="1973263" y="5257800"/>
            <a:ext cx="2298700" cy="396875"/>
          </a:xfrm>
          <a:prstGeom prst="rect">
            <a:avLst/>
          </a:prstGeom>
          <a:noFill/>
          <a:ln w="9525">
            <a:noFill/>
            <a:miter lim="800000"/>
          </a:ln>
          <a:effectLst/>
        </p:spPr>
        <p:txBody>
          <a:bodyPr wrap="none" lIns="92075" tIns="46038" rIns="92075" bIns="46038">
            <a:spAutoFit/>
          </a:bodyPr>
          <a:lstStyle/>
          <a:p>
            <a:pPr defTabSz="762000" eaLnBrk="0" hangingPunct="0"/>
            <a:r>
              <a:rPr lang="zh-CN" altLang="en-US" sz="2000" b="1" i="1">
                <a:solidFill>
                  <a:schemeClr val="accent2"/>
                </a:solidFill>
                <a:latin typeface="Arial" panose="020B0604020202020204" pitchFamily="34" charset="0"/>
              </a:rPr>
              <a:t> 用户计算机和终端</a:t>
            </a:r>
            <a:endParaRPr lang="zh-CN" altLang="en-US" sz="2000" b="1" i="1">
              <a:solidFill>
                <a:schemeClr val="accent2"/>
              </a:solidFill>
              <a:latin typeface="Arial" panose="020B0604020202020204" pitchFamily="34" charset="0"/>
            </a:endParaRPr>
          </a:p>
        </p:txBody>
      </p:sp>
      <p:sp>
        <p:nvSpPr>
          <p:cNvPr id="49162" name="Oval 10"/>
          <p:cNvSpPr>
            <a:spLocks noChangeArrowheads="1"/>
          </p:cNvSpPr>
          <p:nvPr/>
        </p:nvSpPr>
        <p:spPr bwMode="auto">
          <a:xfrm>
            <a:off x="838200" y="1676400"/>
            <a:ext cx="2797175" cy="2519363"/>
          </a:xfrm>
          <a:prstGeom prst="ellipse">
            <a:avLst/>
          </a:prstGeom>
          <a:solidFill>
            <a:schemeClr val="bg2"/>
          </a:solidFill>
          <a:ln w="25399">
            <a:solidFill>
              <a:schemeClr val="bg2"/>
            </a:solidFill>
            <a:round/>
          </a:ln>
          <a:effectLst/>
        </p:spPr>
        <p:txBody>
          <a:bodyPr wrap="none" anchor="ctr"/>
          <a:lstStyle/>
          <a:p>
            <a:endParaRPr lang="zh-CN" altLang="en-US"/>
          </a:p>
        </p:txBody>
      </p:sp>
      <p:grpSp>
        <p:nvGrpSpPr>
          <p:cNvPr id="3" name="Group 11"/>
          <p:cNvGrpSpPr/>
          <p:nvPr/>
        </p:nvGrpSpPr>
        <p:grpSpPr bwMode="auto">
          <a:xfrm>
            <a:off x="2014538" y="3025775"/>
            <a:ext cx="403225" cy="508000"/>
            <a:chOff x="1000" y="1909"/>
            <a:chExt cx="254" cy="320"/>
          </a:xfrm>
        </p:grpSpPr>
        <p:sp>
          <p:nvSpPr>
            <p:cNvPr id="49164" name="Rectangle 12"/>
            <p:cNvSpPr>
              <a:spLocks noChangeArrowheads="1"/>
            </p:cNvSpPr>
            <p:nvPr/>
          </p:nvSpPr>
          <p:spPr bwMode="auto">
            <a:xfrm>
              <a:off x="1000" y="2040"/>
              <a:ext cx="254" cy="189"/>
            </a:xfrm>
            <a:prstGeom prst="rect">
              <a:avLst/>
            </a:prstGeom>
            <a:solidFill>
              <a:srgbClr val="FFCC99"/>
            </a:solidFill>
            <a:ln w="25399">
              <a:solidFill>
                <a:schemeClr val="tx1"/>
              </a:solidFill>
              <a:miter lim="800000"/>
            </a:ln>
            <a:effectLst/>
          </p:spPr>
          <p:txBody>
            <a:bodyPr lIns="92075" tIns="46038" rIns="92075" bIns="46038">
              <a:spAutoFit/>
            </a:bodyPr>
            <a:lstStyle/>
            <a:p>
              <a:pPr algn="ctr" defTabSz="762000" eaLnBrk="0" hangingPunct="0"/>
              <a:r>
                <a:rPr lang="en-US" altLang="zh-CN" sz="1200" b="1">
                  <a:solidFill>
                    <a:schemeClr val="bg2"/>
                  </a:solidFill>
                  <a:latin typeface="Arial Narrow" panose="020B0606020202030204" pitchFamily="34" charset="0"/>
                </a:rPr>
                <a:t>BS</a:t>
              </a:r>
              <a:endParaRPr lang="en-US" altLang="zh-CN" sz="1200" b="1">
                <a:solidFill>
                  <a:schemeClr val="bg2"/>
                </a:solidFill>
                <a:latin typeface="Arial Narrow" panose="020B0606020202030204" pitchFamily="34" charset="0"/>
              </a:endParaRPr>
            </a:p>
          </p:txBody>
        </p:sp>
        <p:sp>
          <p:nvSpPr>
            <p:cNvPr id="49165" name="Line 13"/>
            <p:cNvSpPr>
              <a:spLocks noChangeShapeType="1"/>
            </p:cNvSpPr>
            <p:nvPr/>
          </p:nvSpPr>
          <p:spPr bwMode="auto">
            <a:xfrm flipV="1">
              <a:off x="1002" y="1909"/>
              <a:ext cx="65" cy="13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166" name="Line 14"/>
            <p:cNvSpPr>
              <a:spLocks noChangeShapeType="1"/>
            </p:cNvSpPr>
            <p:nvPr/>
          </p:nvSpPr>
          <p:spPr bwMode="auto">
            <a:xfrm flipH="1" flipV="1">
              <a:off x="1067" y="1909"/>
              <a:ext cx="64" cy="123"/>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167" name="Freeform 15"/>
          <p:cNvSpPr/>
          <p:nvPr/>
        </p:nvSpPr>
        <p:spPr bwMode="auto">
          <a:xfrm>
            <a:off x="1492250" y="3038475"/>
            <a:ext cx="554038" cy="385763"/>
          </a:xfrm>
          <a:custGeom>
            <a:avLst/>
            <a:gdLst/>
            <a:ahLst/>
            <a:cxnLst>
              <a:cxn ang="0">
                <a:pos x="0" y="242"/>
              </a:cxn>
              <a:cxn ang="0">
                <a:pos x="165" y="79"/>
              </a:cxn>
              <a:cxn ang="0">
                <a:pos x="190" y="128"/>
              </a:cxn>
              <a:cxn ang="0">
                <a:pos x="348" y="0"/>
              </a:cxn>
              <a:cxn ang="0">
                <a:pos x="181" y="163"/>
              </a:cxn>
              <a:cxn ang="0">
                <a:pos x="157" y="113"/>
              </a:cxn>
              <a:cxn ang="0">
                <a:pos x="0" y="242"/>
              </a:cxn>
            </a:cxnLst>
            <a:rect l="0" t="0" r="r" b="b"/>
            <a:pathLst>
              <a:path w="349" h="243">
                <a:moveTo>
                  <a:pt x="0" y="242"/>
                </a:moveTo>
                <a:lnTo>
                  <a:pt x="165" y="79"/>
                </a:lnTo>
                <a:lnTo>
                  <a:pt x="190" y="128"/>
                </a:lnTo>
                <a:lnTo>
                  <a:pt x="348" y="0"/>
                </a:lnTo>
                <a:lnTo>
                  <a:pt x="181" y="163"/>
                </a:lnTo>
                <a:lnTo>
                  <a:pt x="157" y="113"/>
                </a:lnTo>
                <a:lnTo>
                  <a:pt x="0" y="242"/>
                </a:lnTo>
              </a:path>
            </a:pathLst>
          </a:custGeom>
          <a:solidFill>
            <a:srgbClr val="FF0033"/>
          </a:solidFill>
          <a:ln w="25399" cap="rnd" cmpd="sng">
            <a:solidFill>
              <a:srgbClr val="FF0033"/>
            </a:solidFill>
            <a:prstDash val="solid"/>
            <a:round/>
          </a:ln>
          <a:effectLst/>
        </p:spPr>
        <p:txBody>
          <a:bodyPr/>
          <a:lstStyle/>
          <a:p>
            <a:endParaRPr lang="zh-CN" altLang="en-US"/>
          </a:p>
        </p:txBody>
      </p:sp>
      <p:sp>
        <p:nvSpPr>
          <p:cNvPr id="49168" name="Freeform 16"/>
          <p:cNvSpPr/>
          <p:nvPr/>
        </p:nvSpPr>
        <p:spPr bwMode="auto">
          <a:xfrm>
            <a:off x="1317625" y="2740025"/>
            <a:ext cx="741363" cy="233363"/>
          </a:xfrm>
          <a:custGeom>
            <a:avLst/>
            <a:gdLst/>
            <a:ahLst/>
            <a:cxnLst>
              <a:cxn ang="0">
                <a:pos x="0" y="0"/>
              </a:cxn>
              <a:cxn ang="0">
                <a:pos x="264" y="33"/>
              </a:cxn>
              <a:cxn ang="0">
                <a:pos x="238" y="94"/>
              </a:cxn>
              <a:cxn ang="0">
                <a:pos x="466" y="146"/>
              </a:cxn>
              <a:cxn ang="0">
                <a:pos x="199" y="113"/>
              </a:cxn>
              <a:cxn ang="0">
                <a:pos x="226" y="51"/>
              </a:cxn>
              <a:cxn ang="0">
                <a:pos x="0" y="0"/>
              </a:cxn>
            </a:cxnLst>
            <a:rect l="0" t="0" r="r" b="b"/>
            <a:pathLst>
              <a:path w="467" h="147">
                <a:moveTo>
                  <a:pt x="0" y="0"/>
                </a:moveTo>
                <a:lnTo>
                  <a:pt x="264" y="33"/>
                </a:lnTo>
                <a:lnTo>
                  <a:pt x="238" y="94"/>
                </a:lnTo>
                <a:lnTo>
                  <a:pt x="466" y="146"/>
                </a:lnTo>
                <a:lnTo>
                  <a:pt x="199" y="113"/>
                </a:lnTo>
                <a:lnTo>
                  <a:pt x="226" y="51"/>
                </a:lnTo>
                <a:lnTo>
                  <a:pt x="0" y="0"/>
                </a:lnTo>
              </a:path>
            </a:pathLst>
          </a:custGeom>
          <a:solidFill>
            <a:srgbClr val="FF0033"/>
          </a:solidFill>
          <a:ln w="25399" cap="rnd" cmpd="sng">
            <a:solidFill>
              <a:srgbClr val="FF0033"/>
            </a:solidFill>
            <a:prstDash val="solid"/>
            <a:round/>
          </a:ln>
          <a:effectLst/>
        </p:spPr>
        <p:txBody>
          <a:bodyPr/>
          <a:lstStyle/>
          <a:p>
            <a:endParaRPr lang="zh-CN" altLang="en-US"/>
          </a:p>
        </p:txBody>
      </p:sp>
      <p:sp>
        <p:nvSpPr>
          <p:cNvPr id="49169" name="Freeform 17"/>
          <p:cNvSpPr/>
          <p:nvPr/>
        </p:nvSpPr>
        <p:spPr bwMode="auto">
          <a:xfrm>
            <a:off x="2022475" y="2327275"/>
            <a:ext cx="155575" cy="620713"/>
          </a:xfrm>
          <a:custGeom>
            <a:avLst/>
            <a:gdLst/>
            <a:ahLst/>
            <a:cxnLst>
              <a:cxn ang="0">
                <a:pos x="33" y="0"/>
              </a:cxn>
              <a:cxn ang="0">
                <a:pos x="97" y="207"/>
              </a:cxn>
              <a:cxn ang="0">
                <a:pos x="31" y="205"/>
              </a:cxn>
              <a:cxn ang="0">
                <a:pos x="64" y="390"/>
              </a:cxn>
              <a:cxn ang="0">
                <a:pos x="0" y="181"/>
              </a:cxn>
              <a:cxn ang="0">
                <a:pos x="67" y="184"/>
              </a:cxn>
              <a:cxn ang="0">
                <a:pos x="33" y="0"/>
              </a:cxn>
            </a:cxnLst>
            <a:rect l="0" t="0" r="r" b="b"/>
            <a:pathLst>
              <a:path w="98" h="391">
                <a:moveTo>
                  <a:pt x="33" y="0"/>
                </a:moveTo>
                <a:lnTo>
                  <a:pt x="97" y="207"/>
                </a:lnTo>
                <a:lnTo>
                  <a:pt x="31" y="205"/>
                </a:lnTo>
                <a:lnTo>
                  <a:pt x="64" y="390"/>
                </a:lnTo>
                <a:lnTo>
                  <a:pt x="0" y="181"/>
                </a:lnTo>
                <a:lnTo>
                  <a:pt x="67" y="184"/>
                </a:lnTo>
                <a:lnTo>
                  <a:pt x="33" y="0"/>
                </a:lnTo>
              </a:path>
            </a:pathLst>
          </a:custGeom>
          <a:solidFill>
            <a:srgbClr val="FF0033"/>
          </a:solidFill>
          <a:ln w="25399" cap="rnd" cmpd="sng">
            <a:solidFill>
              <a:srgbClr val="FF0033"/>
            </a:solidFill>
            <a:prstDash val="solid"/>
            <a:round/>
          </a:ln>
          <a:effectLst/>
        </p:spPr>
        <p:txBody>
          <a:bodyPr/>
          <a:lstStyle/>
          <a:p>
            <a:endParaRPr lang="zh-CN" altLang="en-US"/>
          </a:p>
        </p:txBody>
      </p:sp>
      <p:sp>
        <p:nvSpPr>
          <p:cNvPr id="49170" name="Freeform 18"/>
          <p:cNvSpPr/>
          <p:nvPr/>
        </p:nvSpPr>
        <p:spPr bwMode="auto">
          <a:xfrm>
            <a:off x="2211388" y="2581275"/>
            <a:ext cx="538162" cy="434975"/>
          </a:xfrm>
          <a:custGeom>
            <a:avLst/>
            <a:gdLst/>
            <a:ahLst/>
            <a:cxnLst>
              <a:cxn ang="0">
                <a:pos x="338" y="0"/>
              </a:cxn>
              <a:cxn ang="0">
                <a:pos x="179" y="195"/>
              </a:cxn>
              <a:cxn ang="0">
                <a:pos x="152" y="123"/>
              </a:cxn>
              <a:cxn ang="0">
                <a:pos x="0" y="273"/>
              </a:cxn>
              <a:cxn ang="0">
                <a:pos x="159" y="76"/>
              </a:cxn>
              <a:cxn ang="0">
                <a:pos x="187" y="149"/>
              </a:cxn>
              <a:cxn ang="0">
                <a:pos x="338" y="0"/>
              </a:cxn>
            </a:cxnLst>
            <a:rect l="0" t="0" r="r" b="b"/>
            <a:pathLst>
              <a:path w="339" h="274">
                <a:moveTo>
                  <a:pt x="338" y="0"/>
                </a:moveTo>
                <a:lnTo>
                  <a:pt x="179" y="195"/>
                </a:lnTo>
                <a:lnTo>
                  <a:pt x="152" y="123"/>
                </a:lnTo>
                <a:lnTo>
                  <a:pt x="0" y="273"/>
                </a:lnTo>
                <a:lnTo>
                  <a:pt x="159" y="76"/>
                </a:lnTo>
                <a:lnTo>
                  <a:pt x="187" y="149"/>
                </a:lnTo>
                <a:lnTo>
                  <a:pt x="338" y="0"/>
                </a:lnTo>
              </a:path>
            </a:pathLst>
          </a:custGeom>
          <a:solidFill>
            <a:srgbClr val="FF0033"/>
          </a:solidFill>
          <a:ln w="25399" cap="rnd" cmpd="sng">
            <a:solidFill>
              <a:srgbClr val="FF0033"/>
            </a:solidFill>
            <a:prstDash val="solid"/>
            <a:round/>
          </a:ln>
          <a:effectLst/>
        </p:spPr>
        <p:txBody>
          <a:bodyPr/>
          <a:lstStyle/>
          <a:p>
            <a:endParaRPr lang="zh-CN" altLang="en-US"/>
          </a:p>
        </p:txBody>
      </p:sp>
      <p:sp>
        <p:nvSpPr>
          <p:cNvPr id="49171" name="Freeform 19"/>
          <p:cNvSpPr/>
          <p:nvPr/>
        </p:nvSpPr>
        <p:spPr bwMode="auto">
          <a:xfrm>
            <a:off x="2270125" y="3038475"/>
            <a:ext cx="554038" cy="385763"/>
          </a:xfrm>
          <a:custGeom>
            <a:avLst/>
            <a:gdLst/>
            <a:ahLst/>
            <a:cxnLst>
              <a:cxn ang="0">
                <a:pos x="348" y="242"/>
              </a:cxn>
              <a:cxn ang="0">
                <a:pos x="182" y="80"/>
              </a:cxn>
              <a:cxn ang="0">
                <a:pos x="157" y="129"/>
              </a:cxn>
              <a:cxn ang="0">
                <a:pos x="0" y="0"/>
              </a:cxn>
              <a:cxn ang="0">
                <a:pos x="166" y="164"/>
              </a:cxn>
              <a:cxn ang="0">
                <a:pos x="191" y="114"/>
              </a:cxn>
              <a:cxn ang="0">
                <a:pos x="348" y="242"/>
              </a:cxn>
            </a:cxnLst>
            <a:rect l="0" t="0" r="r" b="b"/>
            <a:pathLst>
              <a:path w="349" h="243">
                <a:moveTo>
                  <a:pt x="348" y="242"/>
                </a:moveTo>
                <a:lnTo>
                  <a:pt x="182" y="80"/>
                </a:lnTo>
                <a:lnTo>
                  <a:pt x="157" y="129"/>
                </a:lnTo>
                <a:lnTo>
                  <a:pt x="0" y="0"/>
                </a:lnTo>
                <a:lnTo>
                  <a:pt x="166" y="164"/>
                </a:lnTo>
                <a:lnTo>
                  <a:pt x="191" y="114"/>
                </a:lnTo>
                <a:lnTo>
                  <a:pt x="348" y="242"/>
                </a:lnTo>
              </a:path>
            </a:pathLst>
          </a:custGeom>
          <a:solidFill>
            <a:srgbClr val="FF0033"/>
          </a:solidFill>
          <a:ln w="25399" cap="rnd" cmpd="sng">
            <a:solidFill>
              <a:srgbClr val="FF0033"/>
            </a:solidFill>
            <a:prstDash val="solid"/>
            <a:round/>
          </a:ln>
          <a:effectLst/>
        </p:spPr>
        <p:txBody>
          <a:bodyPr/>
          <a:lstStyle/>
          <a:p>
            <a:endParaRPr lang="zh-CN" altLang="en-US"/>
          </a:p>
        </p:txBody>
      </p:sp>
      <p:sp>
        <p:nvSpPr>
          <p:cNvPr id="49172" name="Rectangle 20"/>
          <p:cNvSpPr>
            <a:spLocks noChangeArrowheads="1"/>
          </p:cNvSpPr>
          <p:nvPr/>
        </p:nvSpPr>
        <p:spPr bwMode="auto">
          <a:xfrm>
            <a:off x="3352800" y="1524000"/>
            <a:ext cx="2766783" cy="400752"/>
          </a:xfrm>
          <a:prstGeom prst="rect">
            <a:avLst/>
          </a:prstGeom>
          <a:noFill/>
          <a:ln w="9525">
            <a:noFill/>
            <a:miter lim="800000"/>
          </a:ln>
          <a:effectLst/>
        </p:spPr>
        <p:txBody>
          <a:bodyPr wrap="none" lIns="92075" tIns="46038" rIns="92075" bIns="46038">
            <a:spAutoFit/>
          </a:bodyPr>
          <a:lstStyle/>
          <a:p>
            <a:pPr defTabSz="762000" eaLnBrk="0" hangingPunct="0"/>
            <a:r>
              <a:rPr lang="zh-CN" altLang="en-US" sz="2000" b="1" dirty="0">
                <a:solidFill>
                  <a:srgbClr val="0070C0"/>
                </a:solidFill>
                <a:effectLst>
                  <a:outerShdw blurRad="38100" dist="38100" dir="2700000" algn="tl">
                    <a:srgbClr val="000000"/>
                  </a:outerShdw>
                </a:effectLst>
                <a:latin typeface="Arial" panose="020B0604020202020204" pitchFamily="34" charset="0"/>
              </a:rPr>
              <a:t>基站覆盖的无线电区域</a:t>
            </a:r>
            <a:endParaRPr lang="zh-CN" altLang="en-US" sz="2000" b="1" dirty="0">
              <a:solidFill>
                <a:srgbClr val="0070C0"/>
              </a:solidFill>
              <a:effectLst>
                <a:outerShdw blurRad="38100" dist="38100" dir="2700000" algn="tl">
                  <a:srgbClr val="000000"/>
                </a:outerShdw>
              </a:effectLst>
              <a:latin typeface="Arial" panose="020B0604020202020204" pitchFamily="34" charset="0"/>
            </a:endParaRPr>
          </a:p>
        </p:txBody>
      </p:sp>
      <p:sp>
        <p:nvSpPr>
          <p:cNvPr id="49173" name="Line 21"/>
          <p:cNvSpPr>
            <a:spLocks noChangeShapeType="1"/>
          </p:cNvSpPr>
          <p:nvPr/>
        </p:nvSpPr>
        <p:spPr bwMode="auto">
          <a:xfrm flipH="1">
            <a:off x="3144838" y="1835150"/>
            <a:ext cx="222250" cy="269875"/>
          </a:xfrm>
          <a:prstGeom prst="line">
            <a:avLst/>
          </a:prstGeom>
          <a:noFill/>
          <a:ln w="25399">
            <a:solidFill>
              <a:srgbClr val="00CCFF"/>
            </a:solidFill>
            <a:round/>
            <a:headEnd type="none" w="sm" len="sm"/>
            <a:tailEnd type="stealth" w="med" len="med"/>
          </a:ln>
          <a:effectLst/>
        </p:spPr>
        <p:txBody>
          <a:bodyPr wrap="none" anchor="ctr"/>
          <a:lstStyle/>
          <a:p>
            <a:endParaRPr lang="zh-CN" altLang="en-US"/>
          </a:p>
        </p:txBody>
      </p:sp>
      <p:sp>
        <p:nvSpPr>
          <p:cNvPr id="49266" name="Rectangle 114"/>
          <p:cNvSpPr>
            <a:spLocks noChangeArrowheads="1"/>
          </p:cNvSpPr>
          <p:nvPr/>
        </p:nvSpPr>
        <p:spPr bwMode="auto">
          <a:xfrm>
            <a:off x="5257800" y="5638800"/>
            <a:ext cx="2763838" cy="396875"/>
          </a:xfrm>
          <a:prstGeom prst="rect">
            <a:avLst/>
          </a:prstGeom>
          <a:noFill/>
          <a:ln w="9525">
            <a:noFill/>
            <a:miter lim="800000"/>
          </a:ln>
          <a:effectLst/>
        </p:spPr>
        <p:txBody>
          <a:bodyPr wrap="none" lIns="92075" tIns="46038" rIns="92075" bIns="46038">
            <a:spAutoFit/>
          </a:bodyPr>
          <a:lstStyle/>
          <a:p>
            <a:pPr defTabSz="762000" eaLnBrk="0" hangingPunct="0"/>
            <a:r>
              <a:rPr lang="en-US" altLang="zh-CN" sz="2000">
                <a:solidFill>
                  <a:schemeClr val="accent2"/>
                </a:solidFill>
                <a:latin typeface="Arial" panose="020B0604020202020204" pitchFamily="34" charset="0"/>
              </a:rPr>
              <a:t>F</a:t>
            </a:r>
            <a:r>
              <a:rPr lang="en-US" altLang="zh-CN" sz="2000" baseline="-25000">
                <a:solidFill>
                  <a:schemeClr val="accent2"/>
                </a:solidFill>
                <a:latin typeface="Arial" panose="020B0604020202020204" pitchFamily="34" charset="0"/>
              </a:rPr>
              <a:t>1</a:t>
            </a:r>
            <a:r>
              <a:rPr lang="en-US" altLang="zh-CN" sz="2000">
                <a:solidFill>
                  <a:schemeClr val="accent2"/>
                </a:solidFill>
                <a:latin typeface="Arial" panose="020B0604020202020204" pitchFamily="34" charset="0"/>
              </a:rPr>
              <a:t>, F</a:t>
            </a:r>
            <a:r>
              <a:rPr lang="en-US" altLang="zh-CN" sz="2000" baseline="-25000">
                <a:solidFill>
                  <a:schemeClr val="accent2"/>
                </a:solidFill>
                <a:latin typeface="Arial" panose="020B0604020202020204" pitchFamily="34" charset="0"/>
              </a:rPr>
              <a:t>2</a:t>
            </a:r>
            <a:r>
              <a:rPr lang="en-US" altLang="zh-CN" sz="2000">
                <a:solidFill>
                  <a:schemeClr val="accent2"/>
                </a:solidFill>
                <a:latin typeface="Arial" panose="020B0604020202020204" pitchFamily="34" charset="0"/>
              </a:rPr>
              <a:t>, F</a:t>
            </a:r>
            <a:r>
              <a:rPr lang="en-US" altLang="zh-CN" sz="2000" baseline="-25000">
                <a:solidFill>
                  <a:schemeClr val="accent2"/>
                </a:solidFill>
                <a:latin typeface="Arial" panose="020B0604020202020204" pitchFamily="34" charset="0"/>
              </a:rPr>
              <a:t>3</a:t>
            </a:r>
            <a:r>
              <a:rPr lang="en-US" altLang="zh-CN" sz="2000">
                <a:solidFill>
                  <a:schemeClr val="accent2"/>
                </a:solidFill>
                <a:latin typeface="Arial" panose="020B0604020202020204" pitchFamily="34" charset="0"/>
              </a:rPr>
              <a:t> = </a:t>
            </a:r>
            <a:r>
              <a:rPr lang="zh-CN" altLang="en-US" sz="2000">
                <a:solidFill>
                  <a:schemeClr val="accent2"/>
                </a:solidFill>
                <a:latin typeface="Arial" panose="020B0604020202020204" pitchFamily="34" charset="0"/>
              </a:rPr>
              <a:t>使用的频率</a:t>
            </a:r>
            <a:endParaRPr lang="zh-CN" altLang="en-US" sz="2000">
              <a:solidFill>
                <a:schemeClr val="accent2"/>
              </a:solidFill>
              <a:latin typeface="Arial" panose="020B0604020202020204" pitchFamily="34" charset="0"/>
            </a:endParaRPr>
          </a:p>
        </p:txBody>
      </p:sp>
      <p:pic>
        <p:nvPicPr>
          <p:cNvPr id="49267" name="Picture 115"/>
          <p:cNvPicPr>
            <a:picLocks noChangeArrowheads="1"/>
          </p:cNvPicPr>
          <p:nvPr/>
        </p:nvPicPr>
        <p:blipFill>
          <a:blip r:embed="rId1" cstate="print"/>
          <a:srcRect/>
          <a:stretch>
            <a:fillRect/>
          </a:stretch>
        </p:blipFill>
        <p:spPr bwMode="auto">
          <a:xfrm>
            <a:off x="2747963" y="1960563"/>
            <a:ext cx="427037" cy="898525"/>
          </a:xfrm>
          <a:prstGeom prst="rect">
            <a:avLst/>
          </a:prstGeom>
          <a:noFill/>
          <a:ln w="9525">
            <a:noFill/>
            <a:miter lim="800000"/>
            <a:headEnd/>
            <a:tailEnd/>
          </a:ln>
          <a:effectLst/>
        </p:spPr>
      </p:pic>
      <p:pic>
        <p:nvPicPr>
          <p:cNvPr id="49268" name="Picture 116"/>
          <p:cNvPicPr>
            <a:picLocks noChangeArrowheads="1"/>
          </p:cNvPicPr>
          <p:nvPr/>
        </p:nvPicPr>
        <p:blipFill>
          <a:blip r:embed="rId1" cstate="print"/>
          <a:srcRect/>
          <a:stretch>
            <a:fillRect/>
          </a:stretch>
        </p:blipFill>
        <p:spPr bwMode="auto">
          <a:xfrm>
            <a:off x="1744663" y="1733550"/>
            <a:ext cx="427037" cy="898525"/>
          </a:xfrm>
          <a:prstGeom prst="rect">
            <a:avLst/>
          </a:prstGeom>
          <a:noFill/>
          <a:ln w="9525">
            <a:noFill/>
            <a:miter lim="800000"/>
            <a:headEnd/>
            <a:tailEnd/>
          </a:ln>
          <a:effectLst/>
        </p:spPr>
      </p:pic>
      <p:pic>
        <p:nvPicPr>
          <p:cNvPr id="49269" name="Picture 117"/>
          <p:cNvPicPr>
            <a:picLocks noChangeArrowheads="1"/>
          </p:cNvPicPr>
          <p:nvPr/>
        </p:nvPicPr>
        <p:blipFill>
          <a:blip r:embed="rId1" cstate="print"/>
          <a:srcRect/>
          <a:stretch>
            <a:fillRect/>
          </a:stretch>
        </p:blipFill>
        <p:spPr bwMode="auto">
          <a:xfrm>
            <a:off x="2784475" y="3000375"/>
            <a:ext cx="427038" cy="898525"/>
          </a:xfrm>
          <a:prstGeom prst="rect">
            <a:avLst/>
          </a:prstGeom>
          <a:noFill/>
          <a:ln w="9525">
            <a:noFill/>
            <a:miter lim="800000"/>
            <a:headEnd/>
            <a:tailEnd/>
          </a:ln>
          <a:effectLst/>
        </p:spPr>
      </p:pic>
      <p:pic>
        <p:nvPicPr>
          <p:cNvPr id="49270" name="Picture 118"/>
          <p:cNvPicPr>
            <a:picLocks noChangeArrowheads="1"/>
          </p:cNvPicPr>
          <p:nvPr/>
        </p:nvPicPr>
        <p:blipFill>
          <a:blip r:embed="rId2" cstate="print"/>
          <a:srcRect/>
          <a:stretch>
            <a:fillRect/>
          </a:stretch>
        </p:blipFill>
        <p:spPr bwMode="auto">
          <a:xfrm>
            <a:off x="1016000" y="2432050"/>
            <a:ext cx="473075" cy="436563"/>
          </a:xfrm>
          <a:prstGeom prst="rect">
            <a:avLst/>
          </a:prstGeom>
          <a:noFill/>
          <a:ln w="9525">
            <a:noFill/>
            <a:miter lim="800000"/>
            <a:headEnd/>
            <a:tailEnd/>
          </a:ln>
          <a:effectLst/>
        </p:spPr>
      </p:pic>
      <p:pic>
        <p:nvPicPr>
          <p:cNvPr id="49271" name="Picture 119"/>
          <p:cNvPicPr>
            <a:picLocks noChangeArrowheads="1"/>
          </p:cNvPicPr>
          <p:nvPr/>
        </p:nvPicPr>
        <p:blipFill>
          <a:blip r:embed="rId2" cstate="print"/>
          <a:srcRect/>
          <a:stretch>
            <a:fillRect/>
          </a:stretch>
        </p:blipFill>
        <p:spPr bwMode="auto">
          <a:xfrm>
            <a:off x="1144588" y="3227388"/>
            <a:ext cx="436562" cy="403225"/>
          </a:xfrm>
          <a:prstGeom prst="rect">
            <a:avLst/>
          </a:prstGeom>
          <a:noFill/>
          <a:ln w="9525">
            <a:noFill/>
            <a:miter lim="800000"/>
            <a:headEnd/>
            <a:tailEnd/>
          </a:ln>
          <a:effectLst/>
        </p:spPr>
      </p:pic>
      <p:pic>
        <p:nvPicPr>
          <p:cNvPr id="49272" name="Picture 120"/>
          <p:cNvPicPr>
            <a:picLocks noChangeArrowheads="1"/>
          </p:cNvPicPr>
          <p:nvPr/>
        </p:nvPicPr>
        <p:blipFill>
          <a:blip r:embed="rId1" cstate="print"/>
          <a:srcRect/>
          <a:stretch>
            <a:fillRect/>
          </a:stretch>
        </p:blipFill>
        <p:spPr bwMode="auto">
          <a:xfrm>
            <a:off x="1006475" y="4894263"/>
            <a:ext cx="427038" cy="898525"/>
          </a:xfrm>
          <a:prstGeom prst="rect">
            <a:avLst/>
          </a:prstGeom>
          <a:noFill/>
          <a:ln w="9525">
            <a:noFill/>
            <a:miter lim="800000"/>
            <a:headEnd/>
            <a:tailEnd/>
          </a:ln>
          <a:effectLst/>
        </p:spPr>
      </p:pic>
      <p:pic>
        <p:nvPicPr>
          <p:cNvPr id="49273" name="Picture 121"/>
          <p:cNvPicPr>
            <a:picLocks noChangeArrowheads="1"/>
          </p:cNvPicPr>
          <p:nvPr/>
        </p:nvPicPr>
        <p:blipFill>
          <a:blip r:embed="rId2" cstate="print"/>
          <a:srcRect/>
          <a:stretch>
            <a:fillRect/>
          </a:stretch>
        </p:blipFill>
        <p:spPr bwMode="auto">
          <a:xfrm>
            <a:off x="1504950" y="5238750"/>
            <a:ext cx="436563" cy="403225"/>
          </a:xfrm>
          <a:prstGeom prst="rect">
            <a:avLst/>
          </a:prstGeom>
          <a:noFill/>
          <a:ln w="9525">
            <a:noFill/>
            <a:miter lim="800000"/>
            <a:headEnd/>
            <a:tailEnd/>
          </a:ln>
          <a:effectLst/>
        </p:spPr>
      </p:pic>
      <p:grpSp>
        <p:nvGrpSpPr>
          <p:cNvPr id="4" name="Group 136"/>
          <p:cNvGrpSpPr/>
          <p:nvPr/>
        </p:nvGrpSpPr>
        <p:grpSpPr bwMode="auto">
          <a:xfrm>
            <a:off x="4572000" y="3505200"/>
            <a:ext cx="3962400" cy="1970088"/>
            <a:chOff x="2784" y="2112"/>
            <a:chExt cx="2496" cy="1241"/>
          </a:xfrm>
        </p:grpSpPr>
        <p:grpSp>
          <p:nvGrpSpPr>
            <p:cNvPr id="5" name="Group 122"/>
            <p:cNvGrpSpPr/>
            <p:nvPr/>
          </p:nvGrpSpPr>
          <p:grpSpPr bwMode="auto">
            <a:xfrm>
              <a:off x="2784" y="2112"/>
              <a:ext cx="2496" cy="1241"/>
              <a:chOff x="3135" y="2309"/>
              <a:chExt cx="1905" cy="1044"/>
            </a:xfrm>
          </p:grpSpPr>
          <p:grpSp>
            <p:nvGrpSpPr>
              <p:cNvPr id="6" name="Group 23"/>
              <p:cNvGrpSpPr/>
              <p:nvPr/>
            </p:nvGrpSpPr>
            <p:grpSpPr bwMode="auto">
              <a:xfrm>
                <a:off x="3295" y="2319"/>
                <a:ext cx="424" cy="414"/>
                <a:chOff x="3295" y="2319"/>
                <a:chExt cx="424" cy="414"/>
              </a:xfrm>
            </p:grpSpPr>
            <p:sp>
              <p:nvSpPr>
                <p:cNvPr id="49176" name="Oval 24"/>
                <p:cNvSpPr>
                  <a:spLocks noChangeArrowheads="1"/>
                </p:cNvSpPr>
                <p:nvPr/>
              </p:nvSpPr>
              <p:spPr bwMode="auto">
                <a:xfrm>
                  <a:off x="3295" y="2319"/>
                  <a:ext cx="424" cy="414"/>
                </a:xfrm>
                <a:prstGeom prst="ellipse">
                  <a:avLst/>
                </a:prstGeom>
                <a:noFill/>
                <a:ln w="25399">
                  <a:solidFill>
                    <a:srgbClr val="00CCFF"/>
                  </a:solidFill>
                  <a:round/>
                </a:ln>
                <a:effectLst/>
              </p:spPr>
              <p:txBody>
                <a:bodyPr wrap="none" anchor="ctr"/>
                <a:lstStyle/>
                <a:p>
                  <a:endParaRPr lang="zh-CN" altLang="en-US"/>
                </a:p>
              </p:txBody>
            </p:sp>
            <p:grpSp>
              <p:nvGrpSpPr>
                <p:cNvPr id="7" name="Group 25"/>
                <p:cNvGrpSpPr/>
                <p:nvPr/>
              </p:nvGrpSpPr>
              <p:grpSpPr bwMode="auto">
                <a:xfrm>
                  <a:off x="3404" y="2461"/>
                  <a:ext cx="145" cy="192"/>
                  <a:chOff x="3404" y="2461"/>
                  <a:chExt cx="145" cy="192"/>
                </a:xfrm>
              </p:grpSpPr>
              <p:sp>
                <p:nvSpPr>
                  <p:cNvPr id="49178" name="Rectangle 26"/>
                  <p:cNvSpPr>
                    <a:spLocks noChangeArrowheads="1"/>
                  </p:cNvSpPr>
                  <p:nvPr/>
                </p:nvSpPr>
                <p:spPr bwMode="auto">
                  <a:xfrm>
                    <a:off x="3406" y="254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179" name="Line 27"/>
                  <p:cNvSpPr>
                    <a:spLocks noChangeShapeType="1"/>
                  </p:cNvSpPr>
                  <p:nvPr/>
                </p:nvSpPr>
                <p:spPr bwMode="auto">
                  <a:xfrm flipV="1">
                    <a:off x="3404" y="246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180" name="Line 28"/>
                  <p:cNvSpPr>
                    <a:spLocks noChangeShapeType="1"/>
                  </p:cNvSpPr>
                  <p:nvPr/>
                </p:nvSpPr>
                <p:spPr bwMode="auto">
                  <a:xfrm flipH="1" flipV="1">
                    <a:off x="3442" y="246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181" name="Rectangle 29"/>
                <p:cNvSpPr>
                  <a:spLocks noChangeArrowheads="1"/>
                </p:cNvSpPr>
                <p:nvPr/>
              </p:nvSpPr>
              <p:spPr bwMode="auto">
                <a:xfrm>
                  <a:off x="3469" y="2381"/>
                  <a:ext cx="171" cy="162"/>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2</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8" name="Group 30"/>
              <p:cNvGrpSpPr/>
              <p:nvPr/>
            </p:nvGrpSpPr>
            <p:grpSpPr bwMode="auto">
              <a:xfrm>
                <a:off x="3675" y="2309"/>
                <a:ext cx="424" cy="414"/>
                <a:chOff x="3675" y="2309"/>
                <a:chExt cx="424" cy="414"/>
              </a:xfrm>
            </p:grpSpPr>
            <p:sp>
              <p:nvSpPr>
                <p:cNvPr id="49183" name="Oval 31"/>
                <p:cNvSpPr>
                  <a:spLocks noChangeArrowheads="1"/>
                </p:cNvSpPr>
                <p:nvPr/>
              </p:nvSpPr>
              <p:spPr bwMode="auto">
                <a:xfrm>
                  <a:off x="3675" y="2309"/>
                  <a:ext cx="424" cy="414"/>
                </a:xfrm>
                <a:prstGeom prst="ellipse">
                  <a:avLst/>
                </a:prstGeom>
                <a:noFill/>
                <a:ln w="25399">
                  <a:solidFill>
                    <a:srgbClr val="00CCFF"/>
                  </a:solidFill>
                  <a:round/>
                </a:ln>
                <a:effectLst/>
              </p:spPr>
              <p:txBody>
                <a:bodyPr wrap="none" anchor="ctr"/>
                <a:lstStyle/>
                <a:p>
                  <a:endParaRPr lang="zh-CN" altLang="en-US"/>
                </a:p>
              </p:txBody>
            </p:sp>
            <p:grpSp>
              <p:nvGrpSpPr>
                <p:cNvPr id="9" name="Group 32"/>
                <p:cNvGrpSpPr/>
                <p:nvPr/>
              </p:nvGrpSpPr>
              <p:grpSpPr bwMode="auto">
                <a:xfrm>
                  <a:off x="3784" y="2451"/>
                  <a:ext cx="145" cy="192"/>
                  <a:chOff x="3784" y="2451"/>
                  <a:chExt cx="145" cy="192"/>
                </a:xfrm>
              </p:grpSpPr>
              <p:sp>
                <p:nvSpPr>
                  <p:cNvPr id="49185" name="Rectangle 33"/>
                  <p:cNvSpPr>
                    <a:spLocks noChangeArrowheads="1"/>
                  </p:cNvSpPr>
                  <p:nvPr/>
                </p:nvSpPr>
                <p:spPr bwMode="auto">
                  <a:xfrm>
                    <a:off x="3786" y="253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186" name="Line 34"/>
                  <p:cNvSpPr>
                    <a:spLocks noChangeShapeType="1"/>
                  </p:cNvSpPr>
                  <p:nvPr/>
                </p:nvSpPr>
                <p:spPr bwMode="auto">
                  <a:xfrm flipV="1">
                    <a:off x="3784" y="245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187" name="Line 35"/>
                  <p:cNvSpPr>
                    <a:spLocks noChangeShapeType="1"/>
                  </p:cNvSpPr>
                  <p:nvPr/>
                </p:nvSpPr>
                <p:spPr bwMode="auto">
                  <a:xfrm flipH="1" flipV="1">
                    <a:off x="3822" y="245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188" name="Rectangle 36"/>
                <p:cNvSpPr>
                  <a:spLocks noChangeArrowheads="1"/>
                </p:cNvSpPr>
                <p:nvPr/>
              </p:nvSpPr>
              <p:spPr bwMode="auto">
                <a:xfrm>
                  <a:off x="3849" y="2371"/>
                  <a:ext cx="171" cy="162"/>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3</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10" name="Group 37"/>
              <p:cNvGrpSpPr/>
              <p:nvPr/>
            </p:nvGrpSpPr>
            <p:grpSpPr bwMode="auto">
              <a:xfrm>
                <a:off x="4055" y="2309"/>
                <a:ext cx="424" cy="414"/>
                <a:chOff x="4055" y="2309"/>
                <a:chExt cx="424" cy="414"/>
              </a:xfrm>
            </p:grpSpPr>
            <p:sp>
              <p:nvSpPr>
                <p:cNvPr id="49190" name="Oval 38"/>
                <p:cNvSpPr>
                  <a:spLocks noChangeArrowheads="1"/>
                </p:cNvSpPr>
                <p:nvPr/>
              </p:nvSpPr>
              <p:spPr bwMode="auto">
                <a:xfrm>
                  <a:off x="4055" y="2309"/>
                  <a:ext cx="424" cy="414"/>
                </a:xfrm>
                <a:prstGeom prst="ellipse">
                  <a:avLst/>
                </a:prstGeom>
                <a:noFill/>
                <a:ln w="25399">
                  <a:solidFill>
                    <a:srgbClr val="00CCFF"/>
                  </a:solidFill>
                  <a:round/>
                </a:ln>
                <a:effectLst/>
              </p:spPr>
              <p:txBody>
                <a:bodyPr wrap="none" anchor="ctr"/>
                <a:lstStyle/>
                <a:p>
                  <a:endParaRPr lang="zh-CN" altLang="en-US"/>
                </a:p>
              </p:txBody>
            </p:sp>
            <p:grpSp>
              <p:nvGrpSpPr>
                <p:cNvPr id="11" name="Group 39"/>
                <p:cNvGrpSpPr/>
                <p:nvPr/>
              </p:nvGrpSpPr>
              <p:grpSpPr bwMode="auto">
                <a:xfrm>
                  <a:off x="4164" y="2451"/>
                  <a:ext cx="145" cy="192"/>
                  <a:chOff x="4164" y="2451"/>
                  <a:chExt cx="145" cy="192"/>
                </a:xfrm>
              </p:grpSpPr>
              <p:sp>
                <p:nvSpPr>
                  <p:cNvPr id="49192" name="Rectangle 40"/>
                  <p:cNvSpPr>
                    <a:spLocks noChangeArrowheads="1"/>
                  </p:cNvSpPr>
                  <p:nvPr/>
                </p:nvSpPr>
                <p:spPr bwMode="auto">
                  <a:xfrm>
                    <a:off x="4166" y="253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193" name="Line 41"/>
                  <p:cNvSpPr>
                    <a:spLocks noChangeShapeType="1"/>
                  </p:cNvSpPr>
                  <p:nvPr/>
                </p:nvSpPr>
                <p:spPr bwMode="auto">
                  <a:xfrm flipV="1">
                    <a:off x="4164" y="245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194" name="Line 42"/>
                  <p:cNvSpPr>
                    <a:spLocks noChangeShapeType="1"/>
                  </p:cNvSpPr>
                  <p:nvPr/>
                </p:nvSpPr>
                <p:spPr bwMode="auto">
                  <a:xfrm flipH="1" flipV="1">
                    <a:off x="4202" y="245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195" name="Rectangle 43"/>
                <p:cNvSpPr>
                  <a:spLocks noChangeArrowheads="1"/>
                </p:cNvSpPr>
                <p:nvPr/>
              </p:nvSpPr>
              <p:spPr bwMode="auto">
                <a:xfrm>
                  <a:off x="4229" y="2371"/>
                  <a:ext cx="171" cy="162"/>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1</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12" name="Group 44"/>
              <p:cNvGrpSpPr/>
              <p:nvPr/>
            </p:nvGrpSpPr>
            <p:grpSpPr bwMode="auto">
              <a:xfrm>
                <a:off x="4436" y="2309"/>
                <a:ext cx="424" cy="414"/>
                <a:chOff x="4436" y="2309"/>
                <a:chExt cx="424" cy="414"/>
              </a:xfrm>
            </p:grpSpPr>
            <p:sp>
              <p:nvSpPr>
                <p:cNvPr id="49197" name="Oval 45"/>
                <p:cNvSpPr>
                  <a:spLocks noChangeArrowheads="1"/>
                </p:cNvSpPr>
                <p:nvPr/>
              </p:nvSpPr>
              <p:spPr bwMode="auto">
                <a:xfrm>
                  <a:off x="4436" y="2309"/>
                  <a:ext cx="424" cy="414"/>
                </a:xfrm>
                <a:prstGeom prst="ellipse">
                  <a:avLst/>
                </a:prstGeom>
                <a:noFill/>
                <a:ln w="25399">
                  <a:solidFill>
                    <a:srgbClr val="00CCFF"/>
                  </a:solidFill>
                  <a:round/>
                </a:ln>
                <a:effectLst/>
              </p:spPr>
              <p:txBody>
                <a:bodyPr wrap="none" anchor="ctr"/>
                <a:lstStyle/>
                <a:p>
                  <a:endParaRPr lang="zh-CN" altLang="en-US"/>
                </a:p>
              </p:txBody>
            </p:sp>
            <p:grpSp>
              <p:nvGrpSpPr>
                <p:cNvPr id="13" name="Group 46"/>
                <p:cNvGrpSpPr/>
                <p:nvPr/>
              </p:nvGrpSpPr>
              <p:grpSpPr bwMode="auto">
                <a:xfrm>
                  <a:off x="4545" y="2451"/>
                  <a:ext cx="145" cy="192"/>
                  <a:chOff x="4545" y="2451"/>
                  <a:chExt cx="145" cy="192"/>
                </a:xfrm>
              </p:grpSpPr>
              <p:sp>
                <p:nvSpPr>
                  <p:cNvPr id="49199" name="Rectangle 47"/>
                  <p:cNvSpPr>
                    <a:spLocks noChangeArrowheads="1"/>
                  </p:cNvSpPr>
                  <p:nvPr/>
                </p:nvSpPr>
                <p:spPr bwMode="auto">
                  <a:xfrm>
                    <a:off x="4547" y="253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00" name="Line 48"/>
                  <p:cNvSpPr>
                    <a:spLocks noChangeShapeType="1"/>
                  </p:cNvSpPr>
                  <p:nvPr/>
                </p:nvSpPr>
                <p:spPr bwMode="auto">
                  <a:xfrm flipV="1">
                    <a:off x="4545" y="245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01" name="Line 49"/>
                  <p:cNvSpPr>
                    <a:spLocks noChangeShapeType="1"/>
                  </p:cNvSpPr>
                  <p:nvPr/>
                </p:nvSpPr>
                <p:spPr bwMode="auto">
                  <a:xfrm flipH="1" flipV="1">
                    <a:off x="4583" y="245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02" name="Rectangle 50"/>
                <p:cNvSpPr>
                  <a:spLocks noChangeArrowheads="1"/>
                </p:cNvSpPr>
                <p:nvPr/>
              </p:nvSpPr>
              <p:spPr bwMode="auto">
                <a:xfrm>
                  <a:off x="4610" y="2371"/>
                  <a:ext cx="171" cy="162"/>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2</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14" name="Group 51"/>
              <p:cNvGrpSpPr/>
              <p:nvPr/>
            </p:nvGrpSpPr>
            <p:grpSpPr bwMode="auto">
              <a:xfrm>
                <a:off x="3135" y="2649"/>
                <a:ext cx="424" cy="414"/>
                <a:chOff x="3135" y="2649"/>
                <a:chExt cx="424" cy="414"/>
              </a:xfrm>
            </p:grpSpPr>
            <p:sp>
              <p:nvSpPr>
                <p:cNvPr id="49204" name="Oval 52"/>
                <p:cNvSpPr>
                  <a:spLocks noChangeArrowheads="1"/>
                </p:cNvSpPr>
                <p:nvPr/>
              </p:nvSpPr>
              <p:spPr bwMode="auto">
                <a:xfrm>
                  <a:off x="3135" y="2649"/>
                  <a:ext cx="424" cy="414"/>
                </a:xfrm>
                <a:prstGeom prst="ellipse">
                  <a:avLst/>
                </a:prstGeom>
                <a:noFill/>
                <a:ln w="25399">
                  <a:solidFill>
                    <a:srgbClr val="00CCFF"/>
                  </a:solidFill>
                  <a:round/>
                </a:ln>
                <a:effectLst/>
              </p:spPr>
              <p:txBody>
                <a:bodyPr wrap="none" anchor="ctr"/>
                <a:lstStyle/>
                <a:p>
                  <a:endParaRPr lang="zh-CN" altLang="en-US"/>
                </a:p>
              </p:txBody>
            </p:sp>
            <p:grpSp>
              <p:nvGrpSpPr>
                <p:cNvPr id="15" name="Group 53"/>
                <p:cNvGrpSpPr/>
                <p:nvPr/>
              </p:nvGrpSpPr>
              <p:grpSpPr bwMode="auto">
                <a:xfrm>
                  <a:off x="3244" y="2791"/>
                  <a:ext cx="145" cy="192"/>
                  <a:chOff x="3244" y="2791"/>
                  <a:chExt cx="145" cy="192"/>
                </a:xfrm>
              </p:grpSpPr>
              <p:sp>
                <p:nvSpPr>
                  <p:cNvPr id="49206" name="Rectangle 54"/>
                  <p:cNvSpPr>
                    <a:spLocks noChangeArrowheads="1"/>
                  </p:cNvSpPr>
                  <p:nvPr/>
                </p:nvSpPr>
                <p:spPr bwMode="auto">
                  <a:xfrm>
                    <a:off x="3246" y="287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07" name="Line 55"/>
                  <p:cNvSpPr>
                    <a:spLocks noChangeShapeType="1"/>
                  </p:cNvSpPr>
                  <p:nvPr/>
                </p:nvSpPr>
                <p:spPr bwMode="auto">
                  <a:xfrm flipV="1">
                    <a:off x="3244" y="279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08" name="Line 56"/>
                  <p:cNvSpPr>
                    <a:spLocks noChangeShapeType="1"/>
                  </p:cNvSpPr>
                  <p:nvPr/>
                </p:nvSpPr>
                <p:spPr bwMode="auto">
                  <a:xfrm flipH="1" flipV="1">
                    <a:off x="3282" y="279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09" name="Rectangle 57"/>
                <p:cNvSpPr>
                  <a:spLocks noChangeArrowheads="1"/>
                </p:cNvSpPr>
                <p:nvPr/>
              </p:nvSpPr>
              <p:spPr bwMode="auto">
                <a:xfrm>
                  <a:off x="3309" y="2711"/>
                  <a:ext cx="171" cy="162"/>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3</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16" name="Group 58"/>
              <p:cNvGrpSpPr/>
              <p:nvPr/>
            </p:nvGrpSpPr>
            <p:grpSpPr bwMode="auto">
              <a:xfrm>
                <a:off x="3495" y="2629"/>
                <a:ext cx="424" cy="414"/>
                <a:chOff x="3495" y="2629"/>
                <a:chExt cx="424" cy="414"/>
              </a:xfrm>
            </p:grpSpPr>
            <p:sp>
              <p:nvSpPr>
                <p:cNvPr id="49211" name="Oval 59"/>
                <p:cNvSpPr>
                  <a:spLocks noChangeArrowheads="1"/>
                </p:cNvSpPr>
                <p:nvPr/>
              </p:nvSpPr>
              <p:spPr bwMode="auto">
                <a:xfrm>
                  <a:off x="3495" y="2629"/>
                  <a:ext cx="424" cy="414"/>
                </a:xfrm>
                <a:prstGeom prst="ellipse">
                  <a:avLst/>
                </a:prstGeom>
                <a:noFill/>
                <a:ln w="25399">
                  <a:solidFill>
                    <a:srgbClr val="00CCFF"/>
                  </a:solidFill>
                  <a:round/>
                </a:ln>
                <a:effectLst/>
              </p:spPr>
              <p:txBody>
                <a:bodyPr wrap="none" anchor="ctr"/>
                <a:lstStyle/>
                <a:p>
                  <a:endParaRPr lang="zh-CN" altLang="en-US"/>
                </a:p>
              </p:txBody>
            </p:sp>
            <p:grpSp>
              <p:nvGrpSpPr>
                <p:cNvPr id="17" name="Group 60"/>
                <p:cNvGrpSpPr/>
                <p:nvPr/>
              </p:nvGrpSpPr>
              <p:grpSpPr bwMode="auto">
                <a:xfrm>
                  <a:off x="3604" y="2771"/>
                  <a:ext cx="145" cy="192"/>
                  <a:chOff x="3604" y="2771"/>
                  <a:chExt cx="145" cy="192"/>
                </a:xfrm>
              </p:grpSpPr>
              <p:sp>
                <p:nvSpPr>
                  <p:cNvPr id="49213" name="Rectangle 61"/>
                  <p:cNvSpPr>
                    <a:spLocks noChangeArrowheads="1"/>
                  </p:cNvSpPr>
                  <p:nvPr/>
                </p:nvSpPr>
                <p:spPr bwMode="auto">
                  <a:xfrm>
                    <a:off x="3606" y="285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14" name="Line 62"/>
                  <p:cNvSpPr>
                    <a:spLocks noChangeShapeType="1"/>
                  </p:cNvSpPr>
                  <p:nvPr/>
                </p:nvSpPr>
                <p:spPr bwMode="auto">
                  <a:xfrm flipV="1">
                    <a:off x="3604" y="277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15" name="Line 63"/>
                  <p:cNvSpPr>
                    <a:spLocks noChangeShapeType="1"/>
                  </p:cNvSpPr>
                  <p:nvPr/>
                </p:nvSpPr>
                <p:spPr bwMode="auto">
                  <a:xfrm flipH="1" flipV="1">
                    <a:off x="3642" y="277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16" name="Rectangle 64"/>
                <p:cNvSpPr>
                  <a:spLocks noChangeArrowheads="1"/>
                </p:cNvSpPr>
                <p:nvPr/>
              </p:nvSpPr>
              <p:spPr bwMode="auto">
                <a:xfrm>
                  <a:off x="3669" y="2691"/>
                  <a:ext cx="171" cy="161"/>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1</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18" name="Group 65"/>
              <p:cNvGrpSpPr/>
              <p:nvPr/>
            </p:nvGrpSpPr>
            <p:grpSpPr bwMode="auto">
              <a:xfrm>
                <a:off x="3865" y="2619"/>
                <a:ext cx="424" cy="414"/>
                <a:chOff x="3865" y="2619"/>
                <a:chExt cx="424" cy="414"/>
              </a:xfrm>
            </p:grpSpPr>
            <p:sp>
              <p:nvSpPr>
                <p:cNvPr id="49218" name="Oval 66"/>
                <p:cNvSpPr>
                  <a:spLocks noChangeArrowheads="1"/>
                </p:cNvSpPr>
                <p:nvPr/>
              </p:nvSpPr>
              <p:spPr bwMode="auto">
                <a:xfrm>
                  <a:off x="3865" y="2619"/>
                  <a:ext cx="424" cy="414"/>
                </a:xfrm>
                <a:prstGeom prst="ellipse">
                  <a:avLst/>
                </a:prstGeom>
                <a:noFill/>
                <a:ln w="25399">
                  <a:solidFill>
                    <a:srgbClr val="00CCFF"/>
                  </a:solidFill>
                  <a:round/>
                </a:ln>
                <a:effectLst/>
              </p:spPr>
              <p:txBody>
                <a:bodyPr wrap="none" anchor="ctr"/>
                <a:lstStyle/>
                <a:p>
                  <a:endParaRPr lang="zh-CN" altLang="en-US"/>
                </a:p>
              </p:txBody>
            </p:sp>
            <p:grpSp>
              <p:nvGrpSpPr>
                <p:cNvPr id="19" name="Group 67"/>
                <p:cNvGrpSpPr/>
                <p:nvPr/>
              </p:nvGrpSpPr>
              <p:grpSpPr bwMode="auto">
                <a:xfrm>
                  <a:off x="3974" y="2761"/>
                  <a:ext cx="145" cy="192"/>
                  <a:chOff x="3974" y="2761"/>
                  <a:chExt cx="145" cy="192"/>
                </a:xfrm>
              </p:grpSpPr>
              <p:sp>
                <p:nvSpPr>
                  <p:cNvPr id="49220" name="Rectangle 68"/>
                  <p:cNvSpPr>
                    <a:spLocks noChangeArrowheads="1"/>
                  </p:cNvSpPr>
                  <p:nvPr/>
                </p:nvSpPr>
                <p:spPr bwMode="auto">
                  <a:xfrm>
                    <a:off x="3976" y="284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21" name="Line 69"/>
                  <p:cNvSpPr>
                    <a:spLocks noChangeShapeType="1"/>
                  </p:cNvSpPr>
                  <p:nvPr/>
                </p:nvSpPr>
                <p:spPr bwMode="auto">
                  <a:xfrm flipV="1">
                    <a:off x="3974" y="276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22" name="Line 70"/>
                  <p:cNvSpPr>
                    <a:spLocks noChangeShapeType="1"/>
                  </p:cNvSpPr>
                  <p:nvPr/>
                </p:nvSpPr>
                <p:spPr bwMode="auto">
                  <a:xfrm flipH="1" flipV="1">
                    <a:off x="4012" y="276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23" name="Rectangle 71"/>
                <p:cNvSpPr>
                  <a:spLocks noChangeArrowheads="1"/>
                </p:cNvSpPr>
                <p:nvPr/>
              </p:nvSpPr>
              <p:spPr bwMode="auto">
                <a:xfrm>
                  <a:off x="4039" y="2681"/>
                  <a:ext cx="171" cy="161"/>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2</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20" name="Group 72"/>
              <p:cNvGrpSpPr/>
              <p:nvPr/>
            </p:nvGrpSpPr>
            <p:grpSpPr bwMode="auto">
              <a:xfrm>
                <a:off x="4245" y="2619"/>
                <a:ext cx="424" cy="414"/>
                <a:chOff x="4245" y="2619"/>
                <a:chExt cx="424" cy="414"/>
              </a:xfrm>
            </p:grpSpPr>
            <p:sp>
              <p:nvSpPr>
                <p:cNvPr id="49225" name="Oval 73"/>
                <p:cNvSpPr>
                  <a:spLocks noChangeArrowheads="1"/>
                </p:cNvSpPr>
                <p:nvPr/>
              </p:nvSpPr>
              <p:spPr bwMode="auto">
                <a:xfrm>
                  <a:off x="4245" y="2619"/>
                  <a:ext cx="424" cy="414"/>
                </a:xfrm>
                <a:prstGeom prst="ellipse">
                  <a:avLst/>
                </a:prstGeom>
                <a:noFill/>
                <a:ln w="25399">
                  <a:solidFill>
                    <a:srgbClr val="00CCFF"/>
                  </a:solidFill>
                  <a:round/>
                </a:ln>
                <a:effectLst/>
              </p:spPr>
              <p:txBody>
                <a:bodyPr wrap="none" anchor="ctr"/>
                <a:lstStyle/>
                <a:p>
                  <a:endParaRPr lang="zh-CN" altLang="en-US"/>
                </a:p>
              </p:txBody>
            </p:sp>
            <p:grpSp>
              <p:nvGrpSpPr>
                <p:cNvPr id="21" name="Group 74"/>
                <p:cNvGrpSpPr/>
                <p:nvPr/>
              </p:nvGrpSpPr>
              <p:grpSpPr bwMode="auto">
                <a:xfrm>
                  <a:off x="4354" y="2761"/>
                  <a:ext cx="145" cy="192"/>
                  <a:chOff x="4354" y="2761"/>
                  <a:chExt cx="145" cy="192"/>
                </a:xfrm>
              </p:grpSpPr>
              <p:sp>
                <p:nvSpPr>
                  <p:cNvPr id="49227" name="Rectangle 75"/>
                  <p:cNvSpPr>
                    <a:spLocks noChangeArrowheads="1"/>
                  </p:cNvSpPr>
                  <p:nvPr/>
                </p:nvSpPr>
                <p:spPr bwMode="auto">
                  <a:xfrm>
                    <a:off x="4356" y="284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28" name="Line 76"/>
                  <p:cNvSpPr>
                    <a:spLocks noChangeShapeType="1"/>
                  </p:cNvSpPr>
                  <p:nvPr/>
                </p:nvSpPr>
                <p:spPr bwMode="auto">
                  <a:xfrm flipV="1">
                    <a:off x="4354" y="276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29" name="Line 77"/>
                  <p:cNvSpPr>
                    <a:spLocks noChangeShapeType="1"/>
                  </p:cNvSpPr>
                  <p:nvPr/>
                </p:nvSpPr>
                <p:spPr bwMode="auto">
                  <a:xfrm flipH="1" flipV="1">
                    <a:off x="4392" y="276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30" name="Rectangle 78"/>
                <p:cNvSpPr>
                  <a:spLocks noChangeArrowheads="1"/>
                </p:cNvSpPr>
                <p:nvPr/>
              </p:nvSpPr>
              <p:spPr bwMode="auto">
                <a:xfrm>
                  <a:off x="4419" y="2681"/>
                  <a:ext cx="171" cy="161"/>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3</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22" name="Group 79"/>
              <p:cNvGrpSpPr/>
              <p:nvPr/>
            </p:nvGrpSpPr>
            <p:grpSpPr bwMode="auto">
              <a:xfrm>
                <a:off x="4616" y="2619"/>
                <a:ext cx="424" cy="414"/>
                <a:chOff x="4616" y="2619"/>
                <a:chExt cx="424" cy="414"/>
              </a:xfrm>
            </p:grpSpPr>
            <p:sp>
              <p:nvSpPr>
                <p:cNvPr id="49232" name="Oval 80"/>
                <p:cNvSpPr>
                  <a:spLocks noChangeArrowheads="1"/>
                </p:cNvSpPr>
                <p:nvPr/>
              </p:nvSpPr>
              <p:spPr bwMode="auto">
                <a:xfrm>
                  <a:off x="4616" y="2619"/>
                  <a:ext cx="424" cy="414"/>
                </a:xfrm>
                <a:prstGeom prst="ellipse">
                  <a:avLst/>
                </a:prstGeom>
                <a:noFill/>
                <a:ln w="25399">
                  <a:solidFill>
                    <a:srgbClr val="00CCFF"/>
                  </a:solidFill>
                  <a:round/>
                </a:ln>
                <a:effectLst/>
              </p:spPr>
              <p:txBody>
                <a:bodyPr wrap="none" anchor="ctr"/>
                <a:lstStyle/>
                <a:p>
                  <a:endParaRPr lang="zh-CN" altLang="en-US"/>
                </a:p>
              </p:txBody>
            </p:sp>
            <p:grpSp>
              <p:nvGrpSpPr>
                <p:cNvPr id="23" name="Group 81"/>
                <p:cNvGrpSpPr/>
                <p:nvPr/>
              </p:nvGrpSpPr>
              <p:grpSpPr bwMode="auto">
                <a:xfrm>
                  <a:off x="4725" y="2761"/>
                  <a:ext cx="145" cy="192"/>
                  <a:chOff x="4725" y="2761"/>
                  <a:chExt cx="145" cy="192"/>
                </a:xfrm>
              </p:grpSpPr>
              <p:sp>
                <p:nvSpPr>
                  <p:cNvPr id="49234" name="Rectangle 82"/>
                  <p:cNvSpPr>
                    <a:spLocks noChangeArrowheads="1"/>
                  </p:cNvSpPr>
                  <p:nvPr/>
                </p:nvSpPr>
                <p:spPr bwMode="auto">
                  <a:xfrm>
                    <a:off x="4727" y="284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35" name="Line 83"/>
                  <p:cNvSpPr>
                    <a:spLocks noChangeShapeType="1"/>
                  </p:cNvSpPr>
                  <p:nvPr/>
                </p:nvSpPr>
                <p:spPr bwMode="auto">
                  <a:xfrm flipV="1">
                    <a:off x="4725" y="276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36" name="Line 84"/>
                  <p:cNvSpPr>
                    <a:spLocks noChangeShapeType="1"/>
                  </p:cNvSpPr>
                  <p:nvPr/>
                </p:nvSpPr>
                <p:spPr bwMode="auto">
                  <a:xfrm flipH="1" flipV="1">
                    <a:off x="4763" y="276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37" name="Rectangle 85"/>
                <p:cNvSpPr>
                  <a:spLocks noChangeArrowheads="1"/>
                </p:cNvSpPr>
                <p:nvPr/>
              </p:nvSpPr>
              <p:spPr bwMode="auto">
                <a:xfrm>
                  <a:off x="4790" y="2681"/>
                  <a:ext cx="171" cy="161"/>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1</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24" name="Group 86"/>
              <p:cNvGrpSpPr/>
              <p:nvPr/>
            </p:nvGrpSpPr>
            <p:grpSpPr bwMode="auto">
              <a:xfrm>
                <a:off x="4436" y="2919"/>
                <a:ext cx="424" cy="414"/>
                <a:chOff x="4436" y="2919"/>
                <a:chExt cx="424" cy="414"/>
              </a:xfrm>
            </p:grpSpPr>
            <p:sp>
              <p:nvSpPr>
                <p:cNvPr id="49239" name="Oval 87"/>
                <p:cNvSpPr>
                  <a:spLocks noChangeArrowheads="1"/>
                </p:cNvSpPr>
                <p:nvPr/>
              </p:nvSpPr>
              <p:spPr bwMode="auto">
                <a:xfrm>
                  <a:off x="4436" y="2919"/>
                  <a:ext cx="424" cy="414"/>
                </a:xfrm>
                <a:prstGeom prst="ellipse">
                  <a:avLst/>
                </a:prstGeom>
                <a:noFill/>
                <a:ln w="25399">
                  <a:solidFill>
                    <a:srgbClr val="00CCFF"/>
                  </a:solidFill>
                  <a:round/>
                </a:ln>
                <a:effectLst/>
              </p:spPr>
              <p:txBody>
                <a:bodyPr wrap="none" anchor="ctr"/>
                <a:lstStyle/>
                <a:p>
                  <a:endParaRPr lang="zh-CN" altLang="en-US"/>
                </a:p>
              </p:txBody>
            </p:sp>
            <p:grpSp>
              <p:nvGrpSpPr>
                <p:cNvPr id="25" name="Group 88"/>
                <p:cNvGrpSpPr/>
                <p:nvPr/>
              </p:nvGrpSpPr>
              <p:grpSpPr bwMode="auto">
                <a:xfrm>
                  <a:off x="4545" y="3061"/>
                  <a:ext cx="145" cy="192"/>
                  <a:chOff x="4545" y="3061"/>
                  <a:chExt cx="145" cy="192"/>
                </a:xfrm>
              </p:grpSpPr>
              <p:sp>
                <p:nvSpPr>
                  <p:cNvPr id="49241" name="Rectangle 89"/>
                  <p:cNvSpPr>
                    <a:spLocks noChangeArrowheads="1"/>
                  </p:cNvSpPr>
                  <p:nvPr/>
                </p:nvSpPr>
                <p:spPr bwMode="auto">
                  <a:xfrm>
                    <a:off x="4547" y="314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42" name="Line 90"/>
                  <p:cNvSpPr>
                    <a:spLocks noChangeShapeType="1"/>
                  </p:cNvSpPr>
                  <p:nvPr/>
                </p:nvSpPr>
                <p:spPr bwMode="auto">
                  <a:xfrm flipV="1">
                    <a:off x="4545" y="306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43" name="Line 91"/>
                  <p:cNvSpPr>
                    <a:spLocks noChangeShapeType="1"/>
                  </p:cNvSpPr>
                  <p:nvPr/>
                </p:nvSpPr>
                <p:spPr bwMode="auto">
                  <a:xfrm flipH="1" flipV="1">
                    <a:off x="4583" y="306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44" name="Rectangle 92"/>
                <p:cNvSpPr>
                  <a:spLocks noChangeArrowheads="1"/>
                </p:cNvSpPr>
                <p:nvPr/>
              </p:nvSpPr>
              <p:spPr bwMode="auto">
                <a:xfrm>
                  <a:off x="4610" y="2981"/>
                  <a:ext cx="171" cy="162"/>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2</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26" name="Group 93"/>
              <p:cNvGrpSpPr/>
              <p:nvPr/>
            </p:nvGrpSpPr>
            <p:grpSpPr bwMode="auto">
              <a:xfrm>
                <a:off x="3325" y="2939"/>
                <a:ext cx="424" cy="414"/>
                <a:chOff x="3325" y="2939"/>
                <a:chExt cx="424" cy="414"/>
              </a:xfrm>
            </p:grpSpPr>
            <p:sp>
              <p:nvSpPr>
                <p:cNvPr id="49246" name="Oval 94"/>
                <p:cNvSpPr>
                  <a:spLocks noChangeArrowheads="1"/>
                </p:cNvSpPr>
                <p:nvPr/>
              </p:nvSpPr>
              <p:spPr bwMode="auto">
                <a:xfrm>
                  <a:off x="3325" y="2939"/>
                  <a:ext cx="424" cy="414"/>
                </a:xfrm>
                <a:prstGeom prst="ellipse">
                  <a:avLst/>
                </a:prstGeom>
                <a:noFill/>
                <a:ln w="25399">
                  <a:solidFill>
                    <a:srgbClr val="00CCFF"/>
                  </a:solidFill>
                  <a:round/>
                </a:ln>
                <a:effectLst/>
              </p:spPr>
              <p:txBody>
                <a:bodyPr wrap="none" anchor="ctr"/>
                <a:lstStyle/>
                <a:p>
                  <a:endParaRPr lang="zh-CN" altLang="en-US"/>
                </a:p>
              </p:txBody>
            </p:sp>
            <p:grpSp>
              <p:nvGrpSpPr>
                <p:cNvPr id="27" name="Group 95"/>
                <p:cNvGrpSpPr/>
                <p:nvPr/>
              </p:nvGrpSpPr>
              <p:grpSpPr bwMode="auto">
                <a:xfrm>
                  <a:off x="3434" y="3081"/>
                  <a:ext cx="145" cy="192"/>
                  <a:chOff x="3434" y="3081"/>
                  <a:chExt cx="145" cy="192"/>
                </a:xfrm>
              </p:grpSpPr>
              <p:sp>
                <p:nvSpPr>
                  <p:cNvPr id="49248" name="Rectangle 96"/>
                  <p:cNvSpPr>
                    <a:spLocks noChangeArrowheads="1"/>
                  </p:cNvSpPr>
                  <p:nvPr/>
                </p:nvSpPr>
                <p:spPr bwMode="auto">
                  <a:xfrm>
                    <a:off x="3436" y="316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49" name="Line 97"/>
                  <p:cNvSpPr>
                    <a:spLocks noChangeShapeType="1"/>
                  </p:cNvSpPr>
                  <p:nvPr/>
                </p:nvSpPr>
                <p:spPr bwMode="auto">
                  <a:xfrm flipV="1">
                    <a:off x="3434" y="308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50" name="Line 98"/>
                  <p:cNvSpPr>
                    <a:spLocks noChangeShapeType="1"/>
                  </p:cNvSpPr>
                  <p:nvPr/>
                </p:nvSpPr>
                <p:spPr bwMode="auto">
                  <a:xfrm flipH="1" flipV="1">
                    <a:off x="3472" y="308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51" name="Rectangle 99"/>
                <p:cNvSpPr>
                  <a:spLocks noChangeArrowheads="1"/>
                </p:cNvSpPr>
                <p:nvPr/>
              </p:nvSpPr>
              <p:spPr bwMode="auto">
                <a:xfrm>
                  <a:off x="3499" y="3001"/>
                  <a:ext cx="171" cy="162"/>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2</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28" name="Group 100"/>
              <p:cNvGrpSpPr/>
              <p:nvPr/>
            </p:nvGrpSpPr>
            <p:grpSpPr bwMode="auto">
              <a:xfrm>
                <a:off x="3695" y="2939"/>
                <a:ext cx="424" cy="414"/>
                <a:chOff x="3695" y="2939"/>
                <a:chExt cx="424" cy="414"/>
              </a:xfrm>
            </p:grpSpPr>
            <p:sp>
              <p:nvSpPr>
                <p:cNvPr id="49253" name="Oval 101"/>
                <p:cNvSpPr>
                  <a:spLocks noChangeArrowheads="1"/>
                </p:cNvSpPr>
                <p:nvPr/>
              </p:nvSpPr>
              <p:spPr bwMode="auto">
                <a:xfrm>
                  <a:off x="3695" y="2939"/>
                  <a:ext cx="424" cy="414"/>
                </a:xfrm>
                <a:prstGeom prst="ellipse">
                  <a:avLst/>
                </a:prstGeom>
                <a:noFill/>
                <a:ln w="25399">
                  <a:solidFill>
                    <a:srgbClr val="00CCFF"/>
                  </a:solidFill>
                  <a:round/>
                </a:ln>
                <a:effectLst/>
              </p:spPr>
              <p:txBody>
                <a:bodyPr wrap="none" anchor="ctr"/>
                <a:lstStyle/>
                <a:p>
                  <a:endParaRPr lang="zh-CN" altLang="en-US"/>
                </a:p>
              </p:txBody>
            </p:sp>
            <p:grpSp>
              <p:nvGrpSpPr>
                <p:cNvPr id="29" name="Group 102"/>
                <p:cNvGrpSpPr/>
                <p:nvPr/>
              </p:nvGrpSpPr>
              <p:grpSpPr bwMode="auto">
                <a:xfrm>
                  <a:off x="3804" y="3081"/>
                  <a:ext cx="145" cy="192"/>
                  <a:chOff x="3804" y="3081"/>
                  <a:chExt cx="145" cy="192"/>
                </a:xfrm>
              </p:grpSpPr>
              <p:sp>
                <p:nvSpPr>
                  <p:cNvPr id="49255" name="Rectangle 103"/>
                  <p:cNvSpPr>
                    <a:spLocks noChangeArrowheads="1"/>
                  </p:cNvSpPr>
                  <p:nvPr/>
                </p:nvSpPr>
                <p:spPr bwMode="auto">
                  <a:xfrm>
                    <a:off x="3806" y="316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56" name="Line 104"/>
                  <p:cNvSpPr>
                    <a:spLocks noChangeShapeType="1"/>
                  </p:cNvSpPr>
                  <p:nvPr/>
                </p:nvSpPr>
                <p:spPr bwMode="auto">
                  <a:xfrm flipV="1">
                    <a:off x="3804" y="308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57" name="Line 105"/>
                  <p:cNvSpPr>
                    <a:spLocks noChangeShapeType="1"/>
                  </p:cNvSpPr>
                  <p:nvPr/>
                </p:nvSpPr>
                <p:spPr bwMode="auto">
                  <a:xfrm flipH="1" flipV="1">
                    <a:off x="3842" y="308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58" name="Rectangle 106"/>
                <p:cNvSpPr>
                  <a:spLocks noChangeArrowheads="1"/>
                </p:cNvSpPr>
                <p:nvPr/>
              </p:nvSpPr>
              <p:spPr bwMode="auto">
                <a:xfrm>
                  <a:off x="3869" y="3001"/>
                  <a:ext cx="171" cy="162"/>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3</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nvGrpSpPr>
              <p:cNvPr id="30" name="Group 107"/>
              <p:cNvGrpSpPr/>
              <p:nvPr/>
            </p:nvGrpSpPr>
            <p:grpSpPr bwMode="auto">
              <a:xfrm>
                <a:off x="4065" y="2929"/>
                <a:ext cx="424" cy="414"/>
                <a:chOff x="4065" y="2929"/>
                <a:chExt cx="424" cy="414"/>
              </a:xfrm>
            </p:grpSpPr>
            <p:sp>
              <p:nvSpPr>
                <p:cNvPr id="49260" name="Oval 108"/>
                <p:cNvSpPr>
                  <a:spLocks noChangeArrowheads="1"/>
                </p:cNvSpPr>
                <p:nvPr/>
              </p:nvSpPr>
              <p:spPr bwMode="auto">
                <a:xfrm>
                  <a:off x="4065" y="2929"/>
                  <a:ext cx="424" cy="414"/>
                </a:xfrm>
                <a:prstGeom prst="ellipse">
                  <a:avLst/>
                </a:prstGeom>
                <a:noFill/>
                <a:ln w="25399">
                  <a:solidFill>
                    <a:srgbClr val="00CCFF"/>
                  </a:solidFill>
                  <a:round/>
                </a:ln>
                <a:effectLst/>
              </p:spPr>
              <p:txBody>
                <a:bodyPr wrap="none" anchor="ctr"/>
                <a:lstStyle/>
                <a:p>
                  <a:endParaRPr lang="zh-CN" altLang="en-US"/>
                </a:p>
              </p:txBody>
            </p:sp>
            <p:grpSp>
              <p:nvGrpSpPr>
                <p:cNvPr id="31" name="Group 109"/>
                <p:cNvGrpSpPr/>
                <p:nvPr/>
              </p:nvGrpSpPr>
              <p:grpSpPr bwMode="auto">
                <a:xfrm>
                  <a:off x="4174" y="3071"/>
                  <a:ext cx="145" cy="192"/>
                  <a:chOff x="4174" y="3071"/>
                  <a:chExt cx="145" cy="192"/>
                </a:xfrm>
              </p:grpSpPr>
              <p:sp>
                <p:nvSpPr>
                  <p:cNvPr id="49262" name="Rectangle 110"/>
                  <p:cNvSpPr>
                    <a:spLocks noChangeArrowheads="1"/>
                  </p:cNvSpPr>
                  <p:nvPr/>
                </p:nvSpPr>
                <p:spPr bwMode="auto">
                  <a:xfrm>
                    <a:off x="4176" y="3154"/>
                    <a:ext cx="143" cy="109"/>
                  </a:xfrm>
                  <a:prstGeom prst="rect">
                    <a:avLst/>
                  </a:prstGeom>
                  <a:solidFill>
                    <a:srgbClr val="FFCC99"/>
                  </a:solidFill>
                  <a:ln w="25399">
                    <a:solidFill>
                      <a:schemeClr val="tx1"/>
                    </a:solidFill>
                    <a:miter lim="800000"/>
                  </a:ln>
                  <a:effectLst/>
                </p:spPr>
                <p:txBody>
                  <a:bodyPr wrap="none" anchor="ctr"/>
                  <a:lstStyle/>
                  <a:p>
                    <a:endParaRPr lang="zh-CN" altLang="en-US"/>
                  </a:p>
                </p:txBody>
              </p:sp>
              <p:sp>
                <p:nvSpPr>
                  <p:cNvPr id="49263" name="Line 111"/>
                  <p:cNvSpPr>
                    <a:spLocks noChangeShapeType="1"/>
                  </p:cNvSpPr>
                  <p:nvPr/>
                </p:nvSpPr>
                <p:spPr bwMode="auto">
                  <a:xfrm flipV="1">
                    <a:off x="4174" y="3071"/>
                    <a:ext cx="38" cy="80"/>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sp>
                <p:nvSpPr>
                  <p:cNvPr id="49264" name="Line 112"/>
                  <p:cNvSpPr>
                    <a:spLocks noChangeShapeType="1"/>
                  </p:cNvSpPr>
                  <p:nvPr/>
                </p:nvSpPr>
                <p:spPr bwMode="auto">
                  <a:xfrm flipH="1" flipV="1">
                    <a:off x="4212" y="3071"/>
                    <a:ext cx="39" cy="75"/>
                  </a:xfrm>
                  <a:prstGeom prst="line">
                    <a:avLst/>
                  </a:prstGeom>
                  <a:noFill/>
                  <a:ln w="25399">
                    <a:solidFill>
                      <a:schemeClr val="tx1"/>
                    </a:solidFill>
                    <a:round/>
                    <a:headEnd type="none" w="sm" len="sm"/>
                    <a:tailEnd type="none" w="sm" len="sm"/>
                  </a:ln>
                  <a:effectLst/>
                </p:spPr>
                <p:txBody>
                  <a:bodyPr wrap="none" anchor="ctr"/>
                  <a:lstStyle/>
                  <a:p>
                    <a:endParaRPr lang="zh-CN" altLang="en-US"/>
                  </a:p>
                </p:txBody>
              </p:sp>
            </p:grpSp>
            <p:sp>
              <p:nvSpPr>
                <p:cNvPr id="49265" name="Rectangle 113"/>
                <p:cNvSpPr>
                  <a:spLocks noChangeArrowheads="1"/>
                </p:cNvSpPr>
                <p:nvPr/>
              </p:nvSpPr>
              <p:spPr bwMode="auto">
                <a:xfrm>
                  <a:off x="4239" y="2991"/>
                  <a:ext cx="171" cy="162"/>
                </a:xfrm>
                <a:prstGeom prst="rect">
                  <a:avLst/>
                </a:prstGeom>
                <a:noFill/>
                <a:ln w="9525">
                  <a:noFill/>
                  <a:miter lim="800000"/>
                </a:ln>
                <a:effectLst/>
              </p:spPr>
              <p:txBody>
                <a:bodyPr wrap="none" lIns="92075" tIns="46038" rIns="92075" bIns="46038">
                  <a:spAutoFit/>
                </a:bodyPr>
                <a:lstStyle/>
                <a:p>
                  <a:pPr defTabSz="762000" eaLnBrk="0" hangingPunct="0"/>
                  <a:r>
                    <a:rPr lang="en-US" altLang="zh-CN" sz="1400" b="1">
                      <a:solidFill>
                        <a:schemeClr val="hlink"/>
                      </a:solidFill>
                      <a:effectLst>
                        <a:outerShdw blurRad="38100" dist="38100" dir="2700000" algn="tl">
                          <a:srgbClr val="000000"/>
                        </a:outerShdw>
                      </a:effectLst>
                      <a:latin typeface="Arial" panose="020B0604020202020204" pitchFamily="34" charset="0"/>
                    </a:rPr>
                    <a:t>F</a:t>
                  </a:r>
                  <a:r>
                    <a:rPr lang="en-US" altLang="zh-CN" sz="1400" b="1" baseline="-25000">
                      <a:solidFill>
                        <a:schemeClr val="hlink"/>
                      </a:solidFill>
                      <a:effectLst>
                        <a:outerShdw blurRad="38100" dist="38100" dir="2700000" algn="tl">
                          <a:srgbClr val="000000"/>
                        </a:outerShdw>
                      </a:effectLst>
                      <a:latin typeface="Arial" panose="020B0604020202020204" pitchFamily="34" charset="0"/>
                    </a:rPr>
                    <a:t>1</a:t>
                  </a:r>
                  <a:endParaRPr lang="en-US" altLang="zh-CN" sz="1400" b="1" baseline="-25000">
                    <a:solidFill>
                      <a:schemeClr val="hlink"/>
                    </a:solidFill>
                    <a:effectLst>
                      <a:outerShdw blurRad="38100" dist="38100" dir="2700000" algn="tl">
                        <a:srgbClr val="000000"/>
                      </a:outerShdw>
                    </a:effectLst>
                    <a:latin typeface="Arial" panose="020B0604020202020204" pitchFamily="34" charset="0"/>
                  </a:endParaRPr>
                </a:p>
              </p:txBody>
            </p:sp>
          </p:grpSp>
        </p:grpSp>
        <p:sp>
          <p:nvSpPr>
            <p:cNvPr id="49275" name="Rectangle 123"/>
            <p:cNvSpPr>
              <a:spLocks noChangeArrowheads="1"/>
            </p:cNvSpPr>
            <p:nvPr/>
          </p:nvSpPr>
          <p:spPr bwMode="auto">
            <a:xfrm>
              <a:off x="3120" y="2352"/>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76" name="Rectangle 124"/>
            <p:cNvSpPr>
              <a:spLocks noChangeArrowheads="1"/>
            </p:cNvSpPr>
            <p:nvPr/>
          </p:nvSpPr>
          <p:spPr bwMode="auto">
            <a:xfrm>
              <a:off x="3600" y="2352"/>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77" name="Rectangle 125"/>
            <p:cNvSpPr>
              <a:spLocks noChangeArrowheads="1"/>
            </p:cNvSpPr>
            <p:nvPr/>
          </p:nvSpPr>
          <p:spPr bwMode="auto">
            <a:xfrm>
              <a:off x="4128" y="2352"/>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78" name="Rectangle 126"/>
            <p:cNvSpPr>
              <a:spLocks noChangeArrowheads="1"/>
            </p:cNvSpPr>
            <p:nvPr/>
          </p:nvSpPr>
          <p:spPr bwMode="auto">
            <a:xfrm>
              <a:off x="4608" y="2352"/>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79" name="Rectangle 127"/>
            <p:cNvSpPr>
              <a:spLocks noChangeArrowheads="1"/>
            </p:cNvSpPr>
            <p:nvPr/>
          </p:nvSpPr>
          <p:spPr bwMode="auto">
            <a:xfrm>
              <a:off x="2928" y="2784"/>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80" name="Rectangle 128"/>
            <p:cNvSpPr>
              <a:spLocks noChangeArrowheads="1"/>
            </p:cNvSpPr>
            <p:nvPr/>
          </p:nvSpPr>
          <p:spPr bwMode="auto">
            <a:xfrm>
              <a:off x="3408" y="2736"/>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81" name="Rectangle 129"/>
            <p:cNvSpPr>
              <a:spLocks noChangeArrowheads="1"/>
            </p:cNvSpPr>
            <p:nvPr/>
          </p:nvSpPr>
          <p:spPr bwMode="auto">
            <a:xfrm>
              <a:off x="3888" y="2736"/>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82" name="Rectangle 130"/>
            <p:cNvSpPr>
              <a:spLocks noChangeArrowheads="1"/>
            </p:cNvSpPr>
            <p:nvPr/>
          </p:nvSpPr>
          <p:spPr bwMode="auto">
            <a:xfrm>
              <a:off x="4368" y="2736"/>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83" name="Rectangle 131"/>
            <p:cNvSpPr>
              <a:spLocks noChangeArrowheads="1"/>
            </p:cNvSpPr>
            <p:nvPr/>
          </p:nvSpPr>
          <p:spPr bwMode="auto">
            <a:xfrm>
              <a:off x="4848" y="2736"/>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84" name="Rectangle 132"/>
            <p:cNvSpPr>
              <a:spLocks noChangeArrowheads="1"/>
            </p:cNvSpPr>
            <p:nvPr/>
          </p:nvSpPr>
          <p:spPr bwMode="auto">
            <a:xfrm>
              <a:off x="3168" y="3120"/>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85" name="Rectangle 133"/>
            <p:cNvSpPr>
              <a:spLocks noChangeArrowheads="1"/>
            </p:cNvSpPr>
            <p:nvPr/>
          </p:nvSpPr>
          <p:spPr bwMode="auto">
            <a:xfrm>
              <a:off x="3648" y="3120"/>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86" name="Rectangle 134"/>
            <p:cNvSpPr>
              <a:spLocks noChangeArrowheads="1"/>
            </p:cNvSpPr>
            <p:nvPr/>
          </p:nvSpPr>
          <p:spPr bwMode="auto">
            <a:xfrm>
              <a:off x="4128" y="3072"/>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sp>
          <p:nvSpPr>
            <p:cNvPr id="49287" name="Rectangle 135"/>
            <p:cNvSpPr>
              <a:spLocks noChangeArrowheads="1"/>
            </p:cNvSpPr>
            <p:nvPr/>
          </p:nvSpPr>
          <p:spPr bwMode="auto">
            <a:xfrm>
              <a:off x="4608" y="3072"/>
              <a:ext cx="226" cy="173"/>
            </a:xfrm>
            <a:prstGeom prst="rect">
              <a:avLst/>
            </a:prstGeom>
            <a:noFill/>
            <a:ln w="12700" cap="sq">
              <a:noFill/>
              <a:miter lim="800000"/>
              <a:headEnd type="none" w="sm" len="sm"/>
              <a:tailEnd type="none" w="sm" len="sm"/>
            </a:ln>
            <a:effectLst/>
          </p:spPr>
          <p:txBody>
            <a:bodyPr wrap="none">
              <a:spAutoFit/>
            </a:bodyPr>
            <a:lstStyle/>
            <a:p>
              <a:r>
                <a:rPr lang="en-US" altLang="zh-CN" sz="1200" b="1">
                  <a:solidFill>
                    <a:schemeClr val="bg2"/>
                  </a:solidFill>
                  <a:latin typeface="Arial Narrow" panose="020B0606020202030204" pitchFamily="34" charset="0"/>
                </a:rPr>
                <a:t>BS</a:t>
              </a:r>
              <a:endParaRPr lang="zh-CN" altLang="en-US" sz="1200" b="1">
                <a:solidFill>
                  <a:schemeClr val="bg2"/>
                </a:solidFill>
                <a:latin typeface="Arial Narrow" panose="020B0606020202030204" pitchFamily="34" charset="0"/>
              </a:endParaRPr>
            </a:p>
          </p:txBody>
        </p:sp>
      </p:gr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57200" y="457200"/>
            <a:ext cx="3657600" cy="685800"/>
          </a:xfrm>
          <a:prstGeom prst="rect">
            <a:avLst/>
          </a:prstGeom>
          <a:noFill/>
          <a:ln w="9525">
            <a:noFill/>
            <a:miter lim="800000"/>
          </a:ln>
          <a:effectLst/>
        </p:spPr>
        <p:txBody>
          <a:bodyPr lIns="92075" tIns="46038" rIns="92075" bIns="46038" anchor="ctr"/>
          <a:lstStyle/>
          <a:p>
            <a:r>
              <a:rPr lang="zh-CN" altLang="en-US" sz="4400" b="1" dirty="0">
                <a:solidFill>
                  <a:srgbClr val="0070C0"/>
                </a:solidFill>
                <a:ea typeface="黑体" panose="02010609060101010101" pitchFamily="49" charset="-122"/>
              </a:rPr>
              <a:t>地面微波接力</a:t>
            </a:r>
            <a:endParaRPr lang="zh-CN" altLang="en-US" sz="4400" b="1" dirty="0">
              <a:solidFill>
                <a:srgbClr val="0070C0"/>
              </a:solidFill>
              <a:ea typeface="黑体" panose="02010609060101010101" pitchFamily="49" charset="-122"/>
            </a:endParaRPr>
          </a:p>
        </p:txBody>
      </p:sp>
      <p:grpSp>
        <p:nvGrpSpPr>
          <p:cNvPr id="2" name="Group 145"/>
          <p:cNvGrpSpPr/>
          <p:nvPr/>
        </p:nvGrpSpPr>
        <p:grpSpPr bwMode="auto">
          <a:xfrm>
            <a:off x="609600" y="1828800"/>
            <a:ext cx="8132763" cy="3979863"/>
            <a:chOff x="384" y="1152"/>
            <a:chExt cx="5123" cy="2507"/>
          </a:xfrm>
        </p:grpSpPr>
        <p:sp>
          <p:nvSpPr>
            <p:cNvPr id="50179" name="Rectangle 3"/>
            <p:cNvSpPr>
              <a:spLocks noChangeArrowheads="1"/>
            </p:cNvSpPr>
            <p:nvPr/>
          </p:nvSpPr>
          <p:spPr bwMode="auto">
            <a:xfrm>
              <a:off x="384" y="1344"/>
              <a:ext cx="2400" cy="506"/>
            </a:xfrm>
            <a:prstGeom prst="rect">
              <a:avLst/>
            </a:prstGeom>
            <a:noFill/>
            <a:ln w="9525">
              <a:noFill/>
              <a:miter lim="800000"/>
            </a:ln>
            <a:effectLst/>
          </p:spPr>
          <p:txBody>
            <a:bodyPr lIns="92075" tIns="46038" rIns="92075" bIns="46038"/>
            <a:lstStyle/>
            <a:p>
              <a:r>
                <a:rPr lang="zh-CN" altLang="en-US" b="1" dirty="0"/>
                <a:t>两个地面站之间传送距离：50 -100 </a:t>
              </a:r>
              <a:r>
                <a:rPr lang="en-US" altLang="zh-CN" b="1" dirty="0"/>
                <a:t>km</a:t>
              </a:r>
              <a:endParaRPr lang="en-US" altLang="zh-CN" b="1" dirty="0"/>
            </a:p>
          </p:txBody>
        </p:sp>
        <p:sp>
          <p:nvSpPr>
            <p:cNvPr id="50180" name="Arc 4"/>
            <p:cNvSpPr/>
            <p:nvPr/>
          </p:nvSpPr>
          <p:spPr bwMode="auto">
            <a:xfrm rot="10800000">
              <a:off x="744" y="2750"/>
              <a:ext cx="4596" cy="909"/>
            </a:xfrm>
            <a:custGeom>
              <a:avLst/>
              <a:gdLst>
                <a:gd name="G0" fmla="+- 21375 0 0"/>
                <a:gd name="G1" fmla="+- 0 0 0"/>
                <a:gd name="G2" fmla="+- 21600 0 0"/>
                <a:gd name="T0" fmla="*/ 42642 w 42642"/>
                <a:gd name="T1" fmla="*/ 3780 h 21600"/>
                <a:gd name="T2" fmla="*/ 0 w 42642"/>
                <a:gd name="T3" fmla="*/ 3112 h 21600"/>
                <a:gd name="T4" fmla="*/ 21375 w 42642"/>
                <a:gd name="T5" fmla="*/ 0 h 21600"/>
              </a:gdLst>
              <a:ahLst/>
              <a:cxnLst>
                <a:cxn ang="0">
                  <a:pos x="T0" y="T1"/>
                </a:cxn>
                <a:cxn ang="0">
                  <a:pos x="T2" y="T3"/>
                </a:cxn>
                <a:cxn ang="0">
                  <a:pos x="T4" y="T5"/>
                </a:cxn>
              </a:cxnLst>
              <a:rect l="0" t="0" r="r" b="b"/>
              <a:pathLst>
                <a:path w="42642" h="21600" fill="none" extrusionOk="0">
                  <a:moveTo>
                    <a:pt x="42641" y="3779"/>
                  </a:moveTo>
                  <a:cubicBezTo>
                    <a:pt x="40809" y="14089"/>
                    <a:pt x="31846" y="21599"/>
                    <a:pt x="21375" y="21600"/>
                  </a:cubicBezTo>
                  <a:cubicBezTo>
                    <a:pt x="10647" y="21600"/>
                    <a:pt x="1545" y="13727"/>
                    <a:pt x="0" y="3111"/>
                  </a:cubicBezTo>
                </a:path>
                <a:path w="42642" h="21600" stroke="0" extrusionOk="0">
                  <a:moveTo>
                    <a:pt x="42641" y="3779"/>
                  </a:moveTo>
                  <a:cubicBezTo>
                    <a:pt x="40809" y="14089"/>
                    <a:pt x="31846" y="21599"/>
                    <a:pt x="21375" y="21600"/>
                  </a:cubicBezTo>
                  <a:cubicBezTo>
                    <a:pt x="10647" y="21600"/>
                    <a:pt x="1545" y="13727"/>
                    <a:pt x="0" y="3111"/>
                  </a:cubicBezTo>
                  <a:lnTo>
                    <a:pt x="21375" y="0"/>
                  </a:lnTo>
                  <a:close/>
                </a:path>
              </a:pathLst>
            </a:custGeom>
            <a:gradFill rotWithShape="0">
              <a:gsLst>
                <a:gs pos="0">
                  <a:srgbClr val="660033"/>
                </a:gs>
                <a:gs pos="100000">
                  <a:srgbClr val="FFCC99"/>
                </a:gs>
              </a:gsLst>
              <a:lin ang="5400000" scaled="1"/>
            </a:gradFill>
            <a:ln w="25399" cap="rnd">
              <a:solidFill>
                <a:srgbClr val="660033"/>
              </a:solidFill>
              <a:round/>
            </a:ln>
            <a:effectLst/>
          </p:spPr>
          <p:txBody>
            <a:bodyPr wrap="none" anchor="ctr"/>
            <a:lstStyle/>
            <a:p>
              <a:endParaRPr lang="zh-CN" altLang="en-US"/>
            </a:p>
          </p:txBody>
        </p:sp>
        <p:sp>
          <p:nvSpPr>
            <p:cNvPr id="50181" name="Rectangle 5"/>
            <p:cNvSpPr>
              <a:spLocks noChangeArrowheads="1"/>
            </p:cNvSpPr>
            <p:nvPr/>
          </p:nvSpPr>
          <p:spPr bwMode="auto">
            <a:xfrm>
              <a:off x="2892" y="3072"/>
              <a:ext cx="627" cy="288"/>
            </a:xfrm>
            <a:prstGeom prst="rect">
              <a:avLst/>
            </a:prstGeom>
            <a:noFill/>
            <a:ln w="9525">
              <a:noFill/>
              <a:miter lim="800000"/>
            </a:ln>
            <a:effectLst/>
          </p:spPr>
          <p:txBody>
            <a:bodyPr lIns="92075" tIns="46038" rIns="92075" bIns="46038">
              <a:spAutoFit/>
            </a:bodyPr>
            <a:lstStyle/>
            <a:p>
              <a:pPr algn="ctr" defTabSz="762000" eaLnBrk="0" hangingPunct="0"/>
              <a:r>
                <a:rPr lang="zh-CN" altLang="en-US" b="1">
                  <a:effectLst>
                    <a:outerShdw blurRad="38100" dist="38100" dir="2700000" algn="tl">
                      <a:srgbClr val="000000"/>
                    </a:outerShdw>
                  </a:effectLst>
                </a:rPr>
                <a:t>地球</a:t>
              </a:r>
              <a:endParaRPr lang="zh-CN" altLang="en-US" b="1">
                <a:effectLst>
                  <a:outerShdw blurRad="38100" dist="38100" dir="2700000" algn="tl">
                    <a:srgbClr val="000000"/>
                  </a:outerShdw>
                </a:effectLst>
              </a:endParaRPr>
            </a:p>
          </p:txBody>
        </p:sp>
        <p:sp>
          <p:nvSpPr>
            <p:cNvPr id="50182" name="Rectangle 6"/>
            <p:cNvSpPr>
              <a:spLocks noChangeArrowheads="1"/>
            </p:cNvSpPr>
            <p:nvPr/>
          </p:nvSpPr>
          <p:spPr bwMode="auto">
            <a:xfrm rot="20280000">
              <a:off x="940" y="2585"/>
              <a:ext cx="971" cy="148"/>
            </a:xfrm>
            <a:prstGeom prst="rect">
              <a:avLst/>
            </a:prstGeom>
            <a:solidFill>
              <a:srgbClr val="FFFF00"/>
            </a:solidFill>
            <a:ln w="9525">
              <a:noFill/>
              <a:miter lim="800000"/>
            </a:ln>
            <a:effectLst/>
          </p:spPr>
          <p:txBody>
            <a:bodyPr wrap="none" anchor="ctr"/>
            <a:lstStyle/>
            <a:p>
              <a:endParaRPr lang="zh-CN" altLang="en-US"/>
            </a:p>
          </p:txBody>
        </p:sp>
        <p:sp>
          <p:nvSpPr>
            <p:cNvPr id="50183" name="Rectangle 7"/>
            <p:cNvSpPr>
              <a:spLocks noChangeArrowheads="1"/>
            </p:cNvSpPr>
            <p:nvPr/>
          </p:nvSpPr>
          <p:spPr bwMode="auto">
            <a:xfrm rot="1320000" flipH="1">
              <a:off x="4171" y="2603"/>
              <a:ext cx="970" cy="148"/>
            </a:xfrm>
            <a:prstGeom prst="rect">
              <a:avLst/>
            </a:prstGeom>
            <a:solidFill>
              <a:srgbClr val="FFFF00"/>
            </a:solidFill>
            <a:ln w="9525">
              <a:noFill/>
              <a:miter lim="800000"/>
            </a:ln>
            <a:effectLst/>
          </p:spPr>
          <p:txBody>
            <a:bodyPr wrap="none" anchor="ctr"/>
            <a:lstStyle/>
            <a:p>
              <a:endParaRPr lang="zh-CN" altLang="en-US"/>
            </a:p>
          </p:txBody>
        </p:sp>
        <p:sp>
          <p:nvSpPr>
            <p:cNvPr id="50184" name="Rectangle 8"/>
            <p:cNvSpPr>
              <a:spLocks noChangeArrowheads="1"/>
            </p:cNvSpPr>
            <p:nvPr/>
          </p:nvSpPr>
          <p:spPr bwMode="auto">
            <a:xfrm flipH="1">
              <a:off x="2552" y="2344"/>
              <a:ext cx="971" cy="148"/>
            </a:xfrm>
            <a:prstGeom prst="rect">
              <a:avLst/>
            </a:prstGeom>
            <a:solidFill>
              <a:srgbClr val="FFFF00"/>
            </a:solidFill>
            <a:ln w="9525">
              <a:noFill/>
              <a:miter lim="800000"/>
            </a:ln>
            <a:effectLst/>
          </p:spPr>
          <p:txBody>
            <a:bodyPr wrap="none" anchor="ctr"/>
            <a:lstStyle/>
            <a:p>
              <a:endParaRPr lang="zh-CN" altLang="en-US"/>
            </a:p>
          </p:txBody>
        </p:sp>
        <p:sp>
          <p:nvSpPr>
            <p:cNvPr id="50185" name="Line 9"/>
            <p:cNvSpPr>
              <a:spLocks noChangeShapeType="1"/>
            </p:cNvSpPr>
            <p:nvPr/>
          </p:nvSpPr>
          <p:spPr bwMode="auto">
            <a:xfrm flipH="1">
              <a:off x="899" y="2319"/>
              <a:ext cx="862" cy="323"/>
            </a:xfrm>
            <a:prstGeom prst="line">
              <a:avLst/>
            </a:prstGeom>
            <a:noFill/>
            <a:ln w="50799">
              <a:solidFill>
                <a:srgbClr val="FF33CC"/>
              </a:solidFill>
              <a:round/>
              <a:headEnd type="stealth" w="med" len="med"/>
              <a:tailEnd type="stealth" w="med" len="med"/>
            </a:ln>
            <a:effectLst/>
          </p:spPr>
          <p:txBody>
            <a:bodyPr wrap="none" anchor="ctr"/>
            <a:lstStyle/>
            <a:p>
              <a:endParaRPr lang="zh-CN" altLang="en-US"/>
            </a:p>
          </p:txBody>
        </p:sp>
        <p:sp>
          <p:nvSpPr>
            <p:cNvPr id="50186" name="Line 10"/>
            <p:cNvSpPr>
              <a:spLocks noChangeShapeType="1"/>
            </p:cNvSpPr>
            <p:nvPr/>
          </p:nvSpPr>
          <p:spPr bwMode="auto">
            <a:xfrm>
              <a:off x="4308" y="2328"/>
              <a:ext cx="862" cy="322"/>
            </a:xfrm>
            <a:prstGeom prst="line">
              <a:avLst/>
            </a:prstGeom>
            <a:noFill/>
            <a:ln w="50799">
              <a:solidFill>
                <a:srgbClr val="FF33CC"/>
              </a:solidFill>
              <a:round/>
              <a:headEnd type="stealth" w="med" len="med"/>
              <a:tailEnd type="stealth" w="med" len="med"/>
            </a:ln>
            <a:effectLst/>
          </p:spPr>
          <p:txBody>
            <a:bodyPr wrap="none" anchor="ctr"/>
            <a:lstStyle/>
            <a:p>
              <a:endParaRPr lang="zh-CN" altLang="en-US"/>
            </a:p>
          </p:txBody>
        </p:sp>
        <p:sp>
          <p:nvSpPr>
            <p:cNvPr id="50187" name="Line 11"/>
            <p:cNvSpPr>
              <a:spLocks noChangeShapeType="1"/>
            </p:cNvSpPr>
            <p:nvPr/>
          </p:nvSpPr>
          <p:spPr bwMode="auto">
            <a:xfrm>
              <a:off x="2588" y="2242"/>
              <a:ext cx="923" cy="4"/>
            </a:xfrm>
            <a:prstGeom prst="line">
              <a:avLst/>
            </a:prstGeom>
            <a:noFill/>
            <a:ln w="50799">
              <a:solidFill>
                <a:srgbClr val="FF33CC"/>
              </a:solidFill>
              <a:round/>
              <a:headEnd type="stealth" w="med" len="med"/>
              <a:tailEnd type="stealth" w="med" len="med"/>
            </a:ln>
            <a:effectLst/>
          </p:spPr>
          <p:txBody>
            <a:bodyPr wrap="none" anchor="ctr"/>
            <a:lstStyle/>
            <a:p>
              <a:endParaRPr lang="zh-CN" altLang="en-US"/>
            </a:p>
          </p:txBody>
        </p:sp>
        <p:sp>
          <p:nvSpPr>
            <p:cNvPr id="50188" name="Rectangle 12"/>
            <p:cNvSpPr>
              <a:spLocks noChangeArrowheads="1"/>
            </p:cNvSpPr>
            <p:nvPr/>
          </p:nvSpPr>
          <p:spPr bwMode="auto">
            <a:xfrm flipH="1">
              <a:off x="2976" y="1200"/>
              <a:ext cx="624" cy="96"/>
            </a:xfrm>
            <a:prstGeom prst="rect">
              <a:avLst/>
            </a:prstGeom>
            <a:solidFill>
              <a:srgbClr val="FFFF00"/>
            </a:solidFill>
            <a:ln w="9525">
              <a:noFill/>
              <a:miter lim="800000"/>
            </a:ln>
            <a:effectLst/>
          </p:spPr>
          <p:txBody>
            <a:bodyPr wrap="none" anchor="ctr"/>
            <a:lstStyle/>
            <a:p>
              <a:endParaRPr lang="zh-CN" altLang="en-US"/>
            </a:p>
          </p:txBody>
        </p:sp>
        <p:sp>
          <p:nvSpPr>
            <p:cNvPr id="50189" name="Rectangle 13"/>
            <p:cNvSpPr>
              <a:spLocks noChangeArrowheads="1"/>
            </p:cNvSpPr>
            <p:nvPr/>
          </p:nvSpPr>
          <p:spPr bwMode="auto">
            <a:xfrm>
              <a:off x="3744" y="1152"/>
              <a:ext cx="1649" cy="231"/>
            </a:xfrm>
            <a:prstGeom prst="rect">
              <a:avLst/>
            </a:prstGeom>
            <a:noFill/>
            <a:ln w="9525">
              <a:noFill/>
              <a:miter lim="800000"/>
            </a:ln>
            <a:effectLst/>
          </p:spPr>
          <p:txBody>
            <a:bodyPr lIns="92075" tIns="46038" rIns="92075" bIns="46038">
              <a:spAutoFit/>
            </a:bodyPr>
            <a:lstStyle/>
            <a:p>
              <a:pPr defTabSz="762000" eaLnBrk="0" hangingPunct="0"/>
              <a:r>
                <a:rPr lang="zh-CN" altLang="en-US" sz="1800" b="1">
                  <a:solidFill>
                    <a:schemeClr val="accent2"/>
                  </a:solidFill>
                  <a:effectLst>
                    <a:outerShdw blurRad="38100" dist="38100" dir="2700000" algn="tl">
                      <a:srgbClr val="000000"/>
                    </a:outerShdw>
                  </a:effectLst>
                  <a:latin typeface="Arial" panose="020B0604020202020204" pitchFamily="34" charset="0"/>
                </a:rPr>
                <a:t>地面站之间的直视线路</a:t>
              </a:r>
              <a:r>
                <a:rPr lang="zh-CN" altLang="en-US" sz="1800" b="1">
                  <a:solidFill>
                    <a:schemeClr val="bg1"/>
                  </a:solidFill>
                  <a:effectLst>
                    <a:outerShdw blurRad="38100" dist="38100" dir="2700000" algn="tl">
                      <a:srgbClr val="000000"/>
                    </a:outerShdw>
                  </a:effectLst>
                  <a:latin typeface="Arial" panose="020B0604020202020204" pitchFamily="34" charset="0"/>
                </a:rPr>
                <a:t> </a:t>
              </a:r>
              <a:endParaRPr lang="zh-CN" altLang="en-US" sz="1800" b="1">
                <a:solidFill>
                  <a:schemeClr val="bg1"/>
                </a:solidFill>
                <a:effectLst>
                  <a:outerShdw blurRad="38100" dist="38100" dir="2700000" algn="tl">
                    <a:srgbClr val="000000"/>
                  </a:outerShdw>
                </a:effectLst>
                <a:latin typeface="Arial" panose="020B0604020202020204" pitchFamily="34" charset="0"/>
              </a:endParaRPr>
            </a:p>
          </p:txBody>
        </p:sp>
        <p:sp>
          <p:nvSpPr>
            <p:cNvPr id="50190" name="Rectangle 14"/>
            <p:cNvSpPr>
              <a:spLocks noChangeArrowheads="1"/>
            </p:cNvSpPr>
            <p:nvPr/>
          </p:nvSpPr>
          <p:spPr bwMode="auto">
            <a:xfrm>
              <a:off x="3744" y="1536"/>
              <a:ext cx="1045" cy="231"/>
            </a:xfrm>
            <a:prstGeom prst="rect">
              <a:avLst/>
            </a:prstGeom>
            <a:noFill/>
            <a:ln w="9525">
              <a:noFill/>
              <a:miter lim="800000"/>
            </a:ln>
            <a:effectLst/>
          </p:spPr>
          <p:txBody>
            <a:bodyPr lIns="92075" tIns="46038" rIns="92075" bIns="46038">
              <a:spAutoFit/>
            </a:bodyPr>
            <a:lstStyle/>
            <a:p>
              <a:pPr defTabSz="762000" eaLnBrk="0" hangingPunct="0"/>
              <a:r>
                <a:rPr lang="zh-CN" altLang="en-US" sz="1800" b="1">
                  <a:solidFill>
                    <a:schemeClr val="accent2"/>
                  </a:solidFill>
                  <a:effectLst>
                    <a:outerShdw blurRad="38100" dist="38100" dir="2700000" algn="tl">
                      <a:srgbClr val="000000"/>
                    </a:outerShdw>
                  </a:effectLst>
                  <a:latin typeface="Arial" panose="020B0604020202020204" pitchFamily="34" charset="0"/>
                </a:rPr>
                <a:t>微波传送塔</a:t>
              </a:r>
              <a:endParaRPr lang="zh-CN" altLang="en-US" sz="1800" b="1">
                <a:solidFill>
                  <a:schemeClr val="accent2"/>
                </a:solidFill>
                <a:effectLst>
                  <a:outerShdw blurRad="38100" dist="38100" dir="2700000" algn="tl">
                    <a:srgbClr val="000000"/>
                  </a:outerShdw>
                </a:effectLst>
                <a:latin typeface="Arial" panose="020B0604020202020204" pitchFamily="34" charset="0"/>
              </a:endParaRPr>
            </a:p>
          </p:txBody>
        </p:sp>
        <p:grpSp>
          <p:nvGrpSpPr>
            <p:cNvPr id="3" name="Group 15"/>
            <p:cNvGrpSpPr/>
            <p:nvPr/>
          </p:nvGrpSpPr>
          <p:grpSpPr bwMode="auto">
            <a:xfrm>
              <a:off x="579" y="2648"/>
              <a:ext cx="598" cy="769"/>
              <a:chOff x="579" y="2648"/>
              <a:chExt cx="598" cy="769"/>
            </a:xfrm>
          </p:grpSpPr>
          <p:sp>
            <p:nvSpPr>
              <p:cNvPr id="50192" name="Freeform 16"/>
              <p:cNvSpPr/>
              <p:nvPr/>
            </p:nvSpPr>
            <p:spPr bwMode="auto">
              <a:xfrm>
                <a:off x="762" y="3219"/>
                <a:ext cx="38" cy="194"/>
              </a:xfrm>
              <a:custGeom>
                <a:avLst/>
                <a:gdLst/>
                <a:ahLst/>
                <a:cxnLst>
                  <a:cxn ang="0">
                    <a:pos x="37" y="193"/>
                  </a:cxn>
                  <a:cxn ang="0">
                    <a:pos x="35" y="6"/>
                  </a:cxn>
                  <a:cxn ang="0">
                    <a:pos x="13" y="0"/>
                  </a:cxn>
                  <a:cxn ang="0">
                    <a:pos x="0" y="87"/>
                  </a:cxn>
                  <a:cxn ang="0">
                    <a:pos x="10" y="180"/>
                  </a:cxn>
                  <a:cxn ang="0">
                    <a:pos x="37" y="193"/>
                  </a:cxn>
                  <a:cxn ang="0">
                    <a:pos x="37" y="193"/>
                  </a:cxn>
                </a:cxnLst>
                <a:rect l="0" t="0" r="r" b="b"/>
                <a:pathLst>
                  <a:path w="38" h="194">
                    <a:moveTo>
                      <a:pt x="37" y="193"/>
                    </a:moveTo>
                    <a:lnTo>
                      <a:pt x="35" y="6"/>
                    </a:lnTo>
                    <a:lnTo>
                      <a:pt x="13" y="0"/>
                    </a:lnTo>
                    <a:lnTo>
                      <a:pt x="0" y="87"/>
                    </a:lnTo>
                    <a:lnTo>
                      <a:pt x="10" y="180"/>
                    </a:lnTo>
                    <a:lnTo>
                      <a:pt x="37" y="193"/>
                    </a:lnTo>
                    <a:lnTo>
                      <a:pt x="37" y="193"/>
                    </a:lnTo>
                  </a:path>
                </a:pathLst>
              </a:custGeom>
              <a:solidFill>
                <a:srgbClr val="FFFFFF"/>
              </a:solidFill>
              <a:ln w="9525" cap="rnd">
                <a:noFill/>
                <a:round/>
              </a:ln>
              <a:effectLst/>
            </p:spPr>
            <p:txBody>
              <a:bodyPr/>
              <a:lstStyle/>
              <a:p>
                <a:endParaRPr lang="zh-CN" altLang="en-US"/>
              </a:p>
            </p:txBody>
          </p:sp>
          <p:sp>
            <p:nvSpPr>
              <p:cNvPr id="50193" name="Freeform 17"/>
              <p:cNvSpPr/>
              <p:nvPr/>
            </p:nvSpPr>
            <p:spPr bwMode="auto">
              <a:xfrm>
                <a:off x="579" y="2742"/>
                <a:ext cx="440" cy="432"/>
              </a:xfrm>
              <a:custGeom>
                <a:avLst/>
                <a:gdLst/>
                <a:ahLst/>
                <a:cxnLst>
                  <a:cxn ang="0">
                    <a:pos x="170" y="328"/>
                  </a:cxn>
                  <a:cxn ang="0">
                    <a:pos x="234" y="405"/>
                  </a:cxn>
                  <a:cxn ang="0">
                    <a:pos x="284" y="424"/>
                  </a:cxn>
                  <a:cxn ang="0">
                    <a:pos x="319" y="431"/>
                  </a:cxn>
                  <a:cxn ang="0">
                    <a:pos x="355" y="427"/>
                  </a:cxn>
                  <a:cxn ang="0">
                    <a:pos x="385" y="406"/>
                  </a:cxn>
                  <a:cxn ang="0">
                    <a:pos x="400" y="376"/>
                  </a:cxn>
                  <a:cxn ang="0">
                    <a:pos x="408" y="337"/>
                  </a:cxn>
                  <a:cxn ang="0">
                    <a:pos x="407" y="293"/>
                  </a:cxn>
                  <a:cxn ang="0">
                    <a:pos x="406" y="257"/>
                  </a:cxn>
                  <a:cxn ang="0">
                    <a:pos x="400" y="216"/>
                  </a:cxn>
                  <a:cxn ang="0">
                    <a:pos x="391" y="187"/>
                  </a:cxn>
                  <a:cxn ang="0">
                    <a:pos x="439" y="163"/>
                  </a:cxn>
                  <a:cxn ang="0">
                    <a:pos x="439" y="144"/>
                  </a:cxn>
                  <a:cxn ang="0">
                    <a:pos x="421" y="124"/>
                  </a:cxn>
                  <a:cxn ang="0">
                    <a:pos x="372" y="139"/>
                  </a:cxn>
                  <a:cxn ang="0">
                    <a:pos x="362" y="105"/>
                  </a:cxn>
                  <a:cxn ang="0">
                    <a:pos x="337" y="68"/>
                  </a:cxn>
                  <a:cxn ang="0">
                    <a:pos x="307" y="35"/>
                  </a:cxn>
                  <a:cxn ang="0">
                    <a:pos x="266" y="8"/>
                  </a:cxn>
                  <a:cxn ang="0">
                    <a:pos x="231" y="0"/>
                  </a:cxn>
                  <a:cxn ang="0">
                    <a:pos x="193" y="0"/>
                  </a:cxn>
                  <a:cxn ang="0">
                    <a:pos x="164" y="17"/>
                  </a:cxn>
                  <a:cxn ang="0">
                    <a:pos x="146" y="47"/>
                  </a:cxn>
                  <a:cxn ang="0">
                    <a:pos x="132" y="112"/>
                  </a:cxn>
                  <a:cxn ang="0">
                    <a:pos x="129" y="199"/>
                  </a:cxn>
                  <a:cxn ang="0">
                    <a:pos x="133" y="278"/>
                  </a:cxn>
                  <a:cxn ang="0">
                    <a:pos x="59" y="325"/>
                  </a:cxn>
                  <a:cxn ang="0">
                    <a:pos x="58" y="341"/>
                  </a:cxn>
                  <a:cxn ang="0">
                    <a:pos x="46" y="347"/>
                  </a:cxn>
                  <a:cxn ang="0">
                    <a:pos x="36" y="338"/>
                  </a:cxn>
                  <a:cxn ang="0">
                    <a:pos x="0" y="356"/>
                  </a:cxn>
                  <a:cxn ang="0">
                    <a:pos x="5" y="374"/>
                  </a:cxn>
                  <a:cxn ang="0">
                    <a:pos x="34" y="375"/>
                  </a:cxn>
                  <a:cxn ang="0">
                    <a:pos x="72" y="345"/>
                  </a:cxn>
                  <a:cxn ang="0">
                    <a:pos x="79" y="330"/>
                  </a:cxn>
                  <a:cxn ang="0">
                    <a:pos x="134" y="296"/>
                  </a:cxn>
                  <a:cxn ang="0">
                    <a:pos x="170" y="328"/>
                  </a:cxn>
                  <a:cxn ang="0">
                    <a:pos x="170" y="328"/>
                  </a:cxn>
                </a:cxnLst>
                <a:rect l="0" t="0" r="r" b="b"/>
                <a:pathLst>
                  <a:path w="440" h="432">
                    <a:moveTo>
                      <a:pt x="170" y="328"/>
                    </a:moveTo>
                    <a:lnTo>
                      <a:pt x="234" y="405"/>
                    </a:lnTo>
                    <a:lnTo>
                      <a:pt x="284" y="424"/>
                    </a:lnTo>
                    <a:lnTo>
                      <a:pt x="319" y="431"/>
                    </a:lnTo>
                    <a:lnTo>
                      <a:pt x="355" y="427"/>
                    </a:lnTo>
                    <a:lnTo>
                      <a:pt x="385" y="406"/>
                    </a:lnTo>
                    <a:lnTo>
                      <a:pt x="400" y="376"/>
                    </a:lnTo>
                    <a:lnTo>
                      <a:pt x="408" y="337"/>
                    </a:lnTo>
                    <a:lnTo>
                      <a:pt x="407" y="293"/>
                    </a:lnTo>
                    <a:lnTo>
                      <a:pt x="406" y="257"/>
                    </a:lnTo>
                    <a:lnTo>
                      <a:pt x="400" y="216"/>
                    </a:lnTo>
                    <a:lnTo>
                      <a:pt x="391" y="187"/>
                    </a:lnTo>
                    <a:lnTo>
                      <a:pt x="439" y="163"/>
                    </a:lnTo>
                    <a:lnTo>
                      <a:pt x="439" y="144"/>
                    </a:lnTo>
                    <a:lnTo>
                      <a:pt x="421" y="124"/>
                    </a:lnTo>
                    <a:lnTo>
                      <a:pt x="372" y="139"/>
                    </a:lnTo>
                    <a:lnTo>
                      <a:pt x="362" y="105"/>
                    </a:lnTo>
                    <a:lnTo>
                      <a:pt x="337" y="68"/>
                    </a:lnTo>
                    <a:lnTo>
                      <a:pt x="307" y="35"/>
                    </a:lnTo>
                    <a:lnTo>
                      <a:pt x="266" y="8"/>
                    </a:lnTo>
                    <a:lnTo>
                      <a:pt x="231" y="0"/>
                    </a:lnTo>
                    <a:lnTo>
                      <a:pt x="193" y="0"/>
                    </a:lnTo>
                    <a:lnTo>
                      <a:pt x="164" y="17"/>
                    </a:lnTo>
                    <a:lnTo>
                      <a:pt x="146" y="47"/>
                    </a:lnTo>
                    <a:lnTo>
                      <a:pt x="132" y="112"/>
                    </a:lnTo>
                    <a:lnTo>
                      <a:pt x="129" y="199"/>
                    </a:lnTo>
                    <a:lnTo>
                      <a:pt x="133" y="278"/>
                    </a:lnTo>
                    <a:lnTo>
                      <a:pt x="59" y="325"/>
                    </a:lnTo>
                    <a:lnTo>
                      <a:pt x="58" y="341"/>
                    </a:lnTo>
                    <a:lnTo>
                      <a:pt x="46" y="347"/>
                    </a:lnTo>
                    <a:lnTo>
                      <a:pt x="36" y="338"/>
                    </a:lnTo>
                    <a:lnTo>
                      <a:pt x="0" y="356"/>
                    </a:lnTo>
                    <a:lnTo>
                      <a:pt x="5" y="374"/>
                    </a:lnTo>
                    <a:lnTo>
                      <a:pt x="34" y="375"/>
                    </a:lnTo>
                    <a:lnTo>
                      <a:pt x="72" y="345"/>
                    </a:lnTo>
                    <a:lnTo>
                      <a:pt x="79" y="330"/>
                    </a:lnTo>
                    <a:lnTo>
                      <a:pt x="134" y="296"/>
                    </a:lnTo>
                    <a:lnTo>
                      <a:pt x="170" y="328"/>
                    </a:lnTo>
                    <a:lnTo>
                      <a:pt x="170" y="328"/>
                    </a:lnTo>
                  </a:path>
                </a:pathLst>
              </a:custGeom>
              <a:solidFill>
                <a:srgbClr val="FFFFFF"/>
              </a:solidFill>
              <a:ln w="9525" cap="rnd">
                <a:noFill/>
                <a:round/>
              </a:ln>
              <a:effectLst/>
            </p:spPr>
            <p:txBody>
              <a:bodyPr/>
              <a:lstStyle/>
              <a:p>
                <a:endParaRPr lang="zh-CN" altLang="en-US"/>
              </a:p>
            </p:txBody>
          </p:sp>
          <p:sp>
            <p:nvSpPr>
              <p:cNvPr id="50194" name="Freeform 18"/>
              <p:cNvSpPr/>
              <p:nvPr/>
            </p:nvSpPr>
            <p:spPr bwMode="auto">
              <a:xfrm>
                <a:off x="763" y="2916"/>
                <a:ext cx="201" cy="229"/>
              </a:xfrm>
              <a:custGeom>
                <a:avLst/>
                <a:gdLst/>
                <a:ahLst/>
                <a:cxnLst>
                  <a:cxn ang="0">
                    <a:pos x="120" y="48"/>
                  </a:cxn>
                  <a:cxn ang="0">
                    <a:pos x="120" y="56"/>
                  </a:cxn>
                  <a:cxn ang="0">
                    <a:pos x="194" y="110"/>
                  </a:cxn>
                  <a:cxn ang="0">
                    <a:pos x="191" y="121"/>
                  </a:cxn>
                  <a:cxn ang="0">
                    <a:pos x="118" y="74"/>
                  </a:cxn>
                  <a:cxn ang="0">
                    <a:pos x="116" y="103"/>
                  </a:cxn>
                  <a:cxn ang="0">
                    <a:pos x="100" y="141"/>
                  </a:cxn>
                  <a:cxn ang="0">
                    <a:pos x="58" y="165"/>
                  </a:cxn>
                  <a:cxn ang="0">
                    <a:pos x="17" y="131"/>
                  </a:cxn>
                  <a:cxn ang="0">
                    <a:pos x="0" y="100"/>
                  </a:cxn>
                  <a:cxn ang="0">
                    <a:pos x="13" y="133"/>
                  </a:cxn>
                  <a:cxn ang="0">
                    <a:pos x="28" y="155"/>
                  </a:cxn>
                  <a:cxn ang="0">
                    <a:pos x="51" y="182"/>
                  </a:cxn>
                  <a:cxn ang="0">
                    <a:pos x="72" y="199"/>
                  </a:cxn>
                  <a:cxn ang="0">
                    <a:pos x="123" y="225"/>
                  </a:cxn>
                  <a:cxn ang="0">
                    <a:pos x="147" y="228"/>
                  </a:cxn>
                  <a:cxn ang="0">
                    <a:pos x="172" y="221"/>
                  </a:cxn>
                  <a:cxn ang="0">
                    <a:pos x="190" y="200"/>
                  </a:cxn>
                  <a:cxn ang="0">
                    <a:pos x="195" y="168"/>
                  </a:cxn>
                  <a:cxn ang="0">
                    <a:pos x="200" y="131"/>
                  </a:cxn>
                  <a:cxn ang="0">
                    <a:pos x="197" y="79"/>
                  </a:cxn>
                  <a:cxn ang="0">
                    <a:pos x="186" y="19"/>
                  </a:cxn>
                  <a:cxn ang="0">
                    <a:pos x="174" y="0"/>
                  </a:cxn>
                  <a:cxn ang="0">
                    <a:pos x="133" y="19"/>
                  </a:cxn>
                  <a:cxn ang="0">
                    <a:pos x="120" y="48"/>
                  </a:cxn>
                  <a:cxn ang="0">
                    <a:pos x="120" y="48"/>
                  </a:cxn>
                </a:cxnLst>
                <a:rect l="0" t="0" r="r" b="b"/>
                <a:pathLst>
                  <a:path w="201" h="229">
                    <a:moveTo>
                      <a:pt x="120" y="48"/>
                    </a:moveTo>
                    <a:lnTo>
                      <a:pt x="120" y="56"/>
                    </a:lnTo>
                    <a:lnTo>
                      <a:pt x="194" y="110"/>
                    </a:lnTo>
                    <a:lnTo>
                      <a:pt x="191" y="121"/>
                    </a:lnTo>
                    <a:lnTo>
                      <a:pt x="118" y="74"/>
                    </a:lnTo>
                    <a:lnTo>
                      <a:pt x="116" y="103"/>
                    </a:lnTo>
                    <a:lnTo>
                      <a:pt x="100" y="141"/>
                    </a:lnTo>
                    <a:lnTo>
                      <a:pt x="58" y="165"/>
                    </a:lnTo>
                    <a:lnTo>
                      <a:pt x="17" y="131"/>
                    </a:lnTo>
                    <a:lnTo>
                      <a:pt x="0" y="100"/>
                    </a:lnTo>
                    <a:lnTo>
                      <a:pt x="13" y="133"/>
                    </a:lnTo>
                    <a:lnTo>
                      <a:pt x="28" y="155"/>
                    </a:lnTo>
                    <a:lnTo>
                      <a:pt x="51" y="182"/>
                    </a:lnTo>
                    <a:lnTo>
                      <a:pt x="72" y="199"/>
                    </a:lnTo>
                    <a:lnTo>
                      <a:pt x="123" y="225"/>
                    </a:lnTo>
                    <a:lnTo>
                      <a:pt x="147" y="228"/>
                    </a:lnTo>
                    <a:lnTo>
                      <a:pt x="172" y="221"/>
                    </a:lnTo>
                    <a:lnTo>
                      <a:pt x="190" y="200"/>
                    </a:lnTo>
                    <a:lnTo>
                      <a:pt x="195" y="168"/>
                    </a:lnTo>
                    <a:lnTo>
                      <a:pt x="200" y="131"/>
                    </a:lnTo>
                    <a:lnTo>
                      <a:pt x="197" y="79"/>
                    </a:lnTo>
                    <a:lnTo>
                      <a:pt x="186" y="19"/>
                    </a:lnTo>
                    <a:lnTo>
                      <a:pt x="174" y="0"/>
                    </a:lnTo>
                    <a:lnTo>
                      <a:pt x="133" y="19"/>
                    </a:lnTo>
                    <a:lnTo>
                      <a:pt x="120" y="48"/>
                    </a:lnTo>
                    <a:lnTo>
                      <a:pt x="120" y="48"/>
                    </a:lnTo>
                  </a:path>
                </a:pathLst>
              </a:custGeom>
              <a:solidFill>
                <a:srgbClr val="CCCCFF"/>
              </a:solidFill>
              <a:ln w="9525" cap="rnd">
                <a:noFill/>
                <a:round/>
              </a:ln>
              <a:effectLst/>
            </p:spPr>
            <p:txBody>
              <a:bodyPr/>
              <a:lstStyle/>
              <a:p>
                <a:endParaRPr lang="zh-CN" altLang="en-US"/>
              </a:p>
            </p:txBody>
          </p:sp>
          <p:sp>
            <p:nvSpPr>
              <p:cNvPr id="50195" name="Freeform 19"/>
              <p:cNvSpPr/>
              <p:nvPr/>
            </p:nvSpPr>
            <p:spPr bwMode="auto">
              <a:xfrm>
                <a:off x="703" y="2762"/>
                <a:ext cx="223" cy="411"/>
              </a:xfrm>
              <a:custGeom>
                <a:avLst/>
                <a:gdLst/>
                <a:ahLst/>
                <a:cxnLst>
                  <a:cxn ang="0">
                    <a:pos x="51" y="0"/>
                  </a:cxn>
                  <a:cxn ang="0">
                    <a:pos x="26" y="22"/>
                  </a:cxn>
                  <a:cxn ang="0">
                    <a:pos x="11" y="63"/>
                  </a:cxn>
                  <a:cxn ang="0">
                    <a:pos x="3" y="121"/>
                  </a:cxn>
                  <a:cxn ang="0">
                    <a:pos x="0" y="169"/>
                  </a:cxn>
                  <a:cxn ang="0">
                    <a:pos x="5" y="231"/>
                  </a:cxn>
                  <a:cxn ang="0">
                    <a:pos x="18" y="293"/>
                  </a:cxn>
                  <a:cxn ang="0">
                    <a:pos x="85" y="350"/>
                  </a:cxn>
                  <a:cxn ang="0">
                    <a:pos x="148" y="402"/>
                  </a:cxn>
                  <a:cxn ang="0">
                    <a:pos x="200" y="410"/>
                  </a:cxn>
                  <a:cxn ang="0">
                    <a:pos x="222" y="407"/>
                  </a:cxn>
                  <a:cxn ang="0">
                    <a:pos x="188" y="401"/>
                  </a:cxn>
                  <a:cxn ang="0">
                    <a:pos x="151" y="387"/>
                  </a:cxn>
                  <a:cxn ang="0">
                    <a:pos x="109" y="355"/>
                  </a:cxn>
                  <a:cxn ang="0">
                    <a:pos x="74" y="309"/>
                  </a:cxn>
                  <a:cxn ang="0">
                    <a:pos x="30" y="204"/>
                  </a:cxn>
                  <a:cxn ang="0">
                    <a:pos x="20" y="107"/>
                  </a:cxn>
                  <a:cxn ang="0">
                    <a:pos x="26" y="43"/>
                  </a:cxn>
                  <a:cxn ang="0">
                    <a:pos x="51" y="0"/>
                  </a:cxn>
                  <a:cxn ang="0">
                    <a:pos x="51" y="0"/>
                  </a:cxn>
                </a:cxnLst>
                <a:rect l="0" t="0" r="r" b="b"/>
                <a:pathLst>
                  <a:path w="223" h="411">
                    <a:moveTo>
                      <a:pt x="51" y="0"/>
                    </a:moveTo>
                    <a:lnTo>
                      <a:pt x="26" y="22"/>
                    </a:lnTo>
                    <a:lnTo>
                      <a:pt x="11" y="63"/>
                    </a:lnTo>
                    <a:lnTo>
                      <a:pt x="3" y="121"/>
                    </a:lnTo>
                    <a:lnTo>
                      <a:pt x="0" y="169"/>
                    </a:lnTo>
                    <a:lnTo>
                      <a:pt x="5" y="231"/>
                    </a:lnTo>
                    <a:lnTo>
                      <a:pt x="18" y="293"/>
                    </a:lnTo>
                    <a:lnTo>
                      <a:pt x="85" y="350"/>
                    </a:lnTo>
                    <a:lnTo>
                      <a:pt x="148" y="402"/>
                    </a:lnTo>
                    <a:lnTo>
                      <a:pt x="200" y="410"/>
                    </a:lnTo>
                    <a:lnTo>
                      <a:pt x="222" y="407"/>
                    </a:lnTo>
                    <a:lnTo>
                      <a:pt x="188" y="401"/>
                    </a:lnTo>
                    <a:lnTo>
                      <a:pt x="151" y="387"/>
                    </a:lnTo>
                    <a:lnTo>
                      <a:pt x="109" y="355"/>
                    </a:lnTo>
                    <a:lnTo>
                      <a:pt x="74" y="309"/>
                    </a:lnTo>
                    <a:lnTo>
                      <a:pt x="30" y="204"/>
                    </a:lnTo>
                    <a:lnTo>
                      <a:pt x="20" y="107"/>
                    </a:lnTo>
                    <a:lnTo>
                      <a:pt x="26" y="43"/>
                    </a:lnTo>
                    <a:lnTo>
                      <a:pt x="51" y="0"/>
                    </a:lnTo>
                    <a:lnTo>
                      <a:pt x="51" y="0"/>
                    </a:lnTo>
                  </a:path>
                </a:pathLst>
              </a:custGeom>
              <a:solidFill>
                <a:srgbClr val="A3A3D6"/>
              </a:solidFill>
              <a:ln w="9525" cap="rnd">
                <a:noFill/>
                <a:round/>
              </a:ln>
              <a:effectLst/>
            </p:spPr>
            <p:txBody>
              <a:bodyPr/>
              <a:lstStyle/>
              <a:p>
                <a:endParaRPr lang="zh-CN" altLang="en-US"/>
              </a:p>
            </p:txBody>
          </p:sp>
          <p:sp>
            <p:nvSpPr>
              <p:cNvPr id="50196" name="Freeform 20"/>
              <p:cNvSpPr/>
              <p:nvPr/>
            </p:nvSpPr>
            <p:spPr bwMode="auto">
              <a:xfrm>
                <a:off x="767" y="3285"/>
                <a:ext cx="34" cy="129"/>
              </a:xfrm>
              <a:custGeom>
                <a:avLst/>
                <a:gdLst/>
                <a:ahLst/>
                <a:cxnLst>
                  <a:cxn ang="0">
                    <a:pos x="0" y="124"/>
                  </a:cxn>
                  <a:cxn ang="0">
                    <a:pos x="33" y="128"/>
                  </a:cxn>
                  <a:cxn ang="0">
                    <a:pos x="18" y="0"/>
                  </a:cxn>
                  <a:cxn ang="0">
                    <a:pos x="0" y="8"/>
                  </a:cxn>
                  <a:cxn ang="0">
                    <a:pos x="0" y="124"/>
                  </a:cxn>
                  <a:cxn ang="0">
                    <a:pos x="0" y="124"/>
                  </a:cxn>
                </a:cxnLst>
                <a:rect l="0" t="0" r="r" b="b"/>
                <a:pathLst>
                  <a:path w="34" h="129">
                    <a:moveTo>
                      <a:pt x="0" y="124"/>
                    </a:moveTo>
                    <a:lnTo>
                      <a:pt x="33" y="128"/>
                    </a:lnTo>
                    <a:lnTo>
                      <a:pt x="18" y="0"/>
                    </a:lnTo>
                    <a:lnTo>
                      <a:pt x="0" y="8"/>
                    </a:lnTo>
                    <a:lnTo>
                      <a:pt x="0" y="124"/>
                    </a:lnTo>
                    <a:lnTo>
                      <a:pt x="0" y="124"/>
                    </a:lnTo>
                  </a:path>
                </a:pathLst>
              </a:custGeom>
              <a:solidFill>
                <a:srgbClr val="A3A3D6"/>
              </a:solidFill>
              <a:ln w="9525" cap="rnd">
                <a:noFill/>
                <a:round/>
              </a:ln>
              <a:effectLst/>
            </p:spPr>
            <p:txBody>
              <a:bodyPr/>
              <a:lstStyle/>
              <a:p>
                <a:endParaRPr lang="zh-CN" altLang="en-US"/>
              </a:p>
            </p:txBody>
          </p:sp>
          <p:sp>
            <p:nvSpPr>
              <p:cNvPr id="50197" name="Freeform 21"/>
              <p:cNvSpPr/>
              <p:nvPr/>
            </p:nvSpPr>
            <p:spPr bwMode="auto">
              <a:xfrm>
                <a:off x="742" y="2779"/>
                <a:ext cx="202" cy="152"/>
              </a:xfrm>
              <a:custGeom>
                <a:avLst/>
                <a:gdLst/>
                <a:ahLst/>
                <a:cxnLst>
                  <a:cxn ang="0">
                    <a:pos x="1" y="129"/>
                  </a:cxn>
                  <a:cxn ang="0">
                    <a:pos x="8" y="95"/>
                  </a:cxn>
                  <a:cxn ang="0">
                    <a:pos x="23" y="72"/>
                  </a:cxn>
                  <a:cxn ang="0">
                    <a:pos x="40" y="63"/>
                  </a:cxn>
                  <a:cxn ang="0">
                    <a:pos x="83" y="63"/>
                  </a:cxn>
                  <a:cxn ang="0">
                    <a:pos x="115" y="84"/>
                  </a:cxn>
                  <a:cxn ang="0">
                    <a:pos x="136" y="117"/>
                  </a:cxn>
                  <a:cxn ang="0">
                    <a:pos x="143" y="151"/>
                  </a:cxn>
                  <a:cxn ang="0">
                    <a:pos x="181" y="134"/>
                  </a:cxn>
                  <a:cxn ang="0">
                    <a:pos x="181" y="117"/>
                  </a:cxn>
                  <a:cxn ang="0">
                    <a:pos x="201" y="105"/>
                  </a:cxn>
                  <a:cxn ang="0">
                    <a:pos x="174" y="50"/>
                  </a:cxn>
                  <a:cxn ang="0">
                    <a:pos x="104" y="5"/>
                  </a:cxn>
                  <a:cxn ang="0">
                    <a:pos x="24" y="0"/>
                  </a:cxn>
                  <a:cxn ang="0">
                    <a:pos x="4" y="38"/>
                  </a:cxn>
                  <a:cxn ang="0">
                    <a:pos x="0" y="75"/>
                  </a:cxn>
                  <a:cxn ang="0">
                    <a:pos x="1" y="129"/>
                  </a:cxn>
                  <a:cxn ang="0">
                    <a:pos x="1" y="129"/>
                  </a:cxn>
                </a:cxnLst>
                <a:rect l="0" t="0" r="r" b="b"/>
                <a:pathLst>
                  <a:path w="202" h="152">
                    <a:moveTo>
                      <a:pt x="1" y="129"/>
                    </a:moveTo>
                    <a:lnTo>
                      <a:pt x="8" y="95"/>
                    </a:lnTo>
                    <a:lnTo>
                      <a:pt x="23" y="72"/>
                    </a:lnTo>
                    <a:lnTo>
                      <a:pt x="40" y="63"/>
                    </a:lnTo>
                    <a:lnTo>
                      <a:pt x="83" y="63"/>
                    </a:lnTo>
                    <a:lnTo>
                      <a:pt x="115" y="84"/>
                    </a:lnTo>
                    <a:lnTo>
                      <a:pt x="136" y="117"/>
                    </a:lnTo>
                    <a:lnTo>
                      <a:pt x="143" y="151"/>
                    </a:lnTo>
                    <a:lnTo>
                      <a:pt x="181" y="134"/>
                    </a:lnTo>
                    <a:lnTo>
                      <a:pt x="181" y="117"/>
                    </a:lnTo>
                    <a:lnTo>
                      <a:pt x="201" y="105"/>
                    </a:lnTo>
                    <a:lnTo>
                      <a:pt x="174" y="50"/>
                    </a:lnTo>
                    <a:lnTo>
                      <a:pt x="104" y="5"/>
                    </a:lnTo>
                    <a:lnTo>
                      <a:pt x="24" y="0"/>
                    </a:lnTo>
                    <a:lnTo>
                      <a:pt x="4" y="38"/>
                    </a:lnTo>
                    <a:lnTo>
                      <a:pt x="0" y="75"/>
                    </a:lnTo>
                    <a:lnTo>
                      <a:pt x="1" y="129"/>
                    </a:lnTo>
                    <a:lnTo>
                      <a:pt x="1" y="129"/>
                    </a:lnTo>
                  </a:path>
                </a:pathLst>
              </a:custGeom>
              <a:solidFill>
                <a:srgbClr val="CCCCFF"/>
              </a:solidFill>
              <a:ln w="9525" cap="rnd">
                <a:noFill/>
                <a:round/>
              </a:ln>
              <a:effectLst/>
            </p:spPr>
            <p:txBody>
              <a:bodyPr/>
              <a:lstStyle/>
              <a:p>
                <a:endParaRPr lang="zh-CN" altLang="en-US"/>
              </a:p>
            </p:txBody>
          </p:sp>
          <p:sp>
            <p:nvSpPr>
              <p:cNvPr id="50198" name="Freeform 22"/>
              <p:cNvSpPr/>
              <p:nvPr/>
            </p:nvSpPr>
            <p:spPr bwMode="auto">
              <a:xfrm>
                <a:off x="944" y="2883"/>
                <a:ext cx="73" cy="41"/>
              </a:xfrm>
              <a:custGeom>
                <a:avLst/>
                <a:gdLst/>
                <a:ahLst/>
                <a:cxnLst>
                  <a:cxn ang="0">
                    <a:pos x="0" y="26"/>
                  </a:cxn>
                  <a:cxn ang="0">
                    <a:pos x="41" y="0"/>
                  </a:cxn>
                  <a:cxn ang="0">
                    <a:pos x="64" y="5"/>
                  </a:cxn>
                  <a:cxn ang="0">
                    <a:pos x="72" y="21"/>
                  </a:cxn>
                  <a:cxn ang="0">
                    <a:pos x="4" y="40"/>
                  </a:cxn>
                  <a:cxn ang="0">
                    <a:pos x="0" y="26"/>
                  </a:cxn>
                  <a:cxn ang="0">
                    <a:pos x="0" y="26"/>
                  </a:cxn>
                </a:cxnLst>
                <a:rect l="0" t="0" r="r" b="b"/>
                <a:pathLst>
                  <a:path w="73" h="41">
                    <a:moveTo>
                      <a:pt x="0" y="26"/>
                    </a:moveTo>
                    <a:lnTo>
                      <a:pt x="41" y="0"/>
                    </a:lnTo>
                    <a:lnTo>
                      <a:pt x="64" y="5"/>
                    </a:lnTo>
                    <a:lnTo>
                      <a:pt x="72" y="21"/>
                    </a:lnTo>
                    <a:lnTo>
                      <a:pt x="4" y="40"/>
                    </a:lnTo>
                    <a:lnTo>
                      <a:pt x="0" y="26"/>
                    </a:lnTo>
                    <a:lnTo>
                      <a:pt x="0" y="26"/>
                    </a:lnTo>
                  </a:path>
                </a:pathLst>
              </a:custGeom>
              <a:solidFill>
                <a:srgbClr val="A3A3D6"/>
              </a:solidFill>
              <a:ln w="9525" cap="rnd">
                <a:noFill/>
                <a:round/>
              </a:ln>
              <a:effectLst/>
            </p:spPr>
            <p:txBody>
              <a:bodyPr/>
              <a:lstStyle/>
              <a:p>
                <a:endParaRPr lang="zh-CN" altLang="en-US"/>
              </a:p>
            </p:txBody>
          </p:sp>
          <p:sp>
            <p:nvSpPr>
              <p:cNvPr id="50199" name="Freeform 23"/>
              <p:cNvSpPr/>
              <p:nvPr/>
            </p:nvSpPr>
            <p:spPr bwMode="auto">
              <a:xfrm>
                <a:off x="930" y="2878"/>
                <a:ext cx="90" cy="63"/>
              </a:xfrm>
              <a:custGeom>
                <a:avLst/>
                <a:gdLst/>
                <a:ahLst/>
                <a:cxnLst>
                  <a:cxn ang="0">
                    <a:pos x="0" y="27"/>
                  </a:cxn>
                  <a:cxn ang="0">
                    <a:pos x="2" y="39"/>
                  </a:cxn>
                  <a:cxn ang="0">
                    <a:pos x="9" y="54"/>
                  </a:cxn>
                  <a:cxn ang="0">
                    <a:pos x="24" y="62"/>
                  </a:cxn>
                  <a:cxn ang="0">
                    <a:pos x="89" y="28"/>
                  </a:cxn>
                  <a:cxn ang="0">
                    <a:pos x="69" y="23"/>
                  </a:cxn>
                  <a:cxn ang="0">
                    <a:pos x="62" y="16"/>
                  </a:cxn>
                  <a:cxn ang="0">
                    <a:pos x="11" y="37"/>
                  </a:cxn>
                  <a:cxn ang="0">
                    <a:pos x="49" y="0"/>
                  </a:cxn>
                  <a:cxn ang="0">
                    <a:pos x="0" y="27"/>
                  </a:cxn>
                  <a:cxn ang="0">
                    <a:pos x="0" y="27"/>
                  </a:cxn>
                </a:cxnLst>
                <a:rect l="0" t="0" r="r" b="b"/>
                <a:pathLst>
                  <a:path w="90" h="63">
                    <a:moveTo>
                      <a:pt x="0" y="27"/>
                    </a:moveTo>
                    <a:lnTo>
                      <a:pt x="2" y="39"/>
                    </a:lnTo>
                    <a:lnTo>
                      <a:pt x="9" y="54"/>
                    </a:lnTo>
                    <a:lnTo>
                      <a:pt x="24" y="62"/>
                    </a:lnTo>
                    <a:lnTo>
                      <a:pt x="89" y="28"/>
                    </a:lnTo>
                    <a:lnTo>
                      <a:pt x="69" y="23"/>
                    </a:lnTo>
                    <a:lnTo>
                      <a:pt x="62" y="16"/>
                    </a:lnTo>
                    <a:lnTo>
                      <a:pt x="11" y="37"/>
                    </a:lnTo>
                    <a:lnTo>
                      <a:pt x="49" y="0"/>
                    </a:lnTo>
                    <a:lnTo>
                      <a:pt x="0" y="27"/>
                    </a:lnTo>
                    <a:lnTo>
                      <a:pt x="0" y="27"/>
                    </a:lnTo>
                  </a:path>
                </a:pathLst>
              </a:custGeom>
              <a:solidFill>
                <a:srgbClr val="000000"/>
              </a:solidFill>
              <a:ln w="9525" cap="rnd">
                <a:noFill/>
                <a:round/>
              </a:ln>
              <a:effectLst/>
            </p:spPr>
            <p:txBody>
              <a:bodyPr/>
              <a:lstStyle/>
              <a:p>
                <a:endParaRPr lang="zh-CN" altLang="en-US"/>
              </a:p>
            </p:txBody>
          </p:sp>
          <p:sp>
            <p:nvSpPr>
              <p:cNvPr id="50200" name="Freeform 24"/>
              <p:cNvSpPr/>
              <p:nvPr/>
            </p:nvSpPr>
            <p:spPr bwMode="auto">
              <a:xfrm>
                <a:off x="994" y="2873"/>
                <a:ext cx="27" cy="29"/>
              </a:xfrm>
              <a:custGeom>
                <a:avLst/>
                <a:gdLst/>
                <a:ahLst/>
                <a:cxnLst>
                  <a:cxn ang="0">
                    <a:pos x="0" y="0"/>
                  </a:cxn>
                  <a:cxn ang="0">
                    <a:pos x="13" y="4"/>
                  </a:cxn>
                  <a:cxn ang="0">
                    <a:pos x="22" y="15"/>
                  </a:cxn>
                  <a:cxn ang="0">
                    <a:pos x="26" y="28"/>
                  </a:cxn>
                  <a:cxn ang="0">
                    <a:pos x="9" y="20"/>
                  </a:cxn>
                  <a:cxn ang="0">
                    <a:pos x="0" y="0"/>
                  </a:cxn>
                  <a:cxn ang="0">
                    <a:pos x="0" y="0"/>
                  </a:cxn>
                </a:cxnLst>
                <a:rect l="0" t="0" r="r" b="b"/>
                <a:pathLst>
                  <a:path w="27" h="29">
                    <a:moveTo>
                      <a:pt x="0" y="0"/>
                    </a:moveTo>
                    <a:lnTo>
                      <a:pt x="13" y="4"/>
                    </a:lnTo>
                    <a:lnTo>
                      <a:pt x="22" y="15"/>
                    </a:lnTo>
                    <a:lnTo>
                      <a:pt x="26" y="28"/>
                    </a:lnTo>
                    <a:lnTo>
                      <a:pt x="9" y="20"/>
                    </a:lnTo>
                    <a:lnTo>
                      <a:pt x="0" y="0"/>
                    </a:lnTo>
                    <a:lnTo>
                      <a:pt x="0" y="0"/>
                    </a:lnTo>
                  </a:path>
                </a:pathLst>
              </a:custGeom>
              <a:solidFill>
                <a:srgbClr val="000000"/>
              </a:solidFill>
              <a:ln w="9525" cap="rnd">
                <a:noFill/>
                <a:round/>
              </a:ln>
              <a:effectLst/>
            </p:spPr>
            <p:txBody>
              <a:bodyPr/>
              <a:lstStyle/>
              <a:p>
                <a:endParaRPr lang="zh-CN" altLang="en-US"/>
              </a:p>
            </p:txBody>
          </p:sp>
          <p:sp>
            <p:nvSpPr>
              <p:cNvPr id="50201" name="Freeform 25"/>
              <p:cNvSpPr/>
              <p:nvPr/>
            </p:nvSpPr>
            <p:spPr bwMode="auto">
              <a:xfrm>
                <a:off x="698" y="2781"/>
                <a:ext cx="199" cy="393"/>
              </a:xfrm>
              <a:custGeom>
                <a:avLst/>
                <a:gdLst/>
                <a:ahLst/>
                <a:cxnLst>
                  <a:cxn ang="0">
                    <a:pos x="16" y="80"/>
                  </a:cxn>
                  <a:cxn ang="0">
                    <a:pos x="17" y="102"/>
                  </a:cxn>
                  <a:cxn ang="0">
                    <a:pos x="20" y="141"/>
                  </a:cxn>
                  <a:cxn ang="0">
                    <a:pos x="28" y="191"/>
                  </a:cxn>
                  <a:cxn ang="0">
                    <a:pos x="48" y="245"/>
                  </a:cxn>
                  <a:cxn ang="0">
                    <a:pos x="71" y="296"/>
                  </a:cxn>
                  <a:cxn ang="0">
                    <a:pos x="111" y="344"/>
                  </a:cxn>
                  <a:cxn ang="0">
                    <a:pos x="153" y="372"/>
                  </a:cxn>
                  <a:cxn ang="0">
                    <a:pos x="198" y="392"/>
                  </a:cxn>
                  <a:cxn ang="0">
                    <a:pos x="149" y="385"/>
                  </a:cxn>
                  <a:cxn ang="0">
                    <a:pos x="102" y="365"/>
                  </a:cxn>
                  <a:cxn ang="0">
                    <a:pos x="61" y="324"/>
                  </a:cxn>
                  <a:cxn ang="0">
                    <a:pos x="21" y="285"/>
                  </a:cxn>
                  <a:cxn ang="0">
                    <a:pos x="6" y="257"/>
                  </a:cxn>
                  <a:cxn ang="0">
                    <a:pos x="0" y="191"/>
                  </a:cxn>
                  <a:cxn ang="0">
                    <a:pos x="1" y="125"/>
                  </a:cxn>
                  <a:cxn ang="0">
                    <a:pos x="6" y="81"/>
                  </a:cxn>
                  <a:cxn ang="0">
                    <a:pos x="15" y="38"/>
                  </a:cxn>
                  <a:cxn ang="0">
                    <a:pos x="34" y="0"/>
                  </a:cxn>
                  <a:cxn ang="0">
                    <a:pos x="21" y="48"/>
                  </a:cxn>
                  <a:cxn ang="0">
                    <a:pos x="16" y="80"/>
                  </a:cxn>
                  <a:cxn ang="0">
                    <a:pos x="16" y="80"/>
                  </a:cxn>
                </a:cxnLst>
                <a:rect l="0" t="0" r="r" b="b"/>
                <a:pathLst>
                  <a:path w="199" h="393">
                    <a:moveTo>
                      <a:pt x="16" y="80"/>
                    </a:moveTo>
                    <a:lnTo>
                      <a:pt x="17" y="102"/>
                    </a:lnTo>
                    <a:lnTo>
                      <a:pt x="20" y="141"/>
                    </a:lnTo>
                    <a:lnTo>
                      <a:pt x="28" y="191"/>
                    </a:lnTo>
                    <a:lnTo>
                      <a:pt x="48" y="245"/>
                    </a:lnTo>
                    <a:lnTo>
                      <a:pt x="71" y="296"/>
                    </a:lnTo>
                    <a:lnTo>
                      <a:pt x="111" y="344"/>
                    </a:lnTo>
                    <a:lnTo>
                      <a:pt x="153" y="372"/>
                    </a:lnTo>
                    <a:lnTo>
                      <a:pt x="198" y="392"/>
                    </a:lnTo>
                    <a:lnTo>
                      <a:pt x="149" y="385"/>
                    </a:lnTo>
                    <a:lnTo>
                      <a:pt x="102" y="365"/>
                    </a:lnTo>
                    <a:lnTo>
                      <a:pt x="61" y="324"/>
                    </a:lnTo>
                    <a:lnTo>
                      <a:pt x="21" y="285"/>
                    </a:lnTo>
                    <a:lnTo>
                      <a:pt x="6" y="257"/>
                    </a:lnTo>
                    <a:lnTo>
                      <a:pt x="0" y="191"/>
                    </a:lnTo>
                    <a:lnTo>
                      <a:pt x="1" y="125"/>
                    </a:lnTo>
                    <a:lnTo>
                      <a:pt x="6" y="81"/>
                    </a:lnTo>
                    <a:lnTo>
                      <a:pt x="15" y="38"/>
                    </a:lnTo>
                    <a:lnTo>
                      <a:pt x="34" y="0"/>
                    </a:lnTo>
                    <a:lnTo>
                      <a:pt x="21" y="48"/>
                    </a:lnTo>
                    <a:lnTo>
                      <a:pt x="16" y="80"/>
                    </a:lnTo>
                    <a:lnTo>
                      <a:pt x="16" y="80"/>
                    </a:lnTo>
                  </a:path>
                </a:pathLst>
              </a:custGeom>
              <a:solidFill>
                <a:srgbClr val="000000"/>
              </a:solidFill>
              <a:ln w="9525" cap="rnd">
                <a:noFill/>
                <a:round/>
              </a:ln>
              <a:effectLst/>
            </p:spPr>
            <p:txBody>
              <a:bodyPr/>
              <a:lstStyle/>
              <a:p>
                <a:endParaRPr lang="zh-CN" altLang="en-US"/>
              </a:p>
            </p:txBody>
          </p:sp>
          <p:sp>
            <p:nvSpPr>
              <p:cNvPr id="50202" name="Freeform 26"/>
              <p:cNvSpPr/>
              <p:nvPr/>
            </p:nvSpPr>
            <p:spPr bwMode="auto">
              <a:xfrm>
                <a:off x="778" y="2921"/>
                <a:ext cx="182" cy="176"/>
              </a:xfrm>
              <a:custGeom>
                <a:avLst/>
                <a:gdLst/>
                <a:ahLst/>
                <a:cxnLst>
                  <a:cxn ang="0">
                    <a:pos x="107" y="16"/>
                  </a:cxn>
                  <a:cxn ang="0">
                    <a:pos x="0" y="78"/>
                  </a:cxn>
                  <a:cxn ang="0">
                    <a:pos x="3" y="85"/>
                  </a:cxn>
                  <a:cxn ang="0">
                    <a:pos x="68" y="57"/>
                  </a:cxn>
                  <a:cxn ang="0">
                    <a:pos x="25" y="159"/>
                  </a:cxn>
                  <a:cxn ang="0">
                    <a:pos x="45" y="175"/>
                  </a:cxn>
                  <a:cxn ang="0">
                    <a:pos x="80" y="57"/>
                  </a:cxn>
                  <a:cxn ang="0">
                    <a:pos x="181" y="132"/>
                  </a:cxn>
                  <a:cxn ang="0">
                    <a:pos x="181" y="114"/>
                  </a:cxn>
                  <a:cxn ang="0">
                    <a:pos x="92" y="45"/>
                  </a:cxn>
                  <a:cxn ang="0">
                    <a:pos x="166" y="10"/>
                  </a:cxn>
                  <a:cxn ang="0">
                    <a:pos x="160" y="0"/>
                  </a:cxn>
                  <a:cxn ang="0">
                    <a:pos x="107" y="29"/>
                  </a:cxn>
                  <a:cxn ang="0">
                    <a:pos x="107" y="16"/>
                  </a:cxn>
                  <a:cxn ang="0">
                    <a:pos x="107" y="16"/>
                  </a:cxn>
                </a:cxnLst>
                <a:rect l="0" t="0" r="r" b="b"/>
                <a:pathLst>
                  <a:path w="182" h="176">
                    <a:moveTo>
                      <a:pt x="107" y="16"/>
                    </a:moveTo>
                    <a:lnTo>
                      <a:pt x="0" y="78"/>
                    </a:lnTo>
                    <a:lnTo>
                      <a:pt x="3" y="85"/>
                    </a:lnTo>
                    <a:lnTo>
                      <a:pt x="68" y="57"/>
                    </a:lnTo>
                    <a:lnTo>
                      <a:pt x="25" y="159"/>
                    </a:lnTo>
                    <a:lnTo>
                      <a:pt x="45" y="175"/>
                    </a:lnTo>
                    <a:lnTo>
                      <a:pt x="80" y="57"/>
                    </a:lnTo>
                    <a:lnTo>
                      <a:pt x="181" y="132"/>
                    </a:lnTo>
                    <a:lnTo>
                      <a:pt x="181" y="114"/>
                    </a:lnTo>
                    <a:lnTo>
                      <a:pt x="92" y="45"/>
                    </a:lnTo>
                    <a:lnTo>
                      <a:pt x="166" y="10"/>
                    </a:lnTo>
                    <a:lnTo>
                      <a:pt x="160" y="0"/>
                    </a:lnTo>
                    <a:lnTo>
                      <a:pt x="107" y="29"/>
                    </a:lnTo>
                    <a:lnTo>
                      <a:pt x="107" y="16"/>
                    </a:lnTo>
                    <a:lnTo>
                      <a:pt x="107" y="16"/>
                    </a:lnTo>
                  </a:path>
                </a:pathLst>
              </a:custGeom>
              <a:solidFill>
                <a:srgbClr val="000000"/>
              </a:solidFill>
              <a:ln w="9525" cap="rnd">
                <a:noFill/>
                <a:round/>
              </a:ln>
              <a:effectLst/>
            </p:spPr>
            <p:txBody>
              <a:bodyPr/>
              <a:lstStyle/>
              <a:p>
                <a:endParaRPr lang="zh-CN" altLang="en-US"/>
              </a:p>
            </p:txBody>
          </p:sp>
          <p:sp>
            <p:nvSpPr>
              <p:cNvPr id="50203" name="Freeform 27"/>
              <p:cNvSpPr/>
              <p:nvPr/>
            </p:nvSpPr>
            <p:spPr bwMode="auto">
              <a:xfrm>
                <a:off x="785" y="2928"/>
                <a:ext cx="200" cy="237"/>
              </a:xfrm>
              <a:custGeom>
                <a:avLst/>
                <a:gdLst/>
                <a:ahLst/>
                <a:cxnLst>
                  <a:cxn ang="0">
                    <a:pos x="172" y="7"/>
                  </a:cxn>
                  <a:cxn ang="0">
                    <a:pos x="180" y="36"/>
                  </a:cxn>
                  <a:cxn ang="0">
                    <a:pos x="185" y="74"/>
                  </a:cxn>
                  <a:cxn ang="0">
                    <a:pos x="185" y="119"/>
                  </a:cxn>
                  <a:cxn ang="0">
                    <a:pos x="184" y="152"/>
                  </a:cxn>
                  <a:cxn ang="0">
                    <a:pos x="174" y="192"/>
                  </a:cxn>
                  <a:cxn ang="0">
                    <a:pos x="151" y="218"/>
                  </a:cxn>
                  <a:cxn ang="0">
                    <a:pos x="119" y="218"/>
                  </a:cxn>
                  <a:cxn ang="0">
                    <a:pos x="83" y="199"/>
                  </a:cxn>
                  <a:cxn ang="0">
                    <a:pos x="45" y="175"/>
                  </a:cxn>
                  <a:cxn ang="0">
                    <a:pos x="0" y="135"/>
                  </a:cxn>
                  <a:cxn ang="0">
                    <a:pos x="48" y="189"/>
                  </a:cxn>
                  <a:cxn ang="0">
                    <a:pos x="87" y="214"/>
                  </a:cxn>
                  <a:cxn ang="0">
                    <a:pos x="128" y="231"/>
                  </a:cxn>
                  <a:cxn ang="0">
                    <a:pos x="155" y="236"/>
                  </a:cxn>
                  <a:cxn ang="0">
                    <a:pos x="175" y="222"/>
                  </a:cxn>
                  <a:cxn ang="0">
                    <a:pos x="191" y="186"/>
                  </a:cxn>
                  <a:cxn ang="0">
                    <a:pos x="199" y="140"/>
                  </a:cxn>
                  <a:cxn ang="0">
                    <a:pos x="198" y="83"/>
                  </a:cxn>
                  <a:cxn ang="0">
                    <a:pos x="190" y="32"/>
                  </a:cxn>
                  <a:cxn ang="0">
                    <a:pos x="178" y="0"/>
                  </a:cxn>
                  <a:cxn ang="0">
                    <a:pos x="172" y="7"/>
                  </a:cxn>
                  <a:cxn ang="0">
                    <a:pos x="172" y="7"/>
                  </a:cxn>
                </a:cxnLst>
                <a:rect l="0" t="0" r="r" b="b"/>
                <a:pathLst>
                  <a:path w="200" h="237">
                    <a:moveTo>
                      <a:pt x="172" y="7"/>
                    </a:moveTo>
                    <a:lnTo>
                      <a:pt x="180" y="36"/>
                    </a:lnTo>
                    <a:lnTo>
                      <a:pt x="185" y="74"/>
                    </a:lnTo>
                    <a:lnTo>
                      <a:pt x="185" y="119"/>
                    </a:lnTo>
                    <a:lnTo>
                      <a:pt x="184" y="152"/>
                    </a:lnTo>
                    <a:lnTo>
                      <a:pt x="174" y="192"/>
                    </a:lnTo>
                    <a:lnTo>
                      <a:pt x="151" y="218"/>
                    </a:lnTo>
                    <a:lnTo>
                      <a:pt x="119" y="218"/>
                    </a:lnTo>
                    <a:lnTo>
                      <a:pt x="83" y="199"/>
                    </a:lnTo>
                    <a:lnTo>
                      <a:pt x="45" y="175"/>
                    </a:lnTo>
                    <a:lnTo>
                      <a:pt x="0" y="135"/>
                    </a:lnTo>
                    <a:lnTo>
                      <a:pt x="48" y="189"/>
                    </a:lnTo>
                    <a:lnTo>
                      <a:pt x="87" y="214"/>
                    </a:lnTo>
                    <a:lnTo>
                      <a:pt x="128" y="231"/>
                    </a:lnTo>
                    <a:lnTo>
                      <a:pt x="155" y="236"/>
                    </a:lnTo>
                    <a:lnTo>
                      <a:pt x="175" y="222"/>
                    </a:lnTo>
                    <a:lnTo>
                      <a:pt x="191" y="186"/>
                    </a:lnTo>
                    <a:lnTo>
                      <a:pt x="199" y="140"/>
                    </a:lnTo>
                    <a:lnTo>
                      <a:pt x="198" y="83"/>
                    </a:lnTo>
                    <a:lnTo>
                      <a:pt x="190" y="32"/>
                    </a:lnTo>
                    <a:lnTo>
                      <a:pt x="178" y="0"/>
                    </a:lnTo>
                    <a:lnTo>
                      <a:pt x="172" y="7"/>
                    </a:lnTo>
                    <a:lnTo>
                      <a:pt x="172" y="7"/>
                    </a:lnTo>
                  </a:path>
                </a:pathLst>
              </a:custGeom>
              <a:solidFill>
                <a:srgbClr val="000000"/>
              </a:solidFill>
              <a:ln w="9525" cap="rnd">
                <a:noFill/>
                <a:round/>
              </a:ln>
              <a:effectLst/>
            </p:spPr>
            <p:txBody>
              <a:bodyPr/>
              <a:lstStyle/>
              <a:p>
                <a:endParaRPr lang="zh-CN" altLang="en-US"/>
              </a:p>
            </p:txBody>
          </p:sp>
          <p:sp>
            <p:nvSpPr>
              <p:cNvPr id="50204" name="Freeform 28"/>
              <p:cNvSpPr/>
              <p:nvPr/>
            </p:nvSpPr>
            <p:spPr bwMode="auto">
              <a:xfrm>
                <a:off x="761" y="3096"/>
                <a:ext cx="40" cy="321"/>
              </a:xfrm>
              <a:custGeom>
                <a:avLst/>
                <a:gdLst/>
                <a:ahLst/>
                <a:cxnLst>
                  <a:cxn ang="0">
                    <a:pos x="8" y="0"/>
                  </a:cxn>
                  <a:cxn ang="0">
                    <a:pos x="26" y="22"/>
                  </a:cxn>
                  <a:cxn ang="0">
                    <a:pos x="26" y="111"/>
                  </a:cxn>
                  <a:cxn ang="0">
                    <a:pos x="39" y="120"/>
                  </a:cxn>
                  <a:cxn ang="0">
                    <a:pos x="39" y="316"/>
                  </a:cxn>
                  <a:cxn ang="0">
                    <a:pos x="31" y="163"/>
                  </a:cxn>
                  <a:cxn ang="0">
                    <a:pos x="12" y="188"/>
                  </a:cxn>
                  <a:cxn ang="0">
                    <a:pos x="8" y="314"/>
                  </a:cxn>
                  <a:cxn ang="0">
                    <a:pos x="0" y="320"/>
                  </a:cxn>
                  <a:cxn ang="0">
                    <a:pos x="0" y="122"/>
                  </a:cxn>
                  <a:cxn ang="0">
                    <a:pos x="8" y="113"/>
                  </a:cxn>
                  <a:cxn ang="0">
                    <a:pos x="8" y="0"/>
                  </a:cxn>
                  <a:cxn ang="0">
                    <a:pos x="8" y="0"/>
                  </a:cxn>
                </a:cxnLst>
                <a:rect l="0" t="0" r="r" b="b"/>
                <a:pathLst>
                  <a:path w="40" h="321">
                    <a:moveTo>
                      <a:pt x="8" y="0"/>
                    </a:moveTo>
                    <a:lnTo>
                      <a:pt x="26" y="22"/>
                    </a:lnTo>
                    <a:lnTo>
                      <a:pt x="26" y="111"/>
                    </a:lnTo>
                    <a:lnTo>
                      <a:pt x="39" y="120"/>
                    </a:lnTo>
                    <a:lnTo>
                      <a:pt x="39" y="316"/>
                    </a:lnTo>
                    <a:lnTo>
                      <a:pt x="31" y="163"/>
                    </a:lnTo>
                    <a:lnTo>
                      <a:pt x="12" y="188"/>
                    </a:lnTo>
                    <a:lnTo>
                      <a:pt x="8" y="314"/>
                    </a:lnTo>
                    <a:lnTo>
                      <a:pt x="0" y="320"/>
                    </a:lnTo>
                    <a:lnTo>
                      <a:pt x="0" y="122"/>
                    </a:lnTo>
                    <a:lnTo>
                      <a:pt x="8" y="113"/>
                    </a:lnTo>
                    <a:lnTo>
                      <a:pt x="8" y="0"/>
                    </a:lnTo>
                    <a:lnTo>
                      <a:pt x="8" y="0"/>
                    </a:lnTo>
                  </a:path>
                </a:pathLst>
              </a:custGeom>
              <a:solidFill>
                <a:srgbClr val="000000"/>
              </a:solidFill>
              <a:ln w="9525" cap="rnd">
                <a:noFill/>
                <a:round/>
              </a:ln>
              <a:effectLst/>
            </p:spPr>
            <p:txBody>
              <a:bodyPr/>
              <a:lstStyle/>
              <a:p>
                <a:endParaRPr lang="zh-CN" altLang="en-US"/>
              </a:p>
            </p:txBody>
          </p:sp>
          <p:sp>
            <p:nvSpPr>
              <p:cNvPr id="50205" name="Freeform 29"/>
              <p:cNvSpPr/>
              <p:nvPr/>
            </p:nvSpPr>
            <p:spPr bwMode="auto">
              <a:xfrm>
                <a:off x="585" y="3035"/>
                <a:ext cx="130" cy="96"/>
              </a:xfrm>
              <a:custGeom>
                <a:avLst/>
                <a:gdLst/>
                <a:ahLst/>
                <a:cxnLst>
                  <a:cxn ang="0">
                    <a:pos x="123" y="0"/>
                  </a:cxn>
                  <a:cxn ang="0">
                    <a:pos x="61" y="35"/>
                  </a:cxn>
                  <a:cxn ang="0">
                    <a:pos x="59" y="53"/>
                  </a:cxn>
                  <a:cxn ang="0">
                    <a:pos x="39" y="62"/>
                  </a:cxn>
                  <a:cxn ang="0">
                    <a:pos x="31" y="57"/>
                  </a:cxn>
                  <a:cxn ang="0">
                    <a:pos x="1" y="75"/>
                  </a:cxn>
                  <a:cxn ang="0">
                    <a:pos x="0" y="87"/>
                  </a:cxn>
                  <a:cxn ang="0">
                    <a:pos x="16" y="95"/>
                  </a:cxn>
                  <a:cxn ang="0">
                    <a:pos x="48" y="78"/>
                  </a:cxn>
                  <a:cxn ang="0">
                    <a:pos x="50" y="68"/>
                  </a:cxn>
                  <a:cxn ang="0">
                    <a:pos x="74" y="57"/>
                  </a:cxn>
                  <a:cxn ang="0">
                    <a:pos x="76" y="37"/>
                  </a:cxn>
                  <a:cxn ang="0">
                    <a:pos x="129" y="10"/>
                  </a:cxn>
                  <a:cxn ang="0">
                    <a:pos x="123" y="0"/>
                  </a:cxn>
                  <a:cxn ang="0">
                    <a:pos x="123" y="0"/>
                  </a:cxn>
                </a:cxnLst>
                <a:rect l="0" t="0" r="r" b="b"/>
                <a:pathLst>
                  <a:path w="130" h="96">
                    <a:moveTo>
                      <a:pt x="123" y="0"/>
                    </a:moveTo>
                    <a:lnTo>
                      <a:pt x="61" y="35"/>
                    </a:lnTo>
                    <a:lnTo>
                      <a:pt x="59" y="53"/>
                    </a:lnTo>
                    <a:lnTo>
                      <a:pt x="39" y="62"/>
                    </a:lnTo>
                    <a:lnTo>
                      <a:pt x="31" y="57"/>
                    </a:lnTo>
                    <a:lnTo>
                      <a:pt x="1" y="75"/>
                    </a:lnTo>
                    <a:lnTo>
                      <a:pt x="0" y="87"/>
                    </a:lnTo>
                    <a:lnTo>
                      <a:pt x="16" y="95"/>
                    </a:lnTo>
                    <a:lnTo>
                      <a:pt x="48" y="78"/>
                    </a:lnTo>
                    <a:lnTo>
                      <a:pt x="50" y="68"/>
                    </a:lnTo>
                    <a:lnTo>
                      <a:pt x="74" y="57"/>
                    </a:lnTo>
                    <a:lnTo>
                      <a:pt x="76" y="37"/>
                    </a:lnTo>
                    <a:lnTo>
                      <a:pt x="129" y="10"/>
                    </a:lnTo>
                    <a:lnTo>
                      <a:pt x="123" y="0"/>
                    </a:lnTo>
                    <a:lnTo>
                      <a:pt x="123" y="0"/>
                    </a:lnTo>
                  </a:path>
                </a:pathLst>
              </a:custGeom>
              <a:solidFill>
                <a:srgbClr val="000000"/>
              </a:solidFill>
              <a:ln w="9525" cap="rnd">
                <a:noFill/>
                <a:round/>
              </a:ln>
              <a:effectLst/>
            </p:spPr>
            <p:txBody>
              <a:bodyPr/>
              <a:lstStyle/>
              <a:p>
                <a:endParaRPr lang="zh-CN" altLang="en-US"/>
              </a:p>
            </p:txBody>
          </p:sp>
          <p:sp>
            <p:nvSpPr>
              <p:cNvPr id="50206" name="Freeform 30"/>
              <p:cNvSpPr/>
              <p:nvPr/>
            </p:nvSpPr>
            <p:spPr bwMode="auto">
              <a:xfrm>
                <a:off x="735" y="2750"/>
                <a:ext cx="215" cy="208"/>
              </a:xfrm>
              <a:custGeom>
                <a:avLst/>
                <a:gdLst/>
                <a:ahLst/>
                <a:cxnLst>
                  <a:cxn ang="0">
                    <a:pos x="2" y="147"/>
                  </a:cxn>
                  <a:cxn ang="0">
                    <a:pos x="0" y="98"/>
                  </a:cxn>
                  <a:cxn ang="0">
                    <a:pos x="6" y="51"/>
                  </a:cxn>
                  <a:cxn ang="0">
                    <a:pos x="22" y="19"/>
                  </a:cxn>
                  <a:cxn ang="0">
                    <a:pos x="47" y="3"/>
                  </a:cxn>
                  <a:cxn ang="0">
                    <a:pos x="77" y="0"/>
                  </a:cxn>
                  <a:cxn ang="0">
                    <a:pos x="111" y="8"/>
                  </a:cxn>
                  <a:cxn ang="0">
                    <a:pos x="152" y="38"/>
                  </a:cxn>
                  <a:cxn ang="0">
                    <a:pos x="196" y="92"/>
                  </a:cxn>
                  <a:cxn ang="0">
                    <a:pos x="214" y="133"/>
                  </a:cxn>
                  <a:cxn ang="0">
                    <a:pos x="204" y="136"/>
                  </a:cxn>
                  <a:cxn ang="0">
                    <a:pos x="181" y="103"/>
                  </a:cxn>
                  <a:cxn ang="0">
                    <a:pos x="153" y="79"/>
                  </a:cxn>
                  <a:cxn ang="0">
                    <a:pos x="124" y="58"/>
                  </a:cxn>
                  <a:cxn ang="0">
                    <a:pos x="79" y="43"/>
                  </a:cxn>
                  <a:cxn ang="0">
                    <a:pos x="27" y="57"/>
                  </a:cxn>
                  <a:cxn ang="0">
                    <a:pos x="14" y="83"/>
                  </a:cxn>
                  <a:cxn ang="0">
                    <a:pos x="9" y="127"/>
                  </a:cxn>
                  <a:cxn ang="0">
                    <a:pos x="9" y="207"/>
                  </a:cxn>
                  <a:cxn ang="0">
                    <a:pos x="2" y="147"/>
                  </a:cxn>
                  <a:cxn ang="0">
                    <a:pos x="2" y="147"/>
                  </a:cxn>
                </a:cxnLst>
                <a:rect l="0" t="0" r="r" b="b"/>
                <a:pathLst>
                  <a:path w="215" h="208">
                    <a:moveTo>
                      <a:pt x="2" y="147"/>
                    </a:moveTo>
                    <a:lnTo>
                      <a:pt x="0" y="98"/>
                    </a:lnTo>
                    <a:lnTo>
                      <a:pt x="6" y="51"/>
                    </a:lnTo>
                    <a:lnTo>
                      <a:pt x="22" y="19"/>
                    </a:lnTo>
                    <a:lnTo>
                      <a:pt x="47" y="3"/>
                    </a:lnTo>
                    <a:lnTo>
                      <a:pt x="77" y="0"/>
                    </a:lnTo>
                    <a:lnTo>
                      <a:pt x="111" y="8"/>
                    </a:lnTo>
                    <a:lnTo>
                      <a:pt x="152" y="38"/>
                    </a:lnTo>
                    <a:lnTo>
                      <a:pt x="196" y="92"/>
                    </a:lnTo>
                    <a:lnTo>
                      <a:pt x="214" y="133"/>
                    </a:lnTo>
                    <a:lnTo>
                      <a:pt x="204" y="136"/>
                    </a:lnTo>
                    <a:lnTo>
                      <a:pt x="181" y="103"/>
                    </a:lnTo>
                    <a:lnTo>
                      <a:pt x="153" y="79"/>
                    </a:lnTo>
                    <a:lnTo>
                      <a:pt x="124" y="58"/>
                    </a:lnTo>
                    <a:lnTo>
                      <a:pt x="79" y="43"/>
                    </a:lnTo>
                    <a:lnTo>
                      <a:pt x="27" y="57"/>
                    </a:lnTo>
                    <a:lnTo>
                      <a:pt x="14" y="83"/>
                    </a:lnTo>
                    <a:lnTo>
                      <a:pt x="9" y="127"/>
                    </a:lnTo>
                    <a:lnTo>
                      <a:pt x="9" y="207"/>
                    </a:lnTo>
                    <a:lnTo>
                      <a:pt x="2" y="147"/>
                    </a:lnTo>
                    <a:lnTo>
                      <a:pt x="2" y="147"/>
                    </a:lnTo>
                  </a:path>
                </a:pathLst>
              </a:custGeom>
              <a:solidFill>
                <a:srgbClr val="000000"/>
              </a:solidFill>
              <a:ln w="9525" cap="rnd">
                <a:noFill/>
                <a:round/>
              </a:ln>
              <a:effectLst/>
            </p:spPr>
            <p:txBody>
              <a:bodyPr/>
              <a:lstStyle/>
              <a:p>
                <a:endParaRPr lang="zh-CN" altLang="en-US"/>
              </a:p>
            </p:txBody>
          </p:sp>
          <p:sp>
            <p:nvSpPr>
              <p:cNvPr id="50207" name="Freeform 31"/>
              <p:cNvSpPr/>
              <p:nvPr/>
            </p:nvSpPr>
            <p:spPr bwMode="auto">
              <a:xfrm>
                <a:off x="911" y="2711"/>
                <a:ext cx="198" cy="401"/>
              </a:xfrm>
              <a:custGeom>
                <a:avLst/>
                <a:gdLst/>
                <a:ahLst/>
                <a:cxnLst>
                  <a:cxn ang="0">
                    <a:pos x="0" y="0"/>
                  </a:cxn>
                  <a:cxn ang="0">
                    <a:pos x="96" y="65"/>
                  </a:cxn>
                  <a:cxn ang="0">
                    <a:pos x="139" y="113"/>
                  </a:cxn>
                  <a:cxn ang="0">
                    <a:pos x="165" y="180"/>
                  </a:cxn>
                  <a:cxn ang="0">
                    <a:pos x="175" y="255"/>
                  </a:cxn>
                  <a:cxn ang="0">
                    <a:pos x="168" y="340"/>
                  </a:cxn>
                  <a:cxn ang="0">
                    <a:pos x="153" y="400"/>
                  </a:cxn>
                  <a:cxn ang="0">
                    <a:pos x="185" y="336"/>
                  </a:cxn>
                  <a:cxn ang="0">
                    <a:pos x="197" y="244"/>
                  </a:cxn>
                  <a:cxn ang="0">
                    <a:pos x="183" y="149"/>
                  </a:cxn>
                  <a:cxn ang="0">
                    <a:pos x="145" y="81"/>
                  </a:cxn>
                  <a:cxn ang="0">
                    <a:pos x="87" y="33"/>
                  </a:cxn>
                  <a:cxn ang="0">
                    <a:pos x="0" y="0"/>
                  </a:cxn>
                  <a:cxn ang="0">
                    <a:pos x="0" y="0"/>
                  </a:cxn>
                </a:cxnLst>
                <a:rect l="0" t="0" r="r" b="b"/>
                <a:pathLst>
                  <a:path w="198" h="401">
                    <a:moveTo>
                      <a:pt x="0" y="0"/>
                    </a:moveTo>
                    <a:lnTo>
                      <a:pt x="96" y="65"/>
                    </a:lnTo>
                    <a:lnTo>
                      <a:pt x="139" y="113"/>
                    </a:lnTo>
                    <a:lnTo>
                      <a:pt x="165" y="180"/>
                    </a:lnTo>
                    <a:lnTo>
                      <a:pt x="175" y="255"/>
                    </a:lnTo>
                    <a:lnTo>
                      <a:pt x="168" y="340"/>
                    </a:lnTo>
                    <a:lnTo>
                      <a:pt x="153" y="400"/>
                    </a:lnTo>
                    <a:lnTo>
                      <a:pt x="185" y="336"/>
                    </a:lnTo>
                    <a:lnTo>
                      <a:pt x="197" y="244"/>
                    </a:lnTo>
                    <a:lnTo>
                      <a:pt x="183" y="149"/>
                    </a:lnTo>
                    <a:lnTo>
                      <a:pt x="145" y="81"/>
                    </a:lnTo>
                    <a:lnTo>
                      <a:pt x="87" y="33"/>
                    </a:lnTo>
                    <a:lnTo>
                      <a:pt x="0" y="0"/>
                    </a:lnTo>
                    <a:lnTo>
                      <a:pt x="0" y="0"/>
                    </a:lnTo>
                  </a:path>
                </a:pathLst>
              </a:custGeom>
              <a:solidFill>
                <a:srgbClr val="000000"/>
              </a:solidFill>
              <a:ln w="9525" cap="rnd">
                <a:noFill/>
                <a:round/>
              </a:ln>
              <a:effectLst/>
            </p:spPr>
            <p:txBody>
              <a:bodyPr/>
              <a:lstStyle/>
              <a:p>
                <a:endParaRPr lang="zh-CN" altLang="en-US"/>
              </a:p>
            </p:txBody>
          </p:sp>
          <p:sp>
            <p:nvSpPr>
              <p:cNvPr id="50208" name="Freeform 32"/>
              <p:cNvSpPr/>
              <p:nvPr/>
            </p:nvSpPr>
            <p:spPr bwMode="auto">
              <a:xfrm>
                <a:off x="920" y="2648"/>
                <a:ext cx="257" cy="447"/>
              </a:xfrm>
              <a:custGeom>
                <a:avLst/>
                <a:gdLst/>
                <a:ahLst/>
                <a:cxnLst>
                  <a:cxn ang="0">
                    <a:pos x="0" y="0"/>
                  </a:cxn>
                  <a:cxn ang="0">
                    <a:pos x="96" y="31"/>
                  </a:cxn>
                  <a:cxn ang="0">
                    <a:pos x="183" y="101"/>
                  </a:cxn>
                  <a:cxn ang="0">
                    <a:pos x="226" y="170"/>
                  </a:cxn>
                  <a:cxn ang="0">
                    <a:pos x="252" y="254"/>
                  </a:cxn>
                  <a:cxn ang="0">
                    <a:pos x="256" y="354"/>
                  </a:cxn>
                  <a:cxn ang="0">
                    <a:pos x="234" y="446"/>
                  </a:cxn>
                  <a:cxn ang="0">
                    <a:pos x="239" y="331"/>
                  </a:cxn>
                  <a:cxn ang="0">
                    <a:pos x="226" y="228"/>
                  </a:cxn>
                  <a:cxn ang="0">
                    <a:pos x="180" y="129"/>
                  </a:cxn>
                  <a:cxn ang="0">
                    <a:pos x="96" y="50"/>
                  </a:cxn>
                  <a:cxn ang="0">
                    <a:pos x="0" y="0"/>
                  </a:cxn>
                  <a:cxn ang="0">
                    <a:pos x="0" y="0"/>
                  </a:cxn>
                </a:cxnLst>
                <a:rect l="0" t="0" r="r" b="b"/>
                <a:pathLst>
                  <a:path w="257" h="447">
                    <a:moveTo>
                      <a:pt x="0" y="0"/>
                    </a:moveTo>
                    <a:lnTo>
                      <a:pt x="96" y="31"/>
                    </a:lnTo>
                    <a:lnTo>
                      <a:pt x="183" y="101"/>
                    </a:lnTo>
                    <a:lnTo>
                      <a:pt x="226" y="170"/>
                    </a:lnTo>
                    <a:lnTo>
                      <a:pt x="252" y="254"/>
                    </a:lnTo>
                    <a:lnTo>
                      <a:pt x="256" y="354"/>
                    </a:lnTo>
                    <a:lnTo>
                      <a:pt x="234" y="446"/>
                    </a:lnTo>
                    <a:lnTo>
                      <a:pt x="239" y="331"/>
                    </a:lnTo>
                    <a:lnTo>
                      <a:pt x="226" y="228"/>
                    </a:lnTo>
                    <a:lnTo>
                      <a:pt x="180" y="129"/>
                    </a:lnTo>
                    <a:lnTo>
                      <a:pt x="96" y="50"/>
                    </a:lnTo>
                    <a:lnTo>
                      <a:pt x="0" y="0"/>
                    </a:lnTo>
                    <a:lnTo>
                      <a:pt x="0" y="0"/>
                    </a:lnTo>
                  </a:path>
                </a:pathLst>
              </a:custGeom>
              <a:solidFill>
                <a:srgbClr val="000000"/>
              </a:solidFill>
              <a:ln w="9525" cap="rnd">
                <a:noFill/>
                <a:round/>
              </a:ln>
              <a:effectLst/>
            </p:spPr>
            <p:txBody>
              <a:bodyPr/>
              <a:lstStyle/>
              <a:p>
                <a:endParaRPr lang="zh-CN" altLang="en-US"/>
              </a:p>
            </p:txBody>
          </p:sp>
        </p:grpSp>
        <p:grpSp>
          <p:nvGrpSpPr>
            <p:cNvPr id="4" name="Group 33"/>
            <p:cNvGrpSpPr/>
            <p:nvPr/>
          </p:nvGrpSpPr>
          <p:grpSpPr bwMode="auto">
            <a:xfrm>
              <a:off x="4909" y="2619"/>
              <a:ext cx="598" cy="769"/>
              <a:chOff x="4909" y="2619"/>
              <a:chExt cx="598" cy="769"/>
            </a:xfrm>
          </p:grpSpPr>
          <p:sp>
            <p:nvSpPr>
              <p:cNvPr id="50210" name="Freeform 34"/>
              <p:cNvSpPr/>
              <p:nvPr/>
            </p:nvSpPr>
            <p:spPr bwMode="auto">
              <a:xfrm>
                <a:off x="5286" y="3189"/>
                <a:ext cx="38" cy="195"/>
              </a:xfrm>
              <a:custGeom>
                <a:avLst/>
                <a:gdLst/>
                <a:ahLst/>
                <a:cxnLst>
                  <a:cxn ang="0">
                    <a:pos x="0" y="194"/>
                  </a:cxn>
                  <a:cxn ang="0">
                    <a:pos x="1" y="7"/>
                  </a:cxn>
                  <a:cxn ang="0">
                    <a:pos x="24" y="0"/>
                  </a:cxn>
                  <a:cxn ang="0">
                    <a:pos x="37" y="88"/>
                  </a:cxn>
                  <a:cxn ang="0">
                    <a:pos x="27" y="181"/>
                  </a:cxn>
                  <a:cxn ang="0">
                    <a:pos x="0" y="194"/>
                  </a:cxn>
                  <a:cxn ang="0">
                    <a:pos x="0" y="194"/>
                  </a:cxn>
                </a:cxnLst>
                <a:rect l="0" t="0" r="r" b="b"/>
                <a:pathLst>
                  <a:path w="38" h="195">
                    <a:moveTo>
                      <a:pt x="0" y="194"/>
                    </a:moveTo>
                    <a:lnTo>
                      <a:pt x="1" y="7"/>
                    </a:lnTo>
                    <a:lnTo>
                      <a:pt x="24" y="0"/>
                    </a:lnTo>
                    <a:lnTo>
                      <a:pt x="37" y="88"/>
                    </a:lnTo>
                    <a:lnTo>
                      <a:pt x="27" y="181"/>
                    </a:lnTo>
                    <a:lnTo>
                      <a:pt x="0" y="194"/>
                    </a:lnTo>
                    <a:lnTo>
                      <a:pt x="0" y="194"/>
                    </a:lnTo>
                  </a:path>
                </a:pathLst>
              </a:custGeom>
              <a:solidFill>
                <a:srgbClr val="FFFFFF"/>
              </a:solidFill>
              <a:ln w="9525" cap="rnd">
                <a:noFill/>
                <a:round/>
              </a:ln>
              <a:effectLst/>
            </p:spPr>
            <p:txBody>
              <a:bodyPr/>
              <a:lstStyle/>
              <a:p>
                <a:endParaRPr lang="zh-CN" altLang="en-US"/>
              </a:p>
            </p:txBody>
          </p:sp>
          <p:sp>
            <p:nvSpPr>
              <p:cNvPr id="50211" name="Freeform 35"/>
              <p:cNvSpPr/>
              <p:nvPr/>
            </p:nvSpPr>
            <p:spPr bwMode="auto">
              <a:xfrm>
                <a:off x="5067" y="2712"/>
                <a:ext cx="440" cy="432"/>
              </a:xfrm>
              <a:custGeom>
                <a:avLst/>
                <a:gdLst/>
                <a:ahLst/>
                <a:cxnLst>
                  <a:cxn ang="0">
                    <a:pos x="269" y="329"/>
                  </a:cxn>
                  <a:cxn ang="0">
                    <a:pos x="205" y="406"/>
                  </a:cxn>
                  <a:cxn ang="0">
                    <a:pos x="155" y="425"/>
                  </a:cxn>
                  <a:cxn ang="0">
                    <a:pos x="120" y="431"/>
                  </a:cxn>
                  <a:cxn ang="0">
                    <a:pos x="83" y="428"/>
                  </a:cxn>
                  <a:cxn ang="0">
                    <a:pos x="54" y="407"/>
                  </a:cxn>
                  <a:cxn ang="0">
                    <a:pos x="39" y="377"/>
                  </a:cxn>
                  <a:cxn ang="0">
                    <a:pos x="31" y="338"/>
                  </a:cxn>
                  <a:cxn ang="0">
                    <a:pos x="32" y="294"/>
                  </a:cxn>
                  <a:cxn ang="0">
                    <a:pos x="33" y="258"/>
                  </a:cxn>
                  <a:cxn ang="0">
                    <a:pos x="39" y="217"/>
                  </a:cxn>
                  <a:cxn ang="0">
                    <a:pos x="48" y="188"/>
                  </a:cxn>
                  <a:cxn ang="0">
                    <a:pos x="0" y="164"/>
                  </a:cxn>
                  <a:cxn ang="0">
                    <a:pos x="0" y="145"/>
                  </a:cxn>
                  <a:cxn ang="0">
                    <a:pos x="18" y="125"/>
                  </a:cxn>
                  <a:cxn ang="0">
                    <a:pos x="66" y="140"/>
                  </a:cxn>
                  <a:cxn ang="0">
                    <a:pos x="77" y="106"/>
                  </a:cxn>
                  <a:cxn ang="0">
                    <a:pos x="102" y="69"/>
                  </a:cxn>
                  <a:cxn ang="0">
                    <a:pos x="131" y="36"/>
                  </a:cxn>
                  <a:cxn ang="0">
                    <a:pos x="173" y="9"/>
                  </a:cxn>
                  <a:cxn ang="0">
                    <a:pos x="208" y="0"/>
                  </a:cxn>
                  <a:cxn ang="0">
                    <a:pos x="246" y="0"/>
                  </a:cxn>
                  <a:cxn ang="0">
                    <a:pos x="275" y="18"/>
                  </a:cxn>
                  <a:cxn ang="0">
                    <a:pos x="293" y="48"/>
                  </a:cxn>
                  <a:cxn ang="0">
                    <a:pos x="307" y="113"/>
                  </a:cxn>
                  <a:cxn ang="0">
                    <a:pos x="310" y="200"/>
                  </a:cxn>
                  <a:cxn ang="0">
                    <a:pos x="306" y="279"/>
                  </a:cxn>
                  <a:cxn ang="0">
                    <a:pos x="380" y="326"/>
                  </a:cxn>
                  <a:cxn ang="0">
                    <a:pos x="380" y="342"/>
                  </a:cxn>
                  <a:cxn ang="0">
                    <a:pos x="393" y="348"/>
                  </a:cxn>
                  <a:cxn ang="0">
                    <a:pos x="402" y="339"/>
                  </a:cxn>
                  <a:cxn ang="0">
                    <a:pos x="439" y="357"/>
                  </a:cxn>
                  <a:cxn ang="0">
                    <a:pos x="434" y="375"/>
                  </a:cxn>
                  <a:cxn ang="0">
                    <a:pos x="405" y="376"/>
                  </a:cxn>
                  <a:cxn ang="0">
                    <a:pos x="367" y="346"/>
                  </a:cxn>
                  <a:cxn ang="0">
                    <a:pos x="359" y="331"/>
                  </a:cxn>
                  <a:cxn ang="0">
                    <a:pos x="304" y="297"/>
                  </a:cxn>
                  <a:cxn ang="0">
                    <a:pos x="269" y="329"/>
                  </a:cxn>
                  <a:cxn ang="0">
                    <a:pos x="269" y="329"/>
                  </a:cxn>
                </a:cxnLst>
                <a:rect l="0" t="0" r="r" b="b"/>
                <a:pathLst>
                  <a:path w="440" h="432">
                    <a:moveTo>
                      <a:pt x="269" y="329"/>
                    </a:moveTo>
                    <a:lnTo>
                      <a:pt x="205" y="406"/>
                    </a:lnTo>
                    <a:lnTo>
                      <a:pt x="155" y="425"/>
                    </a:lnTo>
                    <a:lnTo>
                      <a:pt x="120" y="431"/>
                    </a:lnTo>
                    <a:lnTo>
                      <a:pt x="83" y="428"/>
                    </a:lnTo>
                    <a:lnTo>
                      <a:pt x="54" y="407"/>
                    </a:lnTo>
                    <a:lnTo>
                      <a:pt x="39" y="377"/>
                    </a:lnTo>
                    <a:lnTo>
                      <a:pt x="31" y="338"/>
                    </a:lnTo>
                    <a:lnTo>
                      <a:pt x="32" y="294"/>
                    </a:lnTo>
                    <a:lnTo>
                      <a:pt x="33" y="258"/>
                    </a:lnTo>
                    <a:lnTo>
                      <a:pt x="39" y="217"/>
                    </a:lnTo>
                    <a:lnTo>
                      <a:pt x="48" y="188"/>
                    </a:lnTo>
                    <a:lnTo>
                      <a:pt x="0" y="164"/>
                    </a:lnTo>
                    <a:lnTo>
                      <a:pt x="0" y="145"/>
                    </a:lnTo>
                    <a:lnTo>
                      <a:pt x="18" y="125"/>
                    </a:lnTo>
                    <a:lnTo>
                      <a:pt x="66" y="140"/>
                    </a:lnTo>
                    <a:lnTo>
                      <a:pt x="77" y="106"/>
                    </a:lnTo>
                    <a:lnTo>
                      <a:pt x="102" y="69"/>
                    </a:lnTo>
                    <a:lnTo>
                      <a:pt x="131" y="36"/>
                    </a:lnTo>
                    <a:lnTo>
                      <a:pt x="173" y="9"/>
                    </a:lnTo>
                    <a:lnTo>
                      <a:pt x="208" y="0"/>
                    </a:lnTo>
                    <a:lnTo>
                      <a:pt x="246" y="0"/>
                    </a:lnTo>
                    <a:lnTo>
                      <a:pt x="275" y="18"/>
                    </a:lnTo>
                    <a:lnTo>
                      <a:pt x="293" y="48"/>
                    </a:lnTo>
                    <a:lnTo>
                      <a:pt x="307" y="113"/>
                    </a:lnTo>
                    <a:lnTo>
                      <a:pt x="310" y="200"/>
                    </a:lnTo>
                    <a:lnTo>
                      <a:pt x="306" y="279"/>
                    </a:lnTo>
                    <a:lnTo>
                      <a:pt x="380" y="326"/>
                    </a:lnTo>
                    <a:lnTo>
                      <a:pt x="380" y="342"/>
                    </a:lnTo>
                    <a:lnTo>
                      <a:pt x="393" y="348"/>
                    </a:lnTo>
                    <a:lnTo>
                      <a:pt x="402" y="339"/>
                    </a:lnTo>
                    <a:lnTo>
                      <a:pt x="439" y="357"/>
                    </a:lnTo>
                    <a:lnTo>
                      <a:pt x="434" y="375"/>
                    </a:lnTo>
                    <a:lnTo>
                      <a:pt x="405" y="376"/>
                    </a:lnTo>
                    <a:lnTo>
                      <a:pt x="367" y="346"/>
                    </a:lnTo>
                    <a:lnTo>
                      <a:pt x="359" y="331"/>
                    </a:lnTo>
                    <a:lnTo>
                      <a:pt x="304" y="297"/>
                    </a:lnTo>
                    <a:lnTo>
                      <a:pt x="269" y="329"/>
                    </a:lnTo>
                    <a:lnTo>
                      <a:pt x="269" y="329"/>
                    </a:lnTo>
                  </a:path>
                </a:pathLst>
              </a:custGeom>
              <a:solidFill>
                <a:srgbClr val="FFFFFF"/>
              </a:solidFill>
              <a:ln w="9525" cap="rnd">
                <a:noFill/>
                <a:round/>
              </a:ln>
              <a:effectLst/>
            </p:spPr>
            <p:txBody>
              <a:bodyPr/>
              <a:lstStyle/>
              <a:p>
                <a:endParaRPr lang="zh-CN" altLang="en-US"/>
              </a:p>
            </p:txBody>
          </p:sp>
          <p:sp>
            <p:nvSpPr>
              <p:cNvPr id="50212" name="Freeform 36"/>
              <p:cNvSpPr/>
              <p:nvPr/>
            </p:nvSpPr>
            <p:spPr bwMode="auto">
              <a:xfrm>
                <a:off x="5122" y="2887"/>
                <a:ext cx="201" cy="229"/>
              </a:xfrm>
              <a:custGeom>
                <a:avLst/>
                <a:gdLst/>
                <a:ahLst/>
                <a:cxnLst>
                  <a:cxn ang="0">
                    <a:pos x="79" y="48"/>
                  </a:cxn>
                  <a:cxn ang="0">
                    <a:pos x="79" y="57"/>
                  </a:cxn>
                  <a:cxn ang="0">
                    <a:pos x="6" y="110"/>
                  </a:cxn>
                  <a:cxn ang="0">
                    <a:pos x="8" y="122"/>
                  </a:cxn>
                  <a:cxn ang="0">
                    <a:pos x="81" y="75"/>
                  </a:cxn>
                  <a:cxn ang="0">
                    <a:pos x="83" y="104"/>
                  </a:cxn>
                  <a:cxn ang="0">
                    <a:pos x="100" y="142"/>
                  </a:cxn>
                  <a:cxn ang="0">
                    <a:pos x="142" y="166"/>
                  </a:cxn>
                  <a:cxn ang="0">
                    <a:pos x="183" y="132"/>
                  </a:cxn>
                  <a:cxn ang="0">
                    <a:pos x="200" y="100"/>
                  </a:cxn>
                  <a:cxn ang="0">
                    <a:pos x="187" y="133"/>
                  </a:cxn>
                  <a:cxn ang="0">
                    <a:pos x="172" y="156"/>
                  </a:cxn>
                  <a:cxn ang="0">
                    <a:pos x="149" y="182"/>
                  </a:cxn>
                  <a:cxn ang="0">
                    <a:pos x="128" y="199"/>
                  </a:cxn>
                  <a:cxn ang="0">
                    <a:pos x="77" y="226"/>
                  </a:cxn>
                  <a:cxn ang="0">
                    <a:pos x="52" y="228"/>
                  </a:cxn>
                  <a:cxn ang="0">
                    <a:pos x="28" y="221"/>
                  </a:cxn>
                  <a:cxn ang="0">
                    <a:pos x="9" y="201"/>
                  </a:cxn>
                  <a:cxn ang="0">
                    <a:pos x="4" y="168"/>
                  </a:cxn>
                  <a:cxn ang="0">
                    <a:pos x="0" y="132"/>
                  </a:cxn>
                  <a:cxn ang="0">
                    <a:pos x="2" y="80"/>
                  </a:cxn>
                  <a:cxn ang="0">
                    <a:pos x="14" y="19"/>
                  </a:cxn>
                  <a:cxn ang="0">
                    <a:pos x="25" y="0"/>
                  </a:cxn>
                  <a:cxn ang="0">
                    <a:pos x="66" y="19"/>
                  </a:cxn>
                  <a:cxn ang="0">
                    <a:pos x="79" y="48"/>
                  </a:cxn>
                  <a:cxn ang="0">
                    <a:pos x="79" y="48"/>
                  </a:cxn>
                </a:cxnLst>
                <a:rect l="0" t="0" r="r" b="b"/>
                <a:pathLst>
                  <a:path w="201" h="229">
                    <a:moveTo>
                      <a:pt x="79" y="48"/>
                    </a:moveTo>
                    <a:lnTo>
                      <a:pt x="79" y="57"/>
                    </a:lnTo>
                    <a:lnTo>
                      <a:pt x="6" y="110"/>
                    </a:lnTo>
                    <a:lnTo>
                      <a:pt x="8" y="122"/>
                    </a:lnTo>
                    <a:lnTo>
                      <a:pt x="81" y="75"/>
                    </a:lnTo>
                    <a:lnTo>
                      <a:pt x="83" y="104"/>
                    </a:lnTo>
                    <a:lnTo>
                      <a:pt x="100" y="142"/>
                    </a:lnTo>
                    <a:lnTo>
                      <a:pt x="142" y="166"/>
                    </a:lnTo>
                    <a:lnTo>
                      <a:pt x="183" y="132"/>
                    </a:lnTo>
                    <a:lnTo>
                      <a:pt x="200" y="100"/>
                    </a:lnTo>
                    <a:lnTo>
                      <a:pt x="187" y="133"/>
                    </a:lnTo>
                    <a:lnTo>
                      <a:pt x="172" y="156"/>
                    </a:lnTo>
                    <a:lnTo>
                      <a:pt x="149" y="182"/>
                    </a:lnTo>
                    <a:lnTo>
                      <a:pt x="128" y="199"/>
                    </a:lnTo>
                    <a:lnTo>
                      <a:pt x="77" y="226"/>
                    </a:lnTo>
                    <a:lnTo>
                      <a:pt x="52" y="228"/>
                    </a:lnTo>
                    <a:lnTo>
                      <a:pt x="28" y="221"/>
                    </a:lnTo>
                    <a:lnTo>
                      <a:pt x="9" y="201"/>
                    </a:lnTo>
                    <a:lnTo>
                      <a:pt x="4" y="168"/>
                    </a:lnTo>
                    <a:lnTo>
                      <a:pt x="0" y="132"/>
                    </a:lnTo>
                    <a:lnTo>
                      <a:pt x="2" y="80"/>
                    </a:lnTo>
                    <a:lnTo>
                      <a:pt x="14" y="19"/>
                    </a:lnTo>
                    <a:lnTo>
                      <a:pt x="25" y="0"/>
                    </a:lnTo>
                    <a:lnTo>
                      <a:pt x="66" y="19"/>
                    </a:lnTo>
                    <a:lnTo>
                      <a:pt x="79" y="48"/>
                    </a:lnTo>
                    <a:lnTo>
                      <a:pt x="79" y="48"/>
                    </a:lnTo>
                  </a:path>
                </a:pathLst>
              </a:custGeom>
              <a:solidFill>
                <a:srgbClr val="CCCCFF"/>
              </a:solidFill>
              <a:ln w="9525" cap="rnd">
                <a:noFill/>
                <a:round/>
              </a:ln>
              <a:effectLst/>
            </p:spPr>
            <p:txBody>
              <a:bodyPr/>
              <a:lstStyle/>
              <a:p>
                <a:endParaRPr lang="zh-CN" altLang="en-US"/>
              </a:p>
            </p:txBody>
          </p:sp>
          <p:sp>
            <p:nvSpPr>
              <p:cNvPr id="50213" name="Freeform 37"/>
              <p:cNvSpPr/>
              <p:nvPr/>
            </p:nvSpPr>
            <p:spPr bwMode="auto">
              <a:xfrm>
                <a:off x="5160" y="2733"/>
                <a:ext cx="223" cy="411"/>
              </a:xfrm>
              <a:custGeom>
                <a:avLst/>
                <a:gdLst/>
                <a:ahLst/>
                <a:cxnLst>
                  <a:cxn ang="0">
                    <a:pos x="170" y="0"/>
                  </a:cxn>
                  <a:cxn ang="0">
                    <a:pos x="195" y="23"/>
                  </a:cxn>
                  <a:cxn ang="0">
                    <a:pos x="210" y="64"/>
                  </a:cxn>
                  <a:cxn ang="0">
                    <a:pos x="219" y="121"/>
                  </a:cxn>
                  <a:cxn ang="0">
                    <a:pos x="222" y="169"/>
                  </a:cxn>
                  <a:cxn ang="0">
                    <a:pos x="216" y="231"/>
                  </a:cxn>
                  <a:cxn ang="0">
                    <a:pos x="204" y="293"/>
                  </a:cxn>
                  <a:cxn ang="0">
                    <a:pos x="137" y="351"/>
                  </a:cxn>
                  <a:cxn ang="0">
                    <a:pos x="73" y="403"/>
                  </a:cxn>
                  <a:cxn ang="0">
                    <a:pos x="22" y="410"/>
                  </a:cxn>
                  <a:cxn ang="0">
                    <a:pos x="0" y="408"/>
                  </a:cxn>
                  <a:cxn ang="0">
                    <a:pos x="33" y="402"/>
                  </a:cxn>
                  <a:cxn ang="0">
                    <a:pos x="70" y="388"/>
                  </a:cxn>
                  <a:cxn ang="0">
                    <a:pos x="113" y="356"/>
                  </a:cxn>
                  <a:cxn ang="0">
                    <a:pos x="147" y="310"/>
                  </a:cxn>
                  <a:cxn ang="0">
                    <a:pos x="192" y="205"/>
                  </a:cxn>
                  <a:cxn ang="0">
                    <a:pos x="201" y="107"/>
                  </a:cxn>
                  <a:cxn ang="0">
                    <a:pos x="195" y="44"/>
                  </a:cxn>
                  <a:cxn ang="0">
                    <a:pos x="170" y="0"/>
                  </a:cxn>
                  <a:cxn ang="0">
                    <a:pos x="170" y="0"/>
                  </a:cxn>
                </a:cxnLst>
                <a:rect l="0" t="0" r="r" b="b"/>
                <a:pathLst>
                  <a:path w="223" h="411">
                    <a:moveTo>
                      <a:pt x="170" y="0"/>
                    </a:moveTo>
                    <a:lnTo>
                      <a:pt x="195" y="23"/>
                    </a:lnTo>
                    <a:lnTo>
                      <a:pt x="210" y="64"/>
                    </a:lnTo>
                    <a:lnTo>
                      <a:pt x="219" y="121"/>
                    </a:lnTo>
                    <a:lnTo>
                      <a:pt x="222" y="169"/>
                    </a:lnTo>
                    <a:lnTo>
                      <a:pt x="216" y="231"/>
                    </a:lnTo>
                    <a:lnTo>
                      <a:pt x="204" y="293"/>
                    </a:lnTo>
                    <a:lnTo>
                      <a:pt x="137" y="351"/>
                    </a:lnTo>
                    <a:lnTo>
                      <a:pt x="73" y="403"/>
                    </a:lnTo>
                    <a:lnTo>
                      <a:pt x="22" y="410"/>
                    </a:lnTo>
                    <a:lnTo>
                      <a:pt x="0" y="408"/>
                    </a:lnTo>
                    <a:lnTo>
                      <a:pt x="33" y="402"/>
                    </a:lnTo>
                    <a:lnTo>
                      <a:pt x="70" y="388"/>
                    </a:lnTo>
                    <a:lnTo>
                      <a:pt x="113" y="356"/>
                    </a:lnTo>
                    <a:lnTo>
                      <a:pt x="147" y="310"/>
                    </a:lnTo>
                    <a:lnTo>
                      <a:pt x="192" y="205"/>
                    </a:lnTo>
                    <a:lnTo>
                      <a:pt x="201" y="107"/>
                    </a:lnTo>
                    <a:lnTo>
                      <a:pt x="195" y="44"/>
                    </a:lnTo>
                    <a:lnTo>
                      <a:pt x="170" y="0"/>
                    </a:lnTo>
                    <a:lnTo>
                      <a:pt x="170" y="0"/>
                    </a:lnTo>
                  </a:path>
                </a:pathLst>
              </a:custGeom>
              <a:solidFill>
                <a:srgbClr val="A3A3D6"/>
              </a:solidFill>
              <a:ln w="9525" cap="rnd">
                <a:noFill/>
                <a:round/>
              </a:ln>
              <a:effectLst/>
            </p:spPr>
            <p:txBody>
              <a:bodyPr/>
              <a:lstStyle/>
              <a:p>
                <a:endParaRPr lang="zh-CN" altLang="en-US"/>
              </a:p>
            </p:txBody>
          </p:sp>
          <p:sp>
            <p:nvSpPr>
              <p:cNvPr id="50214" name="Freeform 38"/>
              <p:cNvSpPr/>
              <p:nvPr/>
            </p:nvSpPr>
            <p:spPr bwMode="auto">
              <a:xfrm>
                <a:off x="5286" y="3256"/>
                <a:ext cx="34" cy="129"/>
              </a:xfrm>
              <a:custGeom>
                <a:avLst/>
                <a:gdLst/>
                <a:ahLst/>
                <a:cxnLst>
                  <a:cxn ang="0">
                    <a:pos x="33" y="125"/>
                  </a:cxn>
                  <a:cxn ang="0">
                    <a:pos x="0" y="128"/>
                  </a:cxn>
                  <a:cxn ang="0">
                    <a:pos x="14" y="0"/>
                  </a:cxn>
                  <a:cxn ang="0">
                    <a:pos x="33" y="8"/>
                  </a:cxn>
                  <a:cxn ang="0">
                    <a:pos x="33" y="125"/>
                  </a:cxn>
                  <a:cxn ang="0">
                    <a:pos x="33" y="125"/>
                  </a:cxn>
                </a:cxnLst>
                <a:rect l="0" t="0" r="r" b="b"/>
                <a:pathLst>
                  <a:path w="34" h="129">
                    <a:moveTo>
                      <a:pt x="33" y="125"/>
                    </a:moveTo>
                    <a:lnTo>
                      <a:pt x="0" y="128"/>
                    </a:lnTo>
                    <a:lnTo>
                      <a:pt x="14" y="0"/>
                    </a:lnTo>
                    <a:lnTo>
                      <a:pt x="33" y="8"/>
                    </a:lnTo>
                    <a:lnTo>
                      <a:pt x="33" y="125"/>
                    </a:lnTo>
                    <a:lnTo>
                      <a:pt x="33" y="125"/>
                    </a:lnTo>
                  </a:path>
                </a:pathLst>
              </a:custGeom>
              <a:solidFill>
                <a:srgbClr val="A3A3D6"/>
              </a:solidFill>
              <a:ln w="9525" cap="rnd">
                <a:noFill/>
                <a:round/>
              </a:ln>
              <a:effectLst/>
            </p:spPr>
            <p:txBody>
              <a:bodyPr/>
              <a:lstStyle/>
              <a:p>
                <a:endParaRPr lang="zh-CN" altLang="en-US"/>
              </a:p>
            </p:txBody>
          </p:sp>
          <p:sp>
            <p:nvSpPr>
              <p:cNvPr id="50215" name="Freeform 39"/>
              <p:cNvSpPr/>
              <p:nvPr/>
            </p:nvSpPr>
            <p:spPr bwMode="auto">
              <a:xfrm>
                <a:off x="5142" y="2749"/>
                <a:ext cx="202" cy="152"/>
              </a:xfrm>
              <a:custGeom>
                <a:avLst/>
                <a:gdLst/>
                <a:ahLst/>
                <a:cxnLst>
                  <a:cxn ang="0">
                    <a:pos x="200" y="130"/>
                  </a:cxn>
                  <a:cxn ang="0">
                    <a:pos x="193" y="96"/>
                  </a:cxn>
                  <a:cxn ang="0">
                    <a:pos x="178" y="73"/>
                  </a:cxn>
                  <a:cxn ang="0">
                    <a:pos x="161" y="64"/>
                  </a:cxn>
                  <a:cxn ang="0">
                    <a:pos x="118" y="64"/>
                  </a:cxn>
                  <a:cxn ang="0">
                    <a:pos x="86" y="85"/>
                  </a:cxn>
                  <a:cxn ang="0">
                    <a:pos x="65" y="118"/>
                  </a:cxn>
                  <a:cxn ang="0">
                    <a:pos x="58" y="151"/>
                  </a:cxn>
                  <a:cxn ang="0">
                    <a:pos x="20" y="135"/>
                  </a:cxn>
                  <a:cxn ang="0">
                    <a:pos x="20" y="118"/>
                  </a:cxn>
                  <a:cxn ang="0">
                    <a:pos x="0" y="106"/>
                  </a:cxn>
                  <a:cxn ang="0">
                    <a:pos x="27" y="51"/>
                  </a:cxn>
                  <a:cxn ang="0">
                    <a:pos x="97" y="6"/>
                  </a:cxn>
                  <a:cxn ang="0">
                    <a:pos x="177" y="0"/>
                  </a:cxn>
                  <a:cxn ang="0">
                    <a:pos x="197" y="39"/>
                  </a:cxn>
                  <a:cxn ang="0">
                    <a:pos x="201" y="76"/>
                  </a:cxn>
                  <a:cxn ang="0">
                    <a:pos x="200" y="130"/>
                  </a:cxn>
                  <a:cxn ang="0">
                    <a:pos x="200" y="130"/>
                  </a:cxn>
                </a:cxnLst>
                <a:rect l="0" t="0" r="r" b="b"/>
                <a:pathLst>
                  <a:path w="202" h="152">
                    <a:moveTo>
                      <a:pt x="200" y="130"/>
                    </a:moveTo>
                    <a:lnTo>
                      <a:pt x="193" y="96"/>
                    </a:lnTo>
                    <a:lnTo>
                      <a:pt x="178" y="73"/>
                    </a:lnTo>
                    <a:lnTo>
                      <a:pt x="161" y="64"/>
                    </a:lnTo>
                    <a:lnTo>
                      <a:pt x="118" y="64"/>
                    </a:lnTo>
                    <a:lnTo>
                      <a:pt x="86" y="85"/>
                    </a:lnTo>
                    <a:lnTo>
                      <a:pt x="65" y="118"/>
                    </a:lnTo>
                    <a:lnTo>
                      <a:pt x="58" y="151"/>
                    </a:lnTo>
                    <a:lnTo>
                      <a:pt x="20" y="135"/>
                    </a:lnTo>
                    <a:lnTo>
                      <a:pt x="20" y="118"/>
                    </a:lnTo>
                    <a:lnTo>
                      <a:pt x="0" y="106"/>
                    </a:lnTo>
                    <a:lnTo>
                      <a:pt x="27" y="51"/>
                    </a:lnTo>
                    <a:lnTo>
                      <a:pt x="97" y="6"/>
                    </a:lnTo>
                    <a:lnTo>
                      <a:pt x="177" y="0"/>
                    </a:lnTo>
                    <a:lnTo>
                      <a:pt x="197" y="39"/>
                    </a:lnTo>
                    <a:lnTo>
                      <a:pt x="201" y="76"/>
                    </a:lnTo>
                    <a:lnTo>
                      <a:pt x="200" y="130"/>
                    </a:lnTo>
                    <a:lnTo>
                      <a:pt x="200" y="130"/>
                    </a:lnTo>
                  </a:path>
                </a:pathLst>
              </a:custGeom>
              <a:solidFill>
                <a:srgbClr val="CCCCFF"/>
              </a:solidFill>
              <a:ln w="9525" cap="rnd">
                <a:noFill/>
                <a:round/>
              </a:ln>
              <a:effectLst/>
            </p:spPr>
            <p:txBody>
              <a:bodyPr/>
              <a:lstStyle/>
              <a:p>
                <a:endParaRPr lang="zh-CN" altLang="en-US"/>
              </a:p>
            </p:txBody>
          </p:sp>
          <p:sp>
            <p:nvSpPr>
              <p:cNvPr id="50216" name="Freeform 40"/>
              <p:cNvSpPr/>
              <p:nvPr/>
            </p:nvSpPr>
            <p:spPr bwMode="auto">
              <a:xfrm>
                <a:off x="5069" y="2854"/>
                <a:ext cx="73" cy="41"/>
              </a:xfrm>
              <a:custGeom>
                <a:avLst/>
                <a:gdLst/>
                <a:ahLst/>
                <a:cxnLst>
                  <a:cxn ang="0">
                    <a:pos x="72" y="26"/>
                  </a:cxn>
                  <a:cxn ang="0">
                    <a:pos x="30" y="0"/>
                  </a:cxn>
                  <a:cxn ang="0">
                    <a:pos x="7" y="6"/>
                  </a:cxn>
                  <a:cxn ang="0">
                    <a:pos x="0" y="21"/>
                  </a:cxn>
                  <a:cxn ang="0">
                    <a:pos x="67" y="40"/>
                  </a:cxn>
                  <a:cxn ang="0">
                    <a:pos x="72" y="26"/>
                  </a:cxn>
                  <a:cxn ang="0">
                    <a:pos x="72" y="26"/>
                  </a:cxn>
                </a:cxnLst>
                <a:rect l="0" t="0" r="r" b="b"/>
                <a:pathLst>
                  <a:path w="73" h="41">
                    <a:moveTo>
                      <a:pt x="72" y="26"/>
                    </a:moveTo>
                    <a:lnTo>
                      <a:pt x="30" y="0"/>
                    </a:lnTo>
                    <a:lnTo>
                      <a:pt x="7" y="6"/>
                    </a:lnTo>
                    <a:lnTo>
                      <a:pt x="0" y="21"/>
                    </a:lnTo>
                    <a:lnTo>
                      <a:pt x="67" y="40"/>
                    </a:lnTo>
                    <a:lnTo>
                      <a:pt x="72" y="26"/>
                    </a:lnTo>
                    <a:lnTo>
                      <a:pt x="72" y="26"/>
                    </a:lnTo>
                  </a:path>
                </a:pathLst>
              </a:custGeom>
              <a:solidFill>
                <a:srgbClr val="A3A3D6"/>
              </a:solidFill>
              <a:ln w="9525" cap="rnd">
                <a:noFill/>
                <a:round/>
              </a:ln>
              <a:effectLst/>
            </p:spPr>
            <p:txBody>
              <a:bodyPr/>
              <a:lstStyle/>
              <a:p>
                <a:endParaRPr lang="zh-CN" altLang="en-US"/>
              </a:p>
            </p:txBody>
          </p:sp>
          <p:sp>
            <p:nvSpPr>
              <p:cNvPr id="50217" name="Freeform 41"/>
              <p:cNvSpPr/>
              <p:nvPr/>
            </p:nvSpPr>
            <p:spPr bwMode="auto">
              <a:xfrm>
                <a:off x="5066" y="2849"/>
                <a:ext cx="91" cy="63"/>
              </a:xfrm>
              <a:custGeom>
                <a:avLst/>
                <a:gdLst/>
                <a:ahLst/>
                <a:cxnLst>
                  <a:cxn ang="0">
                    <a:pos x="90" y="27"/>
                  </a:cxn>
                  <a:cxn ang="0">
                    <a:pos x="87" y="40"/>
                  </a:cxn>
                  <a:cxn ang="0">
                    <a:pos x="80" y="55"/>
                  </a:cxn>
                  <a:cxn ang="0">
                    <a:pos x="65" y="62"/>
                  </a:cxn>
                  <a:cxn ang="0">
                    <a:pos x="0" y="29"/>
                  </a:cxn>
                  <a:cxn ang="0">
                    <a:pos x="20" y="24"/>
                  </a:cxn>
                  <a:cxn ang="0">
                    <a:pos x="27" y="16"/>
                  </a:cxn>
                  <a:cxn ang="0">
                    <a:pos x="78" y="37"/>
                  </a:cxn>
                  <a:cxn ang="0">
                    <a:pos x="40" y="0"/>
                  </a:cxn>
                  <a:cxn ang="0">
                    <a:pos x="90" y="27"/>
                  </a:cxn>
                  <a:cxn ang="0">
                    <a:pos x="90" y="27"/>
                  </a:cxn>
                </a:cxnLst>
                <a:rect l="0" t="0" r="r" b="b"/>
                <a:pathLst>
                  <a:path w="91" h="63">
                    <a:moveTo>
                      <a:pt x="90" y="27"/>
                    </a:moveTo>
                    <a:lnTo>
                      <a:pt x="87" y="40"/>
                    </a:lnTo>
                    <a:lnTo>
                      <a:pt x="80" y="55"/>
                    </a:lnTo>
                    <a:lnTo>
                      <a:pt x="65" y="62"/>
                    </a:lnTo>
                    <a:lnTo>
                      <a:pt x="0" y="29"/>
                    </a:lnTo>
                    <a:lnTo>
                      <a:pt x="20" y="24"/>
                    </a:lnTo>
                    <a:lnTo>
                      <a:pt x="27" y="16"/>
                    </a:lnTo>
                    <a:lnTo>
                      <a:pt x="78" y="37"/>
                    </a:lnTo>
                    <a:lnTo>
                      <a:pt x="40" y="0"/>
                    </a:lnTo>
                    <a:lnTo>
                      <a:pt x="90" y="27"/>
                    </a:lnTo>
                    <a:lnTo>
                      <a:pt x="90" y="27"/>
                    </a:lnTo>
                  </a:path>
                </a:pathLst>
              </a:custGeom>
              <a:solidFill>
                <a:srgbClr val="000000"/>
              </a:solidFill>
              <a:ln w="9525" cap="rnd">
                <a:noFill/>
                <a:round/>
              </a:ln>
              <a:effectLst/>
            </p:spPr>
            <p:txBody>
              <a:bodyPr/>
              <a:lstStyle/>
              <a:p>
                <a:endParaRPr lang="zh-CN" altLang="en-US"/>
              </a:p>
            </p:txBody>
          </p:sp>
          <p:sp>
            <p:nvSpPr>
              <p:cNvPr id="50218" name="Freeform 42"/>
              <p:cNvSpPr/>
              <p:nvPr/>
            </p:nvSpPr>
            <p:spPr bwMode="auto">
              <a:xfrm>
                <a:off x="5065" y="2844"/>
                <a:ext cx="27" cy="29"/>
              </a:xfrm>
              <a:custGeom>
                <a:avLst/>
                <a:gdLst/>
                <a:ahLst/>
                <a:cxnLst>
                  <a:cxn ang="0">
                    <a:pos x="26" y="0"/>
                  </a:cxn>
                  <a:cxn ang="0">
                    <a:pos x="12" y="5"/>
                  </a:cxn>
                  <a:cxn ang="0">
                    <a:pos x="4" y="16"/>
                  </a:cxn>
                  <a:cxn ang="0">
                    <a:pos x="0" y="28"/>
                  </a:cxn>
                  <a:cxn ang="0">
                    <a:pos x="16" y="21"/>
                  </a:cxn>
                  <a:cxn ang="0">
                    <a:pos x="26" y="0"/>
                  </a:cxn>
                  <a:cxn ang="0">
                    <a:pos x="26" y="0"/>
                  </a:cxn>
                </a:cxnLst>
                <a:rect l="0" t="0" r="r" b="b"/>
                <a:pathLst>
                  <a:path w="27" h="29">
                    <a:moveTo>
                      <a:pt x="26" y="0"/>
                    </a:moveTo>
                    <a:lnTo>
                      <a:pt x="12" y="5"/>
                    </a:lnTo>
                    <a:lnTo>
                      <a:pt x="4" y="16"/>
                    </a:lnTo>
                    <a:lnTo>
                      <a:pt x="0" y="28"/>
                    </a:lnTo>
                    <a:lnTo>
                      <a:pt x="16" y="21"/>
                    </a:lnTo>
                    <a:lnTo>
                      <a:pt x="26" y="0"/>
                    </a:lnTo>
                    <a:lnTo>
                      <a:pt x="26" y="0"/>
                    </a:lnTo>
                  </a:path>
                </a:pathLst>
              </a:custGeom>
              <a:solidFill>
                <a:srgbClr val="000000"/>
              </a:solidFill>
              <a:ln w="9525" cap="rnd">
                <a:noFill/>
                <a:round/>
              </a:ln>
              <a:effectLst/>
            </p:spPr>
            <p:txBody>
              <a:bodyPr/>
              <a:lstStyle/>
              <a:p>
                <a:endParaRPr lang="zh-CN" altLang="en-US"/>
              </a:p>
            </p:txBody>
          </p:sp>
          <p:sp>
            <p:nvSpPr>
              <p:cNvPr id="50219" name="Freeform 43"/>
              <p:cNvSpPr/>
              <p:nvPr/>
            </p:nvSpPr>
            <p:spPr bwMode="auto">
              <a:xfrm>
                <a:off x="5189" y="2752"/>
                <a:ext cx="199" cy="393"/>
              </a:xfrm>
              <a:custGeom>
                <a:avLst/>
                <a:gdLst/>
                <a:ahLst/>
                <a:cxnLst>
                  <a:cxn ang="0">
                    <a:pos x="182" y="80"/>
                  </a:cxn>
                  <a:cxn ang="0">
                    <a:pos x="181" y="103"/>
                  </a:cxn>
                  <a:cxn ang="0">
                    <a:pos x="177" y="142"/>
                  </a:cxn>
                  <a:cxn ang="0">
                    <a:pos x="169" y="191"/>
                  </a:cxn>
                  <a:cxn ang="0">
                    <a:pos x="149" y="246"/>
                  </a:cxn>
                  <a:cxn ang="0">
                    <a:pos x="127" y="297"/>
                  </a:cxn>
                  <a:cxn ang="0">
                    <a:pos x="86" y="345"/>
                  </a:cxn>
                  <a:cxn ang="0">
                    <a:pos x="45" y="372"/>
                  </a:cxn>
                  <a:cxn ang="0">
                    <a:pos x="0" y="392"/>
                  </a:cxn>
                  <a:cxn ang="0">
                    <a:pos x="48" y="386"/>
                  </a:cxn>
                  <a:cxn ang="0">
                    <a:pos x="95" y="365"/>
                  </a:cxn>
                  <a:cxn ang="0">
                    <a:pos x="137" y="325"/>
                  </a:cxn>
                  <a:cxn ang="0">
                    <a:pos x="176" y="285"/>
                  </a:cxn>
                  <a:cxn ang="0">
                    <a:pos x="191" y="258"/>
                  </a:cxn>
                  <a:cxn ang="0">
                    <a:pos x="198" y="192"/>
                  </a:cxn>
                  <a:cxn ang="0">
                    <a:pos x="197" y="126"/>
                  </a:cxn>
                  <a:cxn ang="0">
                    <a:pos x="191" y="82"/>
                  </a:cxn>
                  <a:cxn ang="0">
                    <a:pos x="182" y="39"/>
                  </a:cxn>
                  <a:cxn ang="0">
                    <a:pos x="164" y="0"/>
                  </a:cxn>
                  <a:cxn ang="0">
                    <a:pos x="176" y="49"/>
                  </a:cxn>
                  <a:cxn ang="0">
                    <a:pos x="182" y="80"/>
                  </a:cxn>
                  <a:cxn ang="0">
                    <a:pos x="182" y="80"/>
                  </a:cxn>
                </a:cxnLst>
                <a:rect l="0" t="0" r="r" b="b"/>
                <a:pathLst>
                  <a:path w="199" h="393">
                    <a:moveTo>
                      <a:pt x="182" y="80"/>
                    </a:moveTo>
                    <a:lnTo>
                      <a:pt x="181" y="103"/>
                    </a:lnTo>
                    <a:lnTo>
                      <a:pt x="177" y="142"/>
                    </a:lnTo>
                    <a:lnTo>
                      <a:pt x="169" y="191"/>
                    </a:lnTo>
                    <a:lnTo>
                      <a:pt x="149" y="246"/>
                    </a:lnTo>
                    <a:lnTo>
                      <a:pt x="127" y="297"/>
                    </a:lnTo>
                    <a:lnTo>
                      <a:pt x="86" y="345"/>
                    </a:lnTo>
                    <a:lnTo>
                      <a:pt x="45" y="372"/>
                    </a:lnTo>
                    <a:lnTo>
                      <a:pt x="0" y="392"/>
                    </a:lnTo>
                    <a:lnTo>
                      <a:pt x="48" y="386"/>
                    </a:lnTo>
                    <a:lnTo>
                      <a:pt x="95" y="365"/>
                    </a:lnTo>
                    <a:lnTo>
                      <a:pt x="137" y="325"/>
                    </a:lnTo>
                    <a:lnTo>
                      <a:pt x="176" y="285"/>
                    </a:lnTo>
                    <a:lnTo>
                      <a:pt x="191" y="258"/>
                    </a:lnTo>
                    <a:lnTo>
                      <a:pt x="198" y="192"/>
                    </a:lnTo>
                    <a:lnTo>
                      <a:pt x="197" y="126"/>
                    </a:lnTo>
                    <a:lnTo>
                      <a:pt x="191" y="82"/>
                    </a:lnTo>
                    <a:lnTo>
                      <a:pt x="182" y="39"/>
                    </a:lnTo>
                    <a:lnTo>
                      <a:pt x="164" y="0"/>
                    </a:lnTo>
                    <a:lnTo>
                      <a:pt x="176" y="49"/>
                    </a:lnTo>
                    <a:lnTo>
                      <a:pt x="182" y="80"/>
                    </a:lnTo>
                    <a:lnTo>
                      <a:pt x="182" y="80"/>
                    </a:lnTo>
                  </a:path>
                </a:pathLst>
              </a:custGeom>
              <a:solidFill>
                <a:srgbClr val="000000"/>
              </a:solidFill>
              <a:ln w="9525" cap="rnd">
                <a:noFill/>
                <a:round/>
              </a:ln>
              <a:effectLst/>
            </p:spPr>
            <p:txBody>
              <a:bodyPr/>
              <a:lstStyle/>
              <a:p>
                <a:endParaRPr lang="zh-CN" altLang="en-US"/>
              </a:p>
            </p:txBody>
          </p:sp>
          <p:sp>
            <p:nvSpPr>
              <p:cNvPr id="50220" name="Freeform 44"/>
              <p:cNvSpPr/>
              <p:nvPr/>
            </p:nvSpPr>
            <p:spPr bwMode="auto">
              <a:xfrm>
                <a:off x="5126" y="2892"/>
                <a:ext cx="183" cy="176"/>
              </a:xfrm>
              <a:custGeom>
                <a:avLst/>
                <a:gdLst/>
                <a:ahLst/>
                <a:cxnLst>
                  <a:cxn ang="0">
                    <a:pos x="74" y="17"/>
                  </a:cxn>
                  <a:cxn ang="0">
                    <a:pos x="182" y="78"/>
                  </a:cxn>
                  <a:cxn ang="0">
                    <a:pos x="178" y="86"/>
                  </a:cxn>
                  <a:cxn ang="0">
                    <a:pos x="113" y="57"/>
                  </a:cxn>
                  <a:cxn ang="0">
                    <a:pos x="156" y="160"/>
                  </a:cxn>
                  <a:cxn ang="0">
                    <a:pos x="136" y="175"/>
                  </a:cxn>
                  <a:cxn ang="0">
                    <a:pos x="101" y="57"/>
                  </a:cxn>
                  <a:cxn ang="0">
                    <a:pos x="0" y="132"/>
                  </a:cxn>
                  <a:cxn ang="0">
                    <a:pos x="0" y="115"/>
                  </a:cxn>
                  <a:cxn ang="0">
                    <a:pos x="89" y="46"/>
                  </a:cxn>
                  <a:cxn ang="0">
                    <a:pos x="15" y="10"/>
                  </a:cxn>
                  <a:cxn ang="0">
                    <a:pos x="21" y="0"/>
                  </a:cxn>
                  <a:cxn ang="0">
                    <a:pos x="74" y="29"/>
                  </a:cxn>
                  <a:cxn ang="0">
                    <a:pos x="74" y="17"/>
                  </a:cxn>
                  <a:cxn ang="0">
                    <a:pos x="74" y="17"/>
                  </a:cxn>
                </a:cxnLst>
                <a:rect l="0" t="0" r="r" b="b"/>
                <a:pathLst>
                  <a:path w="183" h="176">
                    <a:moveTo>
                      <a:pt x="74" y="17"/>
                    </a:moveTo>
                    <a:lnTo>
                      <a:pt x="182" y="78"/>
                    </a:lnTo>
                    <a:lnTo>
                      <a:pt x="178" y="86"/>
                    </a:lnTo>
                    <a:lnTo>
                      <a:pt x="113" y="57"/>
                    </a:lnTo>
                    <a:lnTo>
                      <a:pt x="156" y="160"/>
                    </a:lnTo>
                    <a:lnTo>
                      <a:pt x="136" y="175"/>
                    </a:lnTo>
                    <a:lnTo>
                      <a:pt x="101" y="57"/>
                    </a:lnTo>
                    <a:lnTo>
                      <a:pt x="0" y="132"/>
                    </a:lnTo>
                    <a:lnTo>
                      <a:pt x="0" y="115"/>
                    </a:lnTo>
                    <a:lnTo>
                      <a:pt x="89" y="46"/>
                    </a:lnTo>
                    <a:lnTo>
                      <a:pt x="15" y="10"/>
                    </a:lnTo>
                    <a:lnTo>
                      <a:pt x="21" y="0"/>
                    </a:lnTo>
                    <a:lnTo>
                      <a:pt x="74" y="29"/>
                    </a:lnTo>
                    <a:lnTo>
                      <a:pt x="74" y="17"/>
                    </a:lnTo>
                    <a:lnTo>
                      <a:pt x="74" y="17"/>
                    </a:lnTo>
                  </a:path>
                </a:pathLst>
              </a:custGeom>
              <a:solidFill>
                <a:srgbClr val="000000"/>
              </a:solidFill>
              <a:ln w="9525" cap="rnd">
                <a:noFill/>
                <a:round/>
              </a:ln>
              <a:effectLst/>
            </p:spPr>
            <p:txBody>
              <a:bodyPr/>
              <a:lstStyle/>
              <a:p>
                <a:endParaRPr lang="zh-CN" altLang="en-US"/>
              </a:p>
            </p:txBody>
          </p:sp>
          <p:sp>
            <p:nvSpPr>
              <p:cNvPr id="50221" name="Freeform 45"/>
              <p:cNvSpPr/>
              <p:nvPr/>
            </p:nvSpPr>
            <p:spPr bwMode="auto">
              <a:xfrm>
                <a:off x="5101" y="2899"/>
                <a:ext cx="200" cy="237"/>
              </a:xfrm>
              <a:custGeom>
                <a:avLst/>
                <a:gdLst/>
                <a:ahLst/>
                <a:cxnLst>
                  <a:cxn ang="0">
                    <a:pos x="27" y="8"/>
                  </a:cxn>
                  <a:cxn ang="0">
                    <a:pos x="19" y="37"/>
                  </a:cxn>
                  <a:cxn ang="0">
                    <a:pos x="13" y="75"/>
                  </a:cxn>
                  <a:cxn ang="0">
                    <a:pos x="13" y="120"/>
                  </a:cxn>
                  <a:cxn ang="0">
                    <a:pos x="15" y="153"/>
                  </a:cxn>
                  <a:cxn ang="0">
                    <a:pos x="25" y="192"/>
                  </a:cxn>
                  <a:cxn ang="0">
                    <a:pos x="48" y="219"/>
                  </a:cxn>
                  <a:cxn ang="0">
                    <a:pos x="80" y="219"/>
                  </a:cxn>
                  <a:cxn ang="0">
                    <a:pos x="116" y="199"/>
                  </a:cxn>
                  <a:cxn ang="0">
                    <a:pos x="154" y="175"/>
                  </a:cxn>
                  <a:cxn ang="0">
                    <a:pos x="199" y="136"/>
                  </a:cxn>
                  <a:cxn ang="0">
                    <a:pos x="151" y="189"/>
                  </a:cxn>
                  <a:cxn ang="0">
                    <a:pos x="112" y="214"/>
                  </a:cxn>
                  <a:cxn ang="0">
                    <a:pos x="71" y="232"/>
                  </a:cxn>
                  <a:cxn ang="0">
                    <a:pos x="44" y="236"/>
                  </a:cxn>
                  <a:cxn ang="0">
                    <a:pos x="24" y="222"/>
                  </a:cxn>
                  <a:cxn ang="0">
                    <a:pos x="7" y="187"/>
                  </a:cxn>
                  <a:cxn ang="0">
                    <a:pos x="0" y="140"/>
                  </a:cxn>
                  <a:cxn ang="0">
                    <a:pos x="1" y="84"/>
                  </a:cxn>
                  <a:cxn ang="0">
                    <a:pos x="9" y="33"/>
                  </a:cxn>
                  <a:cxn ang="0">
                    <a:pos x="21" y="0"/>
                  </a:cxn>
                  <a:cxn ang="0">
                    <a:pos x="27" y="8"/>
                  </a:cxn>
                  <a:cxn ang="0">
                    <a:pos x="27" y="8"/>
                  </a:cxn>
                </a:cxnLst>
                <a:rect l="0" t="0" r="r" b="b"/>
                <a:pathLst>
                  <a:path w="200" h="237">
                    <a:moveTo>
                      <a:pt x="27" y="8"/>
                    </a:moveTo>
                    <a:lnTo>
                      <a:pt x="19" y="37"/>
                    </a:lnTo>
                    <a:lnTo>
                      <a:pt x="13" y="75"/>
                    </a:lnTo>
                    <a:lnTo>
                      <a:pt x="13" y="120"/>
                    </a:lnTo>
                    <a:lnTo>
                      <a:pt x="15" y="153"/>
                    </a:lnTo>
                    <a:lnTo>
                      <a:pt x="25" y="192"/>
                    </a:lnTo>
                    <a:lnTo>
                      <a:pt x="48" y="219"/>
                    </a:lnTo>
                    <a:lnTo>
                      <a:pt x="80" y="219"/>
                    </a:lnTo>
                    <a:lnTo>
                      <a:pt x="116" y="199"/>
                    </a:lnTo>
                    <a:lnTo>
                      <a:pt x="154" y="175"/>
                    </a:lnTo>
                    <a:lnTo>
                      <a:pt x="199" y="136"/>
                    </a:lnTo>
                    <a:lnTo>
                      <a:pt x="151" y="189"/>
                    </a:lnTo>
                    <a:lnTo>
                      <a:pt x="112" y="214"/>
                    </a:lnTo>
                    <a:lnTo>
                      <a:pt x="71" y="232"/>
                    </a:lnTo>
                    <a:lnTo>
                      <a:pt x="44" y="236"/>
                    </a:lnTo>
                    <a:lnTo>
                      <a:pt x="24" y="222"/>
                    </a:lnTo>
                    <a:lnTo>
                      <a:pt x="7" y="187"/>
                    </a:lnTo>
                    <a:lnTo>
                      <a:pt x="0" y="140"/>
                    </a:lnTo>
                    <a:lnTo>
                      <a:pt x="1" y="84"/>
                    </a:lnTo>
                    <a:lnTo>
                      <a:pt x="9" y="33"/>
                    </a:lnTo>
                    <a:lnTo>
                      <a:pt x="21" y="0"/>
                    </a:lnTo>
                    <a:lnTo>
                      <a:pt x="27" y="8"/>
                    </a:lnTo>
                    <a:lnTo>
                      <a:pt x="27" y="8"/>
                    </a:lnTo>
                  </a:path>
                </a:pathLst>
              </a:custGeom>
              <a:solidFill>
                <a:srgbClr val="000000"/>
              </a:solidFill>
              <a:ln w="9525" cap="rnd">
                <a:noFill/>
                <a:round/>
              </a:ln>
              <a:effectLst/>
            </p:spPr>
            <p:txBody>
              <a:bodyPr/>
              <a:lstStyle/>
              <a:p>
                <a:endParaRPr lang="zh-CN" altLang="en-US"/>
              </a:p>
            </p:txBody>
          </p:sp>
          <p:sp>
            <p:nvSpPr>
              <p:cNvPr id="50222" name="Freeform 46"/>
              <p:cNvSpPr/>
              <p:nvPr/>
            </p:nvSpPr>
            <p:spPr bwMode="auto">
              <a:xfrm>
                <a:off x="5285" y="3067"/>
                <a:ext cx="40" cy="321"/>
              </a:xfrm>
              <a:custGeom>
                <a:avLst/>
                <a:gdLst/>
                <a:ahLst/>
                <a:cxnLst>
                  <a:cxn ang="0">
                    <a:pos x="30" y="0"/>
                  </a:cxn>
                  <a:cxn ang="0">
                    <a:pos x="13" y="22"/>
                  </a:cxn>
                  <a:cxn ang="0">
                    <a:pos x="13" y="111"/>
                  </a:cxn>
                  <a:cxn ang="0">
                    <a:pos x="0" y="121"/>
                  </a:cxn>
                  <a:cxn ang="0">
                    <a:pos x="0" y="317"/>
                  </a:cxn>
                  <a:cxn ang="0">
                    <a:pos x="8" y="163"/>
                  </a:cxn>
                  <a:cxn ang="0">
                    <a:pos x="27" y="188"/>
                  </a:cxn>
                  <a:cxn ang="0">
                    <a:pos x="30" y="315"/>
                  </a:cxn>
                  <a:cxn ang="0">
                    <a:pos x="39" y="320"/>
                  </a:cxn>
                  <a:cxn ang="0">
                    <a:pos x="39" y="122"/>
                  </a:cxn>
                  <a:cxn ang="0">
                    <a:pos x="30" y="113"/>
                  </a:cxn>
                  <a:cxn ang="0">
                    <a:pos x="30" y="0"/>
                  </a:cxn>
                  <a:cxn ang="0">
                    <a:pos x="30" y="0"/>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w="9525" cap="rnd">
                <a:noFill/>
                <a:round/>
              </a:ln>
              <a:effectLst/>
            </p:spPr>
            <p:txBody>
              <a:bodyPr/>
              <a:lstStyle/>
              <a:p>
                <a:endParaRPr lang="zh-CN" altLang="en-US"/>
              </a:p>
            </p:txBody>
          </p:sp>
          <p:sp>
            <p:nvSpPr>
              <p:cNvPr id="50223" name="Freeform 47"/>
              <p:cNvSpPr/>
              <p:nvPr/>
            </p:nvSpPr>
            <p:spPr bwMode="auto">
              <a:xfrm>
                <a:off x="5372" y="3005"/>
                <a:ext cx="130" cy="96"/>
              </a:xfrm>
              <a:custGeom>
                <a:avLst/>
                <a:gdLst/>
                <a:ahLst/>
                <a:cxnLst>
                  <a:cxn ang="0">
                    <a:pos x="5" y="0"/>
                  </a:cxn>
                  <a:cxn ang="0">
                    <a:pos x="67" y="36"/>
                  </a:cxn>
                  <a:cxn ang="0">
                    <a:pos x="69" y="54"/>
                  </a:cxn>
                  <a:cxn ang="0">
                    <a:pos x="89" y="63"/>
                  </a:cxn>
                  <a:cxn ang="0">
                    <a:pos x="97" y="58"/>
                  </a:cxn>
                  <a:cxn ang="0">
                    <a:pos x="127" y="76"/>
                  </a:cxn>
                  <a:cxn ang="0">
                    <a:pos x="129" y="88"/>
                  </a:cxn>
                  <a:cxn ang="0">
                    <a:pos x="112" y="95"/>
                  </a:cxn>
                  <a:cxn ang="0">
                    <a:pos x="80" y="79"/>
                  </a:cxn>
                  <a:cxn ang="0">
                    <a:pos x="78" y="69"/>
                  </a:cxn>
                  <a:cxn ang="0">
                    <a:pos x="54" y="58"/>
                  </a:cxn>
                  <a:cxn ang="0">
                    <a:pos x="52" y="38"/>
                  </a:cxn>
                  <a:cxn ang="0">
                    <a:pos x="0" y="11"/>
                  </a:cxn>
                  <a:cxn ang="0">
                    <a:pos x="5" y="0"/>
                  </a:cxn>
                  <a:cxn ang="0">
                    <a:pos x="5" y="0"/>
                  </a:cxn>
                </a:cxnLst>
                <a:rect l="0" t="0" r="r" b="b"/>
                <a:pathLst>
                  <a:path w="130" h="96">
                    <a:moveTo>
                      <a:pt x="5" y="0"/>
                    </a:moveTo>
                    <a:lnTo>
                      <a:pt x="67" y="36"/>
                    </a:lnTo>
                    <a:lnTo>
                      <a:pt x="69" y="54"/>
                    </a:lnTo>
                    <a:lnTo>
                      <a:pt x="89" y="63"/>
                    </a:lnTo>
                    <a:lnTo>
                      <a:pt x="97" y="58"/>
                    </a:lnTo>
                    <a:lnTo>
                      <a:pt x="127" y="76"/>
                    </a:lnTo>
                    <a:lnTo>
                      <a:pt x="129" y="88"/>
                    </a:lnTo>
                    <a:lnTo>
                      <a:pt x="112" y="95"/>
                    </a:lnTo>
                    <a:lnTo>
                      <a:pt x="80" y="79"/>
                    </a:lnTo>
                    <a:lnTo>
                      <a:pt x="78" y="69"/>
                    </a:lnTo>
                    <a:lnTo>
                      <a:pt x="54" y="58"/>
                    </a:lnTo>
                    <a:lnTo>
                      <a:pt x="52" y="38"/>
                    </a:lnTo>
                    <a:lnTo>
                      <a:pt x="0" y="11"/>
                    </a:lnTo>
                    <a:lnTo>
                      <a:pt x="5" y="0"/>
                    </a:lnTo>
                    <a:lnTo>
                      <a:pt x="5" y="0"/>
                    </a:lnTo>
                  </a:path>
                </a:pathLst>
              </a:custGeom>
              <a:solidFill>
                <a:srgbClr val="000000"/>
              </a:solidFill>
              <a:ln w="9525" cap="rnd">
                <a:noFill/>
                <a:round/>
              </a:ln>
              <a:effectLst/>
            </p:spPr>
            <p:txBody>
              <a:bodyPr/>
              <a:lstStyle/>
              <a:p>
                <a:endParaRPr lang="zh-CN" altLang="en-US"/>
              </a:p>
            </p:txBody>
          </p:sp>
          <p:sp>
            <p:nvSpPr>
              <p:cNvPr id="50224" name="Freeform 48"/>
              <p:cNvSpPr/>
              <p:nvPr/>
            </p:nvSpPr>
            <p:spPr bwMode="auto">
              <a:xfrm>
                <a:off x="5136" y="2720"/>
                <a:ext cx="215" cy="208"/>
              </a:xfrm>
              <a:custGeom>
                <a:avLst/>
                <a:gdLst/>
                <a:ahLst/>
                <a:cxnLst>
                  <a:cxn ang="0">
                    <a:pos x="211" y="148"/>
                  </a:cxn>
                  <a:cxn ang="0">
                    <a:pos x="214" y="99"/>
                  </a:cxn>
                  <a:cxn ang="0">
                    <a:pos x="208" y="52"/>
                  </a:cxn>
                  <a:cxn ang="0">
                    <a:pos x="191" y="20"/>
                  </a:cxn>
                  <a:cxn ang="0">
                    <a:pos x="167" y="4"/>
                  </a:cxn>
                  <a:cxn ang="0">
                    <a:pos x="136" y="0"/>
                  </a:cxn>
                  <a:cxn ang="0">
                    <a:pos x="102" y="9"/>
                  </a:cxn>
                  <a:cxn ang="0">
                    <a:pos x="62" y="39"/>
                  </a:cxn>
                  <a:cxn ang="0">
                    <a:pos x="17" y="93"/>
                  </a:cxn>
                  <a:cxn ang="0">
                    <a:pos x="0" y="134"/>
                  </a:cxn>
                  <a:cxn ang="0">
                    <a:pos x="10" y="137"/>
                  </a:cxn>
                  <a:cxn ang="0">
                    <a:pos x="32" y="104"/>
                  </a:cxn>
                  <a:cxn ang="0">
                    <a:pos x="60" y="80"/>
                  </a:cxn>
                  <a:cxn ang="0">
                    <a:pos x="89" y="59"/>
                  </a:cxn>
                  <a:cxn ang="0">
                    <a:pos x="134" y="44"/>
                  </a:cxn>
                  <a:cxn ang="0">
                    <a:pos x="187" y="58"/>
                  </a:cxn>
                  <a:cxn ang="0">
                    <a:pos x="200" y="84"/>
                  </a:cxn>
                  <a:cxn ang="0">
                    <a:pos x="204" y="128"/>
                  </a:cxn>
                  <a:cxn ang="0">
                    <a:pos x="204" y="207"/>
                  </a:cxn>
                  <a:cxn ang="0">
                    <a:pos x="211" y="148"/>
                  </a:cxn>
                  <a:cxn ang="0">
                    <a:pos x="211" y="148"/>
                  </a:cxn>
                </a:cxnLst>
                <a:rect l="0" t="0" r="r" b="b"/>
                <a:pathLst>
                  <a:path w="215" h="208">
                    <a:moveTo>
                      <a:pt x="211" y="148"/>
                    </a:moveTo>
                    <a:lnTo>
                      <a:pt x="214" y="99"/>
                    </a:lnTo>
                    <a:lnTo>
                      <a:pt x="208" y="52"/>
                    </a:lnTo>
                    <a:lnTo>
                      <a:pt x="191" y="20"/>
                    </a:lnTo>
                    <a:lnTo>
                      <a:pt x="167" y="4"/>
                    </a:lnTo>
                    <a:lnTo>
                      <a:pt x="136" y="0"/>
                    </a:lnTo>
                    <a:lnTo>
                      <a:pt x="102" y="9"/>
                    </a:lnTo>
                    <a:lnTo>
                      <a:pt x="62" y="39"/>
                    </a:lnTo>
                    <a:lnTo>
                      <a:pt x="17" y="93"/>
                    </a:lnTo>
                    <a:lnTo>
                      <a:pt x="0" y="134"/>
                    </a:lnTo>
                    <a:lnTo>
                      <a:pt x="10" y="137"/>
                    </a:lnTo>
                    <a:lnTo>
                      <a:pt x="32" y="104"/>
                    </a:lnTo>
                    <a:lnTo>
                      <a:pt x="60" y="80"/>
                    </a:lnTo>
                    <a:lnTo>
                      <a:pt x="89" y="59"/>
                    </a:lnTo>
                    <a:lnTo>
                      <a:pt x="134" y="44"/>
                    </a:lnTo>
                    <a:lnTo>
                      <a:pt x="187" y="58"/>
                    </a:lnTo>
                    <a:lnTo>
                      <a:pt x="200" y="84"/>
                    </a:lnTo>
                    <a:lnTo>
                      <a:pt x="204" y="128"/>
                    </a:lnTo>
                    <a:lnTo>
                      <a:pt x="204" y="207"/>
                    </a:lnTo>
                    <a:lnTo>
                      <a:pt x="211" y="148"/>
                    </a:lnTo>
                    <a:lnTo>
                      <a:pt x="211" y="148"/>
                    </a:lnTo>
                  </a:path>
                </a:pathLst>
              </a:custGeom>
              <a:solidFill>
                <a:srgbClr val="000000"/>
              </a:solidFill>
              <a:ln w="9525" cap="rnd">
                <a:noFill/>
                <a:round/>
              </a:ln>
              <a:effectLst/>
            </p:spPr>
            <p:txBody>
              <a:bodyPr/>
              <a:lstStyle/>
              <a:p>
                <a:endParaRPr lang="zh-CN" altLang="en-US"/>
              </a:p>
            </p:txBody>
          </p:sp>
          <p:sp>
            <p:nvSpPr>
              <p:cNvPr id="50225" name="Freeform 49"/>
              <p:cNvSpPr/>
              <p:nvPr/>
            </p:nvSpPr>
            <p:spPr bwMode="auto">
              <a:xfrm>
                <a:off x="4977" y="2682"/>
                <a:ext cx="198" cy="401"/>
              </a:xfrm>
              <a:custGeom>
                <a:avLst/>
                <a:gdLst/>
                <a:ahLst/>
                <a:cxnLst>
                  <a:cxn ang="0">
                    <a:pos x="197" y="0"/>
                  </a:cxn>
                  <a:cxn ang="0">
                    <a:pos x="101" y="66"/>
                  </a:cxn>
                  <a:cxn ang="0">
                    <a:pos x="58" y="113"/>
                  </a:cxn>
                  <a:cxn ang="0">
                    <a:pos x="32" y="180"/>
                  </a:cxn>
                  <a:cxn ang="0">
                    <a:pos x="22" y="256"/>
                  </a:cxn>
                  <a:cxn ang="0">
                    <a:pos x="28" y="341"/>
                  </a:cxn>
                  <a:cxn ang="0">
                    <a:pos x="44" y="400"/>
                  </a:cxn>
                  <a:cxn ang="0">
                    <a:pos x="12" y="336"/>
                  </a:cxn>
                  <a:cxn ang="0">
                    <a:pos x="0" y="244"/>
                  </a:cxn>
                  <a:cxn ang="0">
                    <a:pos x="13" y="149"/>
                  </a:cxn>
                  <a:cxn ang="0">
                    <a:pos x="51" y="82"/>
                  </a:cxn>
                  <a:cxn ang="0">
                    <a:pos x="110" y="33"/>
                  </a:cxn>
                  <a:cxn ang="0">
                    <a:pos x="197" y="0"/>
                  </a:cxn>
                  <a:cxn ang="0">
                    <a:pos x="197" y="0"/>
                  </a:cxn>
                </a:cxnLst>
                <a:rect l="0" t="0" r="r" b="b"/>
                <a:pathLst>
                  <a:path w="198" h="401">
                    <a:moveTo>
                      <a:pt x="197" y="0"/>
                    </a:moveTo>
                    <a:lnTo>
                      <a:pt x="101" y="66"/>
                    </a:lnTo>
                    <a:lnTo>
                      <a:pt x="58" y="113"/>
                    </a:lnTo>
                    <a:lnTo>
                      <a:pt x="32" y="180"/>
                    </a:lnTo>
                    <a:lnTo>
                      <a:pt x="22" y="256"/>
                    </a:lnTo>
                    <a:lnTo>
                      <a:pt x="28" y="341"/>
                    </a:lnTo>
                    <a:lnTo>
                      <a:pt x="44" y="400"/>
                    </a:lnTo>
                    <a:lnTo>
                      <a:pt x="12" y="336"/>
                    </a:lnTo>
                    <a:lnTo>
                      <a:pt x="0" y="244"/>
                    </a:lnTo>
                    <a:lnTo>
                      <a:pt x="13" y="149"/>
                    </a:lnTo>
                    <a:lnTo>
                      <a:pt x="51" y="82"/>
                    </a:lnTo>
                    <a:lnTo>
                      <a:pt x="110" y="33"/>
                    </a:lnTo>
                    <a:lnTo>
                      <a:pt x="197" y="0"/>
                    </a:lnTo>
                    <a:lnTo>
                      <a:pt x="197" y="0"/>
                    </a:lnTo>
                  </a:path>
                </a:pathLst>
              </a:custGeom>
              <a:solidFill>
                <a:srgbClr val="000000"/>
              </a:solidFill>
              <a:ln w="9525" cap="rnd">
                <a:noFill/>
                <a:round/>
              </a:ln>
              <a:effectLst/>
            </p:spPr>
            <p:txBody>
              <a:bodyPr/>
              <a:lstStyle/>
              <a:p>
                <a:endParaRPr lang="zh-CN" altLang="en-US"/>
              </a:p>
            </p:txBody>
          </p:sp>
          <p:sp>
            <p:nvSpPr>
              <p:cNvPr id="50226" name="Freeform 50"/>
              <p:cNvSpPr/>
              <p:nvPr/>
            </p:nvSpPr>
            <p:spPr bwMode="auto">
              <a:xfrm>
                <a:off x="4909" y="2619"/>
                <a:ext cx="257" cy="447"/>
              </a:xfrm>
              <a:custGeom>
                <a:avLst/>
                <a:gdLst/>
                <a:ahLst/>
                <a:cxnLst>
                  <a:cxn ang="0">
                    <a:pos x="256" y="0"/>
                  </a:cxn>
                  <a:cxn ang="0">
                    <a:pos x="160" y="31"/>
                  </a:cxn>
                  <a:cxn ang="0">
                    <a:pos x="72" y="101"/>
                  </a:cxn>
                  <a:cxn ang="0">
                    <a:pos x="29" y="170"/>
                  </a:cxn>
                  <a:cxn ang="0">
                    <a:pos x="3" y="255"/>
                  </a:cxn>
                  <a:cxn ang="0">
                    <a:pos x="0" y="354"/>
                  </a:cxn>
                  <a:cxn ang="0">
                    <a:pos x="21" y="446"/>
                  </a:cxn>
                  <a:cxn ang="0">
                    <a:pos x="16" y="331"/>
                  </a:cxn>
                  <a:cxn ang="0">
                    <a:pos x="29" y="229"/>
                  </a:cxn>
                  <a:cxn ang="0">
                    <a:pos x="76" y="129"/>
                  </a:cxn>
                  <a:cxn ang="0">
                    <a:pos x="160" y="51"/>
                  </a:cxn>
                  <a:cxn ang="0">
                    <a:pos x="256" y="0"/>
                  </a:cxn>
                  <a:cxn ang="0">
                    <a:pos x="256" y="0"/>
                  </a:cxn>
                </a:cxnLst>
                <a:rect l="0" t="0" r="r" b="b"/>
                <a:pathLst>
                  <a:path w="257" h="447">
                    <a:moveTo>
                      <a:pt x="256" y="0"/>
                    </a:moveTo>
                    <a:lnTo>
                      <a:pt x="160" y="31"/>
                    </a:lnTo>
                    <a:lnTo>
                      <a:pt x="72" y="101"/>
                    </a:lnTo>
                    <a:lnTo>
                      <a:pt x="29" y="170"/>
                    </a:lnTo>
                    <a:lnTo>
                      <a:pt x="3" y="255"/>
                    </a:lnTo>
                    <a:lnTo>
                      <a:pt x="0" y="354"/>
                    </a:lnTo>
                    <a:lnTo>
                      <a:pt x="21" y="446"/>
                    </a:lnTo>
                    <a:lnTo>
                      <a:pt x="16" y="331"/>
                    </a:lnTo>
                    <a:lnTo>
                      <a:pt x="29" y="229"/>
                    </a:lnTo>
                    <a:lnTo>
                      <a:pt x="76" y="129"/>
                    </a:lnTo>
                    <a:lnTo>
                      <a:pt x="160" y="51"/>
                    </a:lnTo>
                    <a:lnTo>
                      <a:pt x="256" y="0"/>
                    </a:lnTo>
                    <a:lnTo>
                      <a:pt x="256" y="0"/>
                    </a:lnTo>
                  </a:path>
                </a:pathLst>
              </a:custGeom>
              <a:solidFill>
                <a:srgbClr val="000000"/>
              </a:solidFill>
              <a:ln w="9525" cap="rnd">
                <a:noFill/>
                <a:round/>
              </a:ln>
              <a:effectLst/>
            </p:spPr>
            <p:txBody>
              <a:bodyPr/>
              <a:lstStyle/>
              <a:p>
                <a:endParaRPr lang="zh-CN" altLang="en-US"/>
              </a:p>
            </p:txBody>
          </p:sp>
        </p:grpSp>
        <p:grpSp>
          <p:nvGrpSpPr>
            <p:cNvPr id="5" name="Group 51"/>
            <p:cNvGrpSpPr/>
            <p:nvPr/>
          </p:nvGrpSpPr>
          <p:grpSpPr bwMode="auto">
            <a:xfrm>
              <a:off x="3168" y="1440"/>
              <a:ext cx="367" cy="508"/>
              <a:chOff x="3138" y="1474"/>
              <a:chExt cx="367" cy="508"/>
            </a:xfrm>
          </p:grpSpPr>
          <p:sp>
            <p:nvSpPr>
              <p:cNvPr id="50228" name="Freeform 52"/>
              <p:cNvSpPr/>
              <p:nvPr/>
            </p:nvSpPr>
            <p:spPr bwMode="auto">
              <a:xfrm>
                <a:off x="3250" y="1851"/>
                <a:ext cx="24" cy="128"/>
              </a:xfrm>
              <a:custGeom>
                <a:avLst/>
                <a:gdLst/>
                <a:ahLst/>
                <a:cxnLst>
                  <a:cxn ang="0">
                    <a:pos x="23" y="127"/>
                  </a:cxn>
                  <a:cxn ang="0">
                    <a:pos x="22" y="3"/>
                  </a:cxn>
                  <a:cxn ang="0">
                    <a:pos x="8" y="0"/>
                  </a:cxn>
                  <a:cxn ang="0">
                    <a:pos x="0" y="57"/>
                  </a:cxn>
                  <a:cxn ang="0">
                    <a:pos x="6" y="119"/>
                  </a:cxn>
                  <a:cxn ang="0">
                    <a:pos x="23" y="127"/>
                  </a:cxn>
                  <a:cxn ang="0">
                    <a:pos x="23" y="127"/>
                  </a:cxn>
                </a:cxnLst>
                <a:rect l="0" t="0" r="r" b="b"/>
                <a:pathLst>
                  <a:path w="24" h="128">
                    <a:moveTo>
                      <a:pt x="23" y="127"/>
                    </a:moveTo>
                    <a:lnTo>
                      <a:pt x="22" y="3"/>
                    </a:lnTo>
                    <a:lnTo>
                      <a:pt x="8" y="0"/>
                    </a:lnTo>
                    <a:lnTo>
                      <a:pt x="0" y="57"/>
                    </a:lnTo>
                    <a:lnTo>
                      <a:pt x="6" y="119"/>
                    </a:lnTo>
                    <a:lnTo>
                      <a:pt x="23" y="127"/>
                    </a:lnTo>
                    <a:lnTo>
                      <a:pt x="23" y="127"/>
                    </a:lnTo>
                  </a:path>
                </a:pathLst>
              </a:custGeom>
              <a:solidFill>
                <a:srgbClr val="FFFFFF"/>
              </a:solidFill>
              <a:ln w="9525" cap="rnd">
                <a:noFill/>
                <a:round/>
              </a:ln>
              <a:effectLst/>
            </p:spPr>
            <p:txBody>
              <a:bodyPr/>
              <a:lstStyle/>
              <a:p>
                <a:endParaRPr lang="zh-CN" altLang="en-US"/>
              </a:p>
            </p:txBody>
          </p:sp>
          <p:sp>
            <p:nvSpPr>
              <p:cNvPr id="50229" name="Freeform 53"/>
              <p:cNvSpPr/>
              <p:nvPr/>
            </p:nvSpPr>
            <p:spPr bwMode="auto">
              <a:xfrm>
                <a:off x="3138" y="1536"/>
                <a:ext cx="270" cy="286"/>
              </a:xfrm>
              <a:custGeom>
                <a:avLst/>
                <a:gdLst/>
                <a:ahLst/>
                <a:cxnLst>
                  <a:cxn ang="0">
                    <a:pos x="104" y="217"/>
                  </a:cxn>
                  <a:cxn ang="0">
                    <a:pos x="143" y="268"/>
                  </a:cxn>
                  <a:cxn ang="0">
                    <a:pos x="174" y="280"/>
                  </a:cxn>
                  <a:cxn ang="0">
                    <a:pos x="195" y="285"/>
                  </a:cxn>
                  <a:cxn ang="0">
                    <a:pos x="218" y="282"/>
                  </a:cxn>
                  <a:cxn ang="0">
                    <a:pos x="236" y="268"/>
                  </a:cxn>
                  <a:cxn ang="0">
                    <a:pos x="245" y="248"/>
                  </a:cxn>
                  <a:cxn ang="0">
                    <a:pos x="250" y="223"/>
                  </a:cxn>
                  <a:cxn ang="0">
                    <a:pos x="249" y="194"/>
                  </a:cxn>
                  <a:cxn ang="0">
                    <a:pos x="248" y="170"/>
                  </a:cxn>
                  <a:cxn ang="0">
                    <a:pos x="245" y="142"/>
                  </a:cxn>
                  <a:cxn ang="0">
                    <a:pos x="239" y="123"/>
                  </a:cxn>
                  <a:cxn ang="0">
                    <a:pos x="269" y="108"/>
                  </a:cxn>
                  <a:cxn ang="0">
                    <a:pos x="269" y="95"/>
                  </a:cxn>
                  <a:cxn ang="0">
                    <a:pos x="258" y="82"/>
                  </a:cxn>
                  <a:cxn ang="0">
                    <a:pos x="228" y="92"/>
                  </a:cxn>
                  <a:cxn ang="0">
                    <a:pos x="221" y="70"/>
                  </a:cxn>
                  <a:cxn ang="0">
                    <a:pos x="206" y="45"/>
                  </a:cxn>
                  <a:cxn ang="0">
                    <a:pos x="188" y="23"/>
                  </a:cxn>
                  <a:cxn ang="0">
                    <a:pos x="163" y="5"/>
                  </a:cxn>
                  <a:cxn ang="0">
                    <a:pos x="141" y="0"/>
                  </a:cxn>
                  <a:cxn ang="0">
                    <a:pos x="118" y="0"/>
                  </a:cxn>
                  <a:cxn ang="0">
                    <a:pos x="100" y="11"/>
                  </a:cxn>
                  <a:cxn ang="0">
                    <a:pos x="89" y="31"/>
                  </a:cxn>
                  <a:cxn ang="0">
                    <a:pos x="81" y="74"/>
                  </a:cxn>
                  <a:cxn ang="0">
                    <a:pos x="79" y="131"/>
                  </a:cxn>
                  <a:cxn ang="0">
                    <a:pos x="81" y="183"/>
                  </a:cxn>
                  <a:cxn ang="0">
                    <a:pos x="36" y="215"/>
                  </a:cxn>
                  <a:cxn ang="0">
                    <a:pos x="36" y="225"/>
                  </a:cxn>
                  <a:cxn ang="0">
                    <a:pos x="28" y="229"/>
                  </a:cxn>
                  <a:cxn ang="0">
                    <a:pos x="22" y="223"/>
                  </a:cxn>
                  <a:cxn ang="0">
                    <a:pos x="0" y="236"/>
                  </a:cxn>
                  <a:cxn ang="0">
                    <a:pos x="3" y="247"/>
                  </a:cxn>
                  <a:cxn ang="0">
                    <a:pos x="21" y="248"/>
                  </a:cxn>
                  <a:cxn ang="0">
                    <a:pos x="44" y="228"/>
                  </a:cxn>
                  <a:cxn ang="0">
                    <a:pos x="48" y="218"/>
                  </a:cxn>
                  <a:cxn ang="0">
                    <a:pos x="82" y="195"/>
                  </a:cxn>
                  <a:cxn ang="0">
                    <a:pos x="104" y="217"/>
                  </a:cxn>
                  <a:cxn ang="0">
                    <a:pos x="104" y="217"/>
                  </a:cxn>
                </a:cxnLst>
                <a:rect l="0" t="0" r="r" b="b"/>
                <a:pathLst>
                  <a:path w="270" h="286">
                    <a:moveTo>
                      <a:pt x="104" y="217"/>
                    </a:moveTo>
                    <a:lnTo>
                      <a:pt x="143" y="268"/>
                    </a:lnTo>
                    <a:lnTo>
                      <a:pt x="174" y="280"/>
                    </a:lnTo>
                    <a:lnTo>
                      <a:pt x="195" y="285"/>
                    </a:lnTo>
                    <a:lnTo>
                      <a:pt x="218" y="282"/>
                    </a:lnTo>
                    <a:lnTo>
                      <a:pt x="236" y="268"/>
                    </a:lnTo>
                    <a:lnTo>
                      <a:pt x="245" y="248"/>
                    </a:lnTo>
                    <a:lnTo>
                      <a:pt x="250" y="223"/>
                    </a:lnTo>
                    <a:lnTo>
                      <a:pt x="249" y="194"/>
                    </a:lnTo>
                    <a:lnTo>
                      <a:pt x="248" y="170"/>
                    </a:lnTo>
                    <a:lnTo>
                      <a:pt x="245" y="142"/>
                    </a:lnTo>
                    <a:lnTo>
                      <a:pt x="239" y="123"/>
                    </a:lnTo>
                    <a:lnTo>
                      <a:pt x="269" y="108"/>
                    </a:lnTo>
                    <a:lnTo>
                      <a:pt x="269" y="95"/>
                    </a:lnTo>
                    <a:lnTo>
                      <a:pt x="258" y="82"/>
                    </a:lnTo>
                    <a:lnTo>
                      <a:pt x="228" y="92"/>
                    </a:lnTo>
                    <a:lnTo>
                      <a:pt x="221" y="70"/>
                    </a:lnTo>
                    <a:lnTo>
                      <a:pt x="206" y="45"/>
                    </a:lnTo>
                    <a:lnTo>
                      <a:pt x="188" y="23"/>
                    </a:lnTo>
                    <a:lnTo>
                      <a:pt x="163" y="5"/>
                    </a:lnTo>
                    <a:lnTo>
                      <a:pt x="141" y="0"/>
                    </a:lnTo>
                    <a:lnTo>
                      <a:pt x="118" y="0"/>
                    </a:lnTo>
                    <a:lnTo>
                      <a:pt x="100" y="11"/>
                    </a:lnTo>
                    <a:lnTo>
                      <a:pt x="89" y="31"/>
                    </a:lnTo>
                    <a:lnTo>
                      <a:pt x="81" y="74"/>
                    </a:lnTo>
                    <a:lnTo>
                      <a:pt x="79" y="131"/>
                    </a:lnTo>
                    <a:lnTo>
                      <a:pt x="81" y="183"/>
                    </a:lnTo>
                    <a:lnTo>
                      <a:pt x="36" y="215"/>
                    </a:lnTo>
                    <a:lnTo>
                      <a:pt x="36" y="225"/>
                    </a:lnTo>
                    <a:lnTo>
                      <a:pt x="28" y="229"/>
                    </a:lnTo>
                    <a:lnTo>
                      <a:pt x="22" y="223"/>
                    </a:lnTo>
                    <a:lnTo>
                      <a:pt x="0" y="236"/>
                    </a:lnTo>
                    <a:lnTo>
                      <a:pt x="3" y="247"/>
                    </a:lnTo>
                    <a:lnTo>
                      <a:pt x="21" y="248"/>
                    </a:lnTo>
                    <a:lnTo>
                      <a:pt x="44" y="228"/>
                    </a:lnTo>
                    <a:lnTo>
                      <a:pt x="48" y="218"/>
                    </a:lnTo>
                    <a:lnTo>
                      <a:pt x="82" y="195"/>
                    </a:lnTo>
                    <a:lnTo>
                      <a:pt x="104" y="217"/>
                    </a:lnTo>
                    <a:lnTo>
                      <a:pt x="104" y="217"/>
                    </a:lnTo>
                  </a:path>
                </a:pathLst>
              </a:custGeom>
              <a:solidFill>
                <a:srgbClr val="FFFFFF"/>
              </a:solidFill>
              <a:ln w="9525" cap="rnd">
                <a:noFill/>
                <a:round/>
              </a:ln>
              <a:effectLst/>
            </p:spPr>
            <p:txBody>
              <a:bodyPr/>
              <a:lstStyle/>
              <a:p>
                <a:endParaRPr lang="zh-CN" altLang="en-US"/>
              </a:p>
            </p:txBody>
          </p:sp>
          <p:sp>
            <p:nvSpPr>
              <p:cNvPr id="50230" name="Freeform 54"/>
              <p:cNvSpPr/>
              <p:nvPr/>
            </p:nvSpPr>
            <p:spPr bwMode="auto">
              <a:xfrm>
                <a:off x="3251" y="1651"/>
                <a:ext cx="123" cy="151"/>
              </a:xfrm>
              <a:custGeom>
                <a:avLst/>
                <a:gdLst/>
                <a:ahLst/>
                <a:cxnLst>
                  <a:cxn ang="0">
                    <a:pos x="73" y="31"/>
                  </a:cxn>
                  <a:cxn ang="0">
                    <a:pos x="73" y="37"/>
                  </a:cxn>
                  <a:cxn ang="0">
                    <a:pos x="118" y="72"/>
                  </a:cxn>
                  <a:cxn ang="0">
                    <a:pos x="116" y="80"/>
                  </a:cxn>
                  <a:cxn ang="0">
                    <a:pos x="72" y="49"/>
                  </a:cxn>
                  <a:cxn ang="0">
                    <a:pos x="71" y="68"/>
                  </a:cxn>
                  <a:cxn ang="0">
                    <a:pos x="61" y="93"/>
                  </a:cxn>
                  <a:cxn ang="0">
                    <a:pos x="35" y="109"/>
                  </a:cxn>
                  <a:cxn ang="0">
                    <a:pos x="10" y="86"/>
                  </a:cxn>
                  <a:cxn ang="0">
                    <a:pos x="0" y="66"/>
                  </a:cxn>
                  <a:cxn ang="0">
                    <a:pos x="7" y="87"/>
                  </a:cxn>
                  <a:cxn ang="0">
                    <a:pos x="17" y="102"/>
                  </a:cxn>
                  <a:cxn ang="0">
                    <a:pos x="31" y="119"/>
                  </a:cxn>
                  <a:cxn ang="0">
                    <a:pos x="44" y="131"/>
                  </a:cxn>
                  <a:cxn ang="0">
                    <a:pos x="75" y="148"/>
                  </a:cxn>
                  <a:cxn ang="0">
                    <a:pos x="90" y="150"/>
                  </a:cxn>
                  <a:cxn ang="0">
                    <a:pos x="105" y="145"/>
                  </a:cxn>
                  <a:cxn ang="0">
                    <a:pos x="116" y="132"/>
                  </a:cxn>
                  <a:cxn ang="0">
                    <a:pos x="119" y="110"/>
                  </a:cxn>
                  <a:cxn ang="0">
                    <a:pos x="122" y="86"/>
                  </a:cxn>
                  <a:cxn ang="0">
                    <a:pos x="120" y="52"/>
                  </a:cxn>
                  <a:cxn ang="0">
                    <a:pos x="113" y="12"/>
                  </a:cxn>
                  <a:cxn ang="0">
                    <a:pos x="106" y="0"/>
                  </a:cxn>
                  <a:cxn ang="0">
                    <a:pos x="81" y="12"/>
                  </a:cxn>
                  <a:cxn ang="0">
                    <a:pos x="73" y="31"/>
                  </a:cxn>
                  <a:cxn ang="0">
                    <a:pos x="73" y="31"/>
                  </a:cxn>
                </a:cxnLst>
                <a:rect l="0" t="0" r="r" b="b"/>
                <a:pathLst>
                  <a:path w="123" h="151">
                    <a:moveTo>
                      <a:pt x="73" y="31"/>
                    </a:moveTo>
                    <a:lnTo>
                      <a:pt x="73" y="37"/>
                    </a:lnTo>
                    <a:lnTo>
                      <a:pt x="118" y="72"/>
                    </a:lnTo>
                    <a:lnTo>
                      <a:pt x="116" y="80"/>
                    </a:lnTo>
                    <a:lnTo>
                      <a:pt x="72" y="49"/>
                    </a:lnTo>
                    <a:lnTo>
                      <a:pt x="71" y="68"/>
                    </a:lnTo>
                    <a:lnTo>
                      <a:pt x="61" y="93"/>
                    </a:lnTo>
                    <a:lnTo>
                      <a:pt x="35" y="109"/>
                    </a:lnTo>
                    <a:lnTo>
                      <a:pt x="10" y="86"/>
                    </a:lnTo>
                    <a:lnTo>
                      <a:pt x="0" y="66"/>
                    </a:lnTo>
                    <a:lnTo>
                      <a:pt x="7" y="87"/>
                    </a:lnTo>
                    <a:lnTo>
                      <a:pt x="17" y="102"/>
                    </a:lnTo>
                    <a:lnTo>
                      <a:pt x="31" y="119"/>
                    </a:lnTo>
                    <a:lnTo>
                      <a:pt x="44" y="131"/>
                    </a:lnTo>
                    <a:lnTo>
                      <a:pt x="75" y="148"/>
                    </a:lnTo>
                    <a:lnTo>
                      <a:pt x="90" y="150"/>
                    </a:lnTo>
                    <a:lnTo>
                      <a:pt x="105" y="145"/>
                    </a:lnTo>
                    <a:lnTo>
                      <a:pt x="116" y="132"/>
                    </a:lnTo>
                    <a:lnTo>
                      <a:pt x="119" y="110"/>
                    </a:lnTo>
                    <a:lnTo>
                      <a:pt x="122" y="86"/>
                    </a:lnTo>
                    <a:lnTo>
                      <a:pt x="120" y="52"/>
                    </a:lnTo>
                    <a:lnTo>
                      <a:pt x="113" y="12"/>
                    </a:lnTo>
                    <a:lnTo>
                      <a:pt x="106" y="0"/>
                    </a:lnTo>
                    <a:lnTo>
                      <a:pt x="81" y="12"/>
                    </a:lnTo>
                    <a:lnTo>
                      <a:pt x="73" y="31"/>
                    </a:lnTo>
                    <a:lnTo>
                      <a:pt x="73" y="31"/>
                    </a:lnTo>
                  </a:path>
                </a:pathLst>
              </a:custGeom>
              <a:solidFill>
                <a:srgbClr val="CCCCFF"/>
              </a:solidFill>
              <a:ln w="9525" cap="rnd">
                <a:noFill/>
                <a:round/>
              </a:ln>
              <a:effectLst/>
            </p:spPr>
            <p:txBody>
              <a:bodyPr/>
              <a:lstStyle/>
              <a:p>
                <a:endParaRPr lang="zh-CN" altLang="en-US"/>
              </a:p>
            </p:txBody>
          </p:sp>
          <p:sp>
            <p:nvSpPr>
              <p:cNvPr id="50231" name="Freeform 55"/>
              <p:cNvSpPr/>
              <p:nvPr/>
            </p:nvSpPr>
            <p:spPr bwMode="auto">
              <a:xfrm>
                <a:off x="3214" y="1549"/>
                <a:ext cx="137" cy="272"/>
              </a:xfrm>
              <a:custGeom>
                <a:avLst/>
                <a:gdLst/>
                <a:ahLst/>
                <a:cxnLst>
                  <a:cxn ang="0">
                    <a:pos x="31" y="0"/>
                  </a:cxn>
                  <a:cxn ang="0">
                    <a:pos x="16" y="15"/>
                  </a:cxn>
                  <a:cxn ang="0">
                    <a:pos x="7" y="41"/>
                  </a:cxn>
                  <a:cxn ang="0">
                    <a:pos x="1" y="79"/>
                  </a:cxn>
                  <a:cxn ang="0">
                    <a:pos x="0" y="111"/>
                  </a:cxn>
                  <a:cxn ang="0">
                    <a:pos x="3" y="152"/>
                  </a:cxn>
                  <a:cxn ang="0">
                    <a:pos x="11" y="193"/>
                  </a:cxn>
                  <a:cxn ang="0">
                    <a:pos x="52" y="231"/>
                  </a:cxn>
                  <a:cxn ang="0">
                    <a:pos x="91" y="266"/>
                  </a:cxn>
                  <a:cxn ang="0">
                    <a:pos x="122" y="271"/>
                  </a:cxn>
                  <a:cxn ang="0">
                    <a:pos x="136" y="269"/>
                  </a:cxn>
                  <a:cxn ang="0">
                    <a:pos x="115" y="265"/>
                  </a:cxn>
                  <a:cxn ang="0">
                    <a:pos x="93" y="256"/>
                  </a:cxn>
                  <a:cxn ang="0">
                    <a:pos x="66" y="235"/>
                  </a:cxn>
                  <a:cxn ang="0">
                    <a:pos x="45" y="204"/>
                  </a:cxn>
                  <a:cxn ang="0">
                    <a:pos x="18" y="135"/>
                  </a:cxn>
                  <a:cxn ang="0">
                    <a:pos x="12" y="70"/>
                  </a:cxn>
                  <a:cxn ang="0">
                    <a:pos x="16" y="28"/>
                  </a:cxn>
                  <a:cxn ang="0">
                    <a:pos x="31" y="0"/>
                  </a:cxn>
                  <a:cxn ang="0">
                    <a:pos x="31" y="0"/>
                  </a:cxn>
                </a:cxnLst>
                <a:rect l="0" t="0" r="r" b="b"/>
                <a:pathLst>
                  <a:path w="137" h="272">
                    <a:moveTo>
                      <a:pt x="31" y="0"/>
                    </a:moveTo>
                    <a:lnTo>
                      <a:pt x="16" y="15"/>
                    </a:lnTo>
                    <a:lnTo>
                      <a:pt x="7" y="41"/>
                    </a:lnTo>
                    <a:lnTo>
                      <a:pt x="1" y="79"/>
                    </a:lnTo>
                    <a:lnTo>
                      <a:pt x="0" y="111"/>
                    </a:lnTo>
                    <a:lnTo>
                      <a:pt x="3" y="152"/>
                    </a:lnTo>
                    <a:lnTo>
                      <a:pt x="11" y="193"/>
                    </a:lnTo>
                    <a:lnTo>
                      <a:pt x="52" y="231"/>
                    </a:lnTo>
                    <a:lnTo>
                      <a:pt x="91" y="266"/>
                    </a:lnTo>
                    <a:lnTo>
                      <a:pt x="122" y="271"/>
                    </a:lnTo>
                    <a:lnTo>
                      <a:pt x="136" y="269"/>
                    </a:lnTo>
                    <a:lnTo>
                      <a:pt x="115" y="265"/>
                    </a:lnTo>
                    <a:lnTo>
                      <a:pt x="93" y="256"/>
                    </a:lnTo>
                    <a:lnTo>
                      <a:pt x="66" y="235"/>
                    </a:lnTo>
                    <a:lnTo>
                      <a:pt x="45" y="204"/>
                    </a:lnTo>
                    <a:lnTo>
                      <a:pt x="18" y="135"/>
                    </a:lnTo>
                    <a:lnTo>
                      <a:pt x="12" y="70"/>
                    </a:lnTo>
                    <a:lnTo>
                      <a:pt x="16" y="28"/>
                    </a:lnTo>
                    <a:lnTo>
                      <a:pt x="31" y="0"/>
                    </a:lnTo>
                    <a:lnTo>
                      <a:pt x="31" y="0"/>
                    </a:lnTo>
                  </a:path>
                </a:pathLst>
              </a:custGeom>
              <a:solidFill>
                <a:srgbClr val="A3A3D6"/>
              </a:solidFill>
              <a:ln w="9525" cap="rnd">
                <a:noFill/>
                <a:round/>
              </a:ln>
              <a:effectLst/>
            </p:spPr>
            <p:txBody>
              <a:bodyPr/>
              <a:lstStyle/>
              <a:p>
                <a:endParaRPr lang="zh-CN" altLang="en-US"/>
              </a:p>
            </p:txBody>
          </p:sp>
          <p:sp>
            <p:nvSpPr>
              <p:cNvPr id="50232" name="Freeform 56"/>
              <p:cNvSpPr/>
              <p:nvPr/>
            </p:nvSpPr>
            <p:spPr bwMode="auto">
              <a:xfrm>
                <a:off x="3253" y="1895"/>
                <a:ext cx="21" cy="85"/>
              </a:xfrm>
              <a:custGeom>
                <a:avLst/>
                <a:gdLst/>
                <a:ahLst/>
                <a:cxnLst>
                  <a:cxn ang="0">
                    <a:pos x="0" y="81"/>
                  </a:cxn>
                  <a:cxn ang="0">
                    <a:pos x="20" y="84"/>
                  </a:cxn>
                  <a:cxn ang="0">
                    <a:pos x="10" y="0"/>
                  </a:cxn>
                  <a:cxn ang="0">
                    <a:pos x="0" y="5"/>
                  </a:cxn>
                  <a:cxn ang="0">
                    <a:pos x="0" y="81"/>
                  </a:cxn>
                  <a:cxn ang="0">
                    <a:pos x="0" y="81"/>
                  </a:cxn>
                </a:cxnLst>
                <a:rect l="0" t="0" r="r" b="b"/>
                <a:pathLst>
                  <a:path w="21" h="85">
                    <a:moveTo>
                      <a:pt x="0" y="81"/>
                    </a:moveTo>
                    <a:lnTo>
                      <a:pt x="20" y="84"/>
                    </a:lnTo>
                    <a:lnTo>
                      <a:pt x="10" y="0"/>
                    </a:lnTo>
                    <a:lnTo>
                      <a:pt x="0" y="5"/>
                    </a:lnTo>
                    <a:lnTo>
                      <a:pt x="0" y="81"/>
                    </a:lnTo>
                    <a:lnTo>
                      <a:pt x="0" y="81"/>
                    </a:lnTo>
                  </a:path>
                </a:pathLst>
              </a:custGeom>
              <a:solidFill>
                <a:srgbClr val="A3A3D6"/>
              </a:solidFill>
              <a:ln w="9525" cap="rnd">
                <a:noFill/>
                <a:round/>
              </a:ln>
              <a:effectLst/>
            </p:spPr>
            <p:txBody>
              <a:bodyPr/>
              <a:lstStyle/>
              <a:p>
                <a:endParaRPr lang="zh-CN" altLang="en-US"/>
              </a:p>
            </p:txBody>
          </p:sp>
          <p:sp>
            <p:nvSpPr>
              <p:cNvPr id="50233" name="Freeform 57"/>
              <p:cNvSpPr/>
              <p:nvPr/>
            </p:nvSpPr>
            <p:spPr bwMode="auto">
              <a:xfrm>
                <a:off x="3238" y="1560"/>
                <a:ext cx="124" cy="101"/>
              </a:xfrm>
              <a:custGeom>
                <a:avLst/>
                <a:gdLst/>
                <a:ahLst/>
                <a:cxnLst>
                  <a:cxn ang="0">
                    <a:pos x="0" y="85"/>
                  </a:cxn>
                  <a:cxn ang="0">
                    <a:pos x="5" y="63"/>
                  </a:cxn>
                  <a:cxn ang="0">
                    <a:pos x="14" y="48"/>
                  </a:cxn>
                  <a:cxn ang="0">
                    <a:pos x="25" y="41"/>
                  </a:cxn>
                  <a:cxn ang="0">
                    <a:pos x="50" y="41"/>
                  </a:cxn>
                  <a:cxn ang="0">
                    <a:pos x="70" y="55"/>
                  </a:cxn>
                  <a:cxn ang="0">
                    <a:pos x="83" y="77"/>
                  </a:cxn>
                  <a:cxn ang="0">
                    <a:pos x="87" y="100"/>
                  </a:cxn>
                  <a:cxn ang="0">
                    <a:pos x="110" y="89"/>
                  </a:cxn>
                  <a:cxn ang="0">
                    <a:pos x="110" y="77"/>
                  </a:cxn>
                  <a:cxn ang="0">
                    <a:pos x="123" y="69"/>
                  </a:cxn>
                  <a:cxn ang="0">
                    <a:pos x="106" y="33"/>
                  </a:cxn>
                  <a:cxn ang="0">
                    <a:pos x="63" y="3"/>
                  </a:cxn>
                  <a:cxn ang="0">
                    <a:pos x="15" y="0"/>
                  </a:cxn>
                  <a:cxn ang="0">
                    <a:pos x="2" y="25"/>
                  </a:cxn>
                  <a:cxn ang="0">
                    <a:pos x="0" y="49"/>
                  </a:cxn>
                  <a:cxn ang="0">
                    <a:pos x="0" y="85"/>
                  </a:cxn>
                  <a:cxn ang="0">
                    <a:pos x="0" y="85"/>
                  </a:cxn>
                </a:cxnLst>
                <a:rect l="0" t="0" r="r" b="b"/>
                <a:pathLst>
                  <a:path w="124" h="101">
                    <a:moveTo>
                      <a:pt x="0" y="85"/>
                    </a:moveTo>
                    <a:lnTo>
                      <a:pt x="5" y="63"/>
                    </a:lnTo>
                    <a:lnTo>
                      <a:pt x="14" y="48"/>
                    </a:lnTo>
                    <a:lnTo>
                      <a:pt x="25" y="41"/>
                    </a:lnTo>
                    <a:lnTo>
                      <a:pt x="50" y="41"/>
                    </a:lnTo>
                    <a:lnTo>
                      <a:pt x="70" y="55"/>
                    </a:lnTo>
                    <a:lnTo>
                      <a:pt x="83" y="77"/>
                    </a:lnTo>
                    <a:lnTo>
                      <a:pt x="87" y="100"/>
                    </a:lnTo>
                    <a:lnTo>
                      <a:pt x="110" y="89"/>
                    </a:lnTo>
                    <a:lnTo>
                      <a:pt x="110" y="77"/>
                    </a:lnTo>
                    <a:lnTo>
                      <a:pt x="123" y="69"/>
                    </a:lnTo>
                    <a:lnTo>
                      <a:pt x="106" y="33"/>
                    </a:lnTo>
                    <a:lnTo>
                      <a:pt x="63" y="3"/>
                    </a:lnTo>
                    <a:lnTo>
                      <a:pt x="15" y="0"/>
                    </a:lnTo>
                    <a:lnTo>
                      <a:pt x="2" y="25"/>
                    </a:lnTo>
                    <a:lnTo>
                      <a:pt x="0" y="49"/>
                    </a:lnTo>
                    <a:lnTo>
                      <a:pt x="0" y="85"/>
                    </a:lnTo>
                    <a:lnTo>
                      <a:pt x="0" y="85"/>
                    </a:lnTo>
                  </a:path>
                </a:pathLst>
              </a:custGeom>
              <a:solidFill>
                <a:srgbClr val="CCCCFF"/>
              </a:solidFill>
              <a:ln w="9525" cap="rnd">
                <a:noFill/>
                <a:round/>
              </a:ln>
              <a:effectLst/>
            </p:spPr>
            <p:txBody>
              <a:bodyPr/>
              <a:lstStyle/>
              <a:p>
                <a:endParaRPr lang="zh-CN" altLang="en-US"/>
              </a:p>
            </p:txBody>
          </p:sp>
          <p:sp>
            <p:nvSpPr>
              <p:cNvPr id="50234" name="Freeform 58"/>
              <p:cNvSpPr/>
              <p:nvPr/>
            </p:nvSpPr>
            <p:spPr bwMode="auto">
              <a:xfrm>
                <a:off x="3362" y="1629"/>
                <a:ext cx="45" cy="28"/>
              </a:xfrm>
              <a:custGeom>
                <a:avLst/>
                <a:gdLst/>
                <a:ahLst/>
                <a:cxnLst>
                  <a:cxn ang="0">
                    <a:pos x="0" y="17"/>
                  </a:cxn>
                  <a:cxn ang="0">
                    <a:pos x="25" y="0"/>
                  </a:cxn>
                  <a:cxn ang="0">
                    <a:pos x="39" y="4"/>
                  </a:cxn>
                  <a:cxn ang="0">
                    <a:pos x="44" y="14"/>
                  </a:cxn>
                  <a:cxn ang="0">
                    <a:pos x="2" y="27"/>
                  </a:cxn>
                  <a:cxn ang="0">
                    <a:pos x="0" y="17"/>
                  </a:cxn>
                  <a:cxn ang="0">
                    <a:pos x="0" y="17"/>
                  </a:cxn>
                </a:cxnLst>
                <a:rect l="0" t="0" r="r" b="b"/>
                <a:pathLst>
                  <a:path w="45" h="28">
                    <a:moveTo>
                      <a:pt x="0" y="17"/>
                    </a:moveTo>
                    <a:lnTo>
                      <a:pt x="25" y="0"/>
                    </a:lnTo>
                    <a:lnTo>
                      <a:pt x="39" y="4"/>
                    </a:lnTo>
                    <a:lnTo>
                      <a:pt x="44" y="14"/>
                    </a:lnTo>
                    <a:lnTo>
                      <a:pt x="2" y="27"/>
                    </a:lnTo>
                    <a:lnTo>
                      <a:pt x="0" y="17"/>
                    </a:lnTo>
                    <a:lnTo>
                      <a:pt x="0" y="17"/>
                    </a:lnTo>
                  </a:path>
                </a:pathLst>
              </a:custGeom>
              <a:solidFill>
                <a:srgbClr val="A3A3D6"/>
              </a:solidFill>
              <a:ln w="9525" cap="rnd">
                <a:noFill/>
                <a:round/>
              </a:ln>
              <a:effectLst/>
            </p:spPr>
            <p:txBody>
              <a:bodyPr/>
              <a:lstStyle/>
              <a:p>
                <a:endParaRPr lang="zh-CN" altLang="en-US"/>
              </a:p>
            </p:txBody>
          </p:sp>
          <p:sp>
            <p:nvSpPr>
              <p:cNvPr id="50235" name="Freeform 59"/>
              <p:cNvSpPr/>
              <p:nvPr/>
            </p:nvSpPr>
            <p:spPr bwMode="auto">
              <a:xfrm>
                <a:off x="3353" y="1626"/>
                <a:ext cx="56" cy="42"/>
              </a:xfrm>
              <a:custGeom>
                <a:avLst/>
                <a:gdLst/>
                <a:ahLst/>
                <a:cxnLst>
                  <a:cxn ang="0">
                    <a:pos x="0" y="17"/>
                  </a:cxn>
                  <a:cxn ang="0">
                    <a:pos x="1" y="26"/>
                  </a:cxn>
                  <a:cxn ang="0">
                    <a:pos x="5" y="36"/>
                  </a:cxn>
                  <a:cxn ang="0">
                    <a:pos x="14" y="41"/>
                  </a:cxn>
                  <a:cxn ang="0">
                    <a:pos x="55" y="18"/>
                  </a:cxn>
                  <a:cxn ang="0">
                    <a:pos x="43" y="15"/>
                  </a:cxn>
                  <a:cxn ang="0">
                    <a:pos x="38" y="10"/>
                  </a:cxn>
                  <a:cxn ang="0">
                    <a:pos x="7" y="24"/>
                  </a:cxn>
                  <a:cxn ang="0">
                    <a:pos x="30" y="0"/>
                  </a:cxn>
                  <a:cxn ang="0">
                    <a:pos x="0" y="17"/>
                  </a:cxn>
                  <a:cxn ang="0">
                    <a:pos x="0" y="17"/>
                  </a:cxn>
                </a:cxnLst>
                <a:rect l="0" t="0" r="r" b="b"/>
                <a:pathLst>
                  <a:path w="56" h="42">
                    <a:moveTo>
                      <a:pt x="0" y="17"/>
                    </a:moveTo>
                    <a:lnTo>
                      <a:pt x="1" y="26"/>
                    </a:lnTo>
                    <a:lnTo>
                      <a:pt x="5" y="36"/>
                    </a:lnTo>
                    <a:lnTo>
                      <a:pt x="14" y="41"/>
                    </a:lnTo>
                    <a:lnTo>
                      <a:pt x="55" y="18"/>
                    </a:lnTo>
                    <a:lnTo>
                      <a:pt x="43" y="15"/>
                    </a:lnTo>
                    <a:lnTo>
                      <a:pt x="38" y="10"/>
                    </a:lnTo>
                    <a:lnTo>
                      <a:pt x="7" y="24"/>
                    </a:lnTo>
                    <a:lnTo>
                      <a:pt x="30" y="0"/>
                    </a:lnTo>
                    <a:lnTo>
                      <a:pt x="0" y="17"/>
                    </a:lnTo>
                    <a:lnTo>
                      <a:pt x="0" y="17"/>
                    </a:lnTo>
                  </a:path>
                </a:pathLst>
              </a:custGeom>
              <a:solidFill>
                <a:srgbClr val="000000"/>
              </a:solidFill>
              <a:ln w="9525" cap="rnd">
                <a:noFill/>
                <a:round/>
              </a:ln>
              <a:effectLst/>
            </p:spPr>
            <p:txBody>
              <a:bodyPr/>
              <a:lstStyle/>
              <a:p>
                <a:endParaRPr lang="zh-CN" altLang="en-US"/>
              </a:p>
            </p:txBody>
          </p:sp>
          <p:sp>
            <p:nvSpPr>
              <p:cNvPr id="50236" name="Freeform 60"/>
              <p:cNvSpPr/>
              <p:nvPr/>
            </p:nvSpPr>
            <p:spPr bwMode="auto">
              <a:xfrm>
                <a:off x="3392" y="1623"/>
                <a:ext cx="17" cy="19"/>
              </a:xfrm>
              <a:custGeom>
                <a:avLst/>
                <a:gdLst/>
                <a:ahLst/>
                <a:cxnLst>
                  <a:cxn ang="0">
                    <a:pos x="0" y="0"/>
                  </a:cxn>
                  <a:cxn ang="0">
                    <a:pos x="8" y="3"/>
                  </a:cxn>
                  <a:cxn ang="0">
                    <a:pos x="13" y="10"/>
                  </a:cxn>
                  <a:cxn ang="0">
                    <a:pos x="16" y="18"/>
                  </a:cxn>
                  <a:cxn ang="0">
                    <a:pos x="5" y="13"/>
                  </a:cxn>
                  <a:cxn ang="0">
                    <a:pos x="0" y="0"/>
                  </a:cxn>
                  <a:cxn ang="0">
                    <a:pos x="0" y="0"/>
                  </a:cxn>
                </a:cxnLst>
                <a:rect l="0" t="0" r="r" b="b"/>
                <a:pathLst>
                  <a:path w="17" h="19">
                    <a:moveTo>
                      <a:pt x="0" y="0"/>
                    </a:moveTo>
                    <a:lnTo>
                      <a:pt x="8" y="3"/>
                    </a:lnTo>
                    <a:lnTo>
                      <a:pt x="13" y="10"/>
                    </a:lnTo>
                    <a:lnTo>
                      <a:pt x="16" y="18"/>
                    </a:lnTo>
                    <a:lnTo>
                      <a:pt x="5" y="13"/>
                    </a:lnTo>
                    <a:lnTo>
                      <a:pt x="0" y="0"/>
                    </a:lnTo>
                    <a:lnTo>
                      <a:pt x="0" y="0"/>
                    </a:lnTo>
                  </a:path>
                </a:pathLst>
              </a:custGeom>
              <a:solidFill>
                <a:srgbClr val="000000"/>
              </a:solidFill>
              <a:ln w="9525" cap="rnd">
                <a:noFill/>
                <a:round/>
              </a:ln>
              <a:effectLst/>
            </p:spPr>
            <p:txBody>
              <a:bodyPr/>
              <a:lstStyle/>
              <a:p>
                <a:endParaRPr lang="zh-CN" altLang="en-US"/>
              </a:p>
            </p:txBody>
          </p:sp>
          <p:sp>
            <p:nvSpPr>
              <p:cNvPr id="50237" name="Freeform 61"/>
              <p:cNvSpPr/>
              <p:nvPr/>
            </p:nvSpPr>
            <p:spPr bwMode="auto">
              <a:xfrm>
                <a:off x="3211" y="1562"/>
                <a:ext cx="122" cy="260"/>
              </a:xfrm>
              <a:custGeom>
                <a:avLst/>
                <a:gdLst/>
                <a:ahLst/>
                <a:cxnLst>
                  <a:cxn ang="0">
                    <a:pos x="9" y="52"/>
                  </a:cxn>
                  <a:cxn ang="0">
                    <a:pos x="10" y="67"/>
                  </a:cxn>
                  <a:cxn ang="0">
                    <a:pos x="12" y="93"/>
                  </a:cxn>
                  <a:cxn ang="0">
                    <a:pos x="17" y="126"/>
                  </a:cxn>
                  <a:cxn ang="0">
                    <a:pos x="29" y="162"/>
                  </a:cxn>
                  <a:cxn ang="0">
                    <a:pos x="43" y="195"/>
                  </a:cxn>
                  <a:cxn ang="0">
                    <a:pos x="68" y="227"/>
                  </a:cxn>
                  <a:cxn ang="0">
                    <a:pos x="93" y="245"/>
                  </a:cxn>
                  <a:cxn ang="0">
                    <a:pos x="121" y="259"/>
                  </a:cxn>
                  <a:cxn ang="0">
                    <a:pos x="91" y="254"/>
                  </a:cxn>
                  <a:cxn ang="0">
                    <a:pos x="62" y="241"/>
                  </a:cxn>
                  <a:cxn ang="0">
                    <a:pos x="37" y="214"/>
                  </a:cxn>
                  <a:cxn ang="0">
                    <a:pos x="13" y="188"/>
                  </a:cxn>
                  <a:cxn ang="0">
                    <a:pos x="3" y="170"/>
                  </a:cxn>
                  <a:cxn ang="0">
                    <a:pos x="0" y="126"/>
                  </a:cxn>
                  <a:cxn ang="0">
                    <a:pos x="0" y="82"/>
                  </a:cxn>
                  <a:cxn ang="0">
                    <a:pos x="3" y="53"/>
                  </a:cxn>
                  <a:cxn ang="0">
                    <a:pos x="9" y="25"/>
                  </a:cxn>
                  <a:cxn ang="0">
                    <a:pos x="20" y="0"/>
                  </a:cxn>
                  <a:cxn ang="0">
                    <a:pos x="13" y="32"/>
                  </a:cxn>
                  <a:cxn ang="0">
                    <a:pos x="9" y="52"/>
                  </a:cxn>
                  <a:cxn ang="0">
                    <a:pos x="9" y="52"/>
                  </a:cxn>
                </a:cxnLst>
                <a:rect l="0" t="0" r="r" b="b"/>
                <a:pathLst>
                  <a:path w="122" h="260">
                    <a:moveTo>
                      <a:pt x="9" y="52"/>
                    </a:moveTo>
                    <a:lnTo>
                      <a:pt x="10" y="67"/>
                    </a:lnTo>
                    <a:lnTo>
                      <a:pt x="12" y="93"/>
                    </a:lnTo>
                    <a:lnTo>
                      <a:pt x="17" y="126"/>
                    </a:lnTo>
                    <a:lnTo>
                      <a:pt x="29" y="162"/>
                    </a:lnTo>
                    <a:lnTo>
                      <a:pt x="43" y="195"/>
                    </a:lnTo>
                    <a:lnTo>
                      <a:pt x="68" y="227"/>
                    </a:lnTo>
                    <a:lnTo>
                      <a:pt x="93" y="245"/>
                    </a:lnTo>
                    <a:lnTo>
                      <a:pt x="121" y="259"/>
                    </a:lnTo>
                    <a:lnTo>
                      <a:pt x="91" y="254"/>
                    </a:lnTo>
                    <a:lnTo>
                      <a:pt x="62" y="241"/>
                    </a:lnTo>
                    <a:lnTo>
                      <a:pt x="37" y="214"/>
                    </a:lnTo>
                    <a:lnTo>
                      <a:pt x="13" y="188"/>
                    </a:lnTo>
                    <a:lnTo>
                      <a:pt x="3" y="170"/>
                    </a:lnTo>
                    <a:lnTo>
                      <a:pt x="0" y="126"/>
                    </a:lnTo>
                    <a:lnTo>
                      <a:pt x="0" y="82"/>
                    </a:lnTo>
                    <a:lnTo>
                      <a:pt x="3" y="53"/>
                    </a:lnTo>
                    <a:lnTo>
                      <a:pt x="9" y="25"/>
                    </a:lnTo>
                    <a:lnTo>
                      <a:pt x="20" y="0"/>
                    </a:lnTo>
                    <a:lnTo>
                      <a:pt x="13" y="32"/>
                    </a:lnTo>
                    <a:lnTo>
                      <a:pt x="9" y="52"/>
                    </a:lnTo>
                    <a:lnTo>
                      <a:pt x="9" y="52"/>
                    </a:lnTo>
                  </a:path>
                </a:pathLst>
              </a:custGeom>
              <a:solidFill>
                <a:srgbClr val="000000"/>
              </a:solidFill>
              <a:ln w="9525" cap="rnd">
                <a:noFill/>
                <a:round/>
              </a:ln>
              <a:effectLst/>
            </p:spPr>
            <p:txBody>
              <a:bodyPr/>
              <a:lstStyle/>
              <a:p>
                <a:endParaRPr lang="zh-CN" altLang="en-US"/>
              </a:p>
            </p:txBody>
          </p:sp>
          <p:sp>
            <p:nvSpPr>
              <p:cNvPr id="50238" name="Freeform 62"/>
              <p:cNvSpPr/>
              <p:nvPr/>
            </p:nvSpPr>
            <p:spPr bwMode="auto">
              <a:xfrm>
                <a:off x="3260" y="1654"/>
                <a:ext cx="112" cy="117"/>
              </a:xfrm>
              <a:custGeom>
                <a:avLst/>
                <a:gdLst/>
                <a:ahLst/>
                <a:cxnLst>
                  <a:cxn ang="0">
                    <a:pos x="65" y="11"/>
                  </a:cxn>
                  <a:cxn ang="0">
                    <a:pos x="0" y="51"/>
                  </a:cxn>
                  <a:cxn ang="0">
                    <a:pos x="2" y="56"/>
                  </a:cxn>
                  <a:cxn ang="0">
                    <a:pos x="42" y="37"/>
                  </a:cxn>
                  <a:cxn ang="0">
                    <a:pos x="15" y="105"/>
                  </a:cxn>
                  <a:cxn ang="0">
                    <a:pos x="27" y="116"/>
                  </a:cxn>
                  <a:cxn ang="0">
                    <a:pos x="49" y="37"/>
                  </a:cxn>
                  <a:cxn ang="0">
                    <a:pos x="111" y="87"/>
                  </a:cxn>
                  <a:cxn ang="0">
                    <a:pos x="111" y="76"/>
                  </a:cxn>
                  <a:cxn ang="0">
                    <a:pos x="56" y="30"/>
                  </a:cxn>
                  <a:cxn ang="0">
                    <a:pos x="101" y="6"/>
                  </a:cxn>
                  <a:cxn ang="0">
                    <a:pos x="98" y="0"/>
                  </a:cxn>
                  <a:cxn ang="0">
                    <a:pos x="65" y="19"/>
                  </a:cxn>
                  <a:cxn ang="0">
                    <a:pos x="65" y="11"/>
                  </a:cxn>
                  <a:cxn ang="0">
                    <a:pos x="65" y="11"/>
                  </a:cxn>
                </a:cxnLst>
                <a:rect l="0" t="0" r="r" b="b"/>
                <a:pathLst>
                  <a:path w="112" h="117">
                    <a:moveTo>
                      <a:pt x="65" y="11"/>
                    </a:moveTo>
                    <a:lnTo>
                      <a:pt x="0" y="51"/>
                    </a:lnTo>
                    <a:lnTo>
                      <a:pt x="2" y="56"/>
                    </a:lnTo>
                    <a:lnTo>
                      <a:pt x="42" y="37"/>
                    </a:lnTo>
                    <a:lnTo>
                      <a:pt x="15" y="105"/>
                    </a:lnTo>
                    <a:lnTo>
                      <a:pt x="27" y="116"/>
                    </a:lnTo>
                    <a:lnTo>
                      <a:pt x="49" y="37"/>
                    </a:lnTo>
                    <a:lnTo>
                      <a:pt x="111" y="87"/>
                    </a:lnTo>
                    <a:lnTo>
                      <a:pt x="111" y="76"/>
                    </a:lnTo>
                    <a:lnTo>
                      <a:pt x="56" y="30"/>
                    </a:lnTo>
                    <a:lnTo>
                      <a:pt x="101" y="6"/>
                    </a:lnTo>
                    <a:lnTo>
                      <a:pt x="98" y="0"/>
                    </a:lnTo>
                    <a:lnTo>
                      <a:pt x="65" y="19"/>
                    </a:lnTo>
                    <a:lnTo>
                      <a:pt x="65" y="11"/>
                    </a:lnTo>
                    <a:lnTo>
                      <a:pt x="65" y="11"/>
                    </a:lnTo>
                  </a:path>
                </a:pathLst>
              </a:custGeom>
              <a:solidFill>
                <a:srgbClr val="000000"/>
              </a:solidFill>
              <a:ln w="9525" cap="rnd">
                <a:noFill/>
                <a:round/>
              </a:ln>
              <a:effectLst/>
            </p:spPr>
            <p:txBody>
              <a:bodyPr/>
              <a:lstStyle/>
              <a:p>
                <a:endParaRPr lang="zh-CN" altLang="en-US"/>
              </a:p>
            </p:txBody>
          </p:sp>
          <p:sp>
            <p:nvSpPr>
              <p:cNvPr id="50239" name="Freeform 63"/>
              <p:cNvSpPr/>
              <p:nvPr/>
            </p:nvSpPr>
            <p:spPr bwMode="auto">
              <a:xfrm>
                <a:off x="3264" y="1659"/>
                <a:ext cx="123" cy="157"/>
              </a:xfrm>
              <a:custGeom>
                <a:avLst/>
                <a:gdLst/>
                <a:ahLst/>
                <a:cxnLst>
                  <a:cxn ang="0">
                    <a:pos x="105" y="4"/>
                  </a:cxn>
                  <a:cxn ang="0">
                    <a:pos x="110" y="24"/>
                  </a:cxn>
                  <a:cxn ang="0">
                    <a:pos x="113" y="49"/>
                  </a:cxn>
                  <a:cxn ang="0">
                    <a:pos x="113" y="79"/>
                  </a:cxn>
                  <a:cxn ang="0">
                    <a:pos x="113" y="101"/>
                  </a:cxn>
                  <a:cxn ang="0">
                    <a:pos x="106" y="127"/>
                  </a:cxn>
                  <a:cxn ang="0">
                    <a:pos x="93" y="144"/>
                  </a:cxn>
                  <a:cxn ang="0">
                    <a:pos x="73" y="144"/>
                  </a:cxn>
                  <a:cxn ang="0">
                    <a:pos x="50" y="131"/>
                  </a:cxn>
                  <a:cxn ang="0">
                    <a:pos x="28" y="115"/>
                  </a:cxn>
                  <a:cxn ang="0">
                    <a:pos x="0" y="89"/>
                  </a:cxn>
                  <a:cxn ang="0">
                    <a:pos x="29" y="124"/>
                  </a:cxn>
                  <a:cxn ang="0">
                    <a:pos x="53" y="141"/>
                  </a:cxn>
                  <a:cxn ang="0">
                    <a:pos x="78" y="153"/>
                  </a:cxn>
                  <a:cxn ang="0">
                    <a:pos x="95" y="156"/>
                  </a:cxn>
                  <a:cxn ang="0">
                    <a:pos x="107" y="146"/>
                  </a:cxn>
                  <a:cxn ang="0">
                    <a:pos x="117" y="123"/>
                  </a:cxn>
                  <a:cxn ang="0">
                    <a:pos x="122" y="92"/>
                  </a:cxn>
                  <a:cxn ang="0">
                    <a:pos x="121" y="55"/>
                  </a:cxn>
                  <a:cxn ang="0">
                    <a:pos x="116" y="21"/>
                  </a:cxn>
                  <a:cxn ang="0">
                    <a:pos x="109" y="0"/>
                  </a:cxn>
                  <a:cxn ang="0">
                    <a:pos x="105" y="4"/>
                  </a:cxn>
                  <a:cxn ang="0">
                    <a:pos x="105" y="4"/>
                  </a:cxn>
                </a:cxnLst>
                <a:rect l="0" t="0" r="r" b="b"/>
                <a:pathLst>
                  <a:path w="123" h="157">
                    <a:moveTo>
                      <a:pt x="105" y="4"/>
                    </a:moveTo>
                    <a:lnTo>
                      <a:pt x="110" y="24"/>
                    </a:lnTo>
                    <a:lnTo>
                      <a:pt x="113" y="49"/>
                    </a:lnTo>
                    <a:lnTo>
                      <a:pt x="113" y="79"/>
                    </a:lnTo>
                    <a:lnTo>
                      <a:pt x="113" y="101"/>
                    </a:lnTo>
                    <a:lnTo>
                      <a:pt x="106" y="127"/>
                    </a:lnTo>
                    <a:lnTo>
                      <a:pt x="93" y="144"/>
                    </a:lnTo>
                    <a:lnTo>
                      <a:pt x="73" y="144"/>
                    </a:lnTo>
                    <a:lnTo>
                      <a:pt x="50" y="131"/>
                    </a:lnTo>
                    <a:lnTo>
                      <a:pt x="28" y="115"/>
                    </a:lnTo>
                    <a:lnTo>
                      <a:pt x="0" y="89"/>
                    </a:lnTo>
                    <a:lnTo>
                      <a:pt x="29" y="124"/>
                    </a:lnTo>
                    <a:lnTo>
                      <a:pt x="53" y="141"/>
                    </a:lnTo>
                    <a:lnTo>
                      <a:pt x="78" y="153"/>
                    </a:lnTo>
                    <a:lnTo>
                      <a:pt x="95" y="156"/>
                    </a:lnTo>
                    <a:lnTo>
                      <a:pt x="107" y="146"/>
                    </a:lnTo>
                    <a:lnTo>
                      <a:pt x="117" y="123"/>
                    </a:lnTo>
                    <a:lnTo>
                      <a:pt x="122" y="92"/>
                    </a:lnTo>
                    <a:lnTo>
                      <a:pt x="121" y="55"/>
                    </a:lnTo>
                    <a:lnTo>
                      <a:pt x="116" y="21"/>
                    </a:lnTo>
                    <a:lnTo>
                      <a:pt x="109" y="0"/>
                    </a:lnTo>
                    <a:lnTo>
                      <a:pt x="105" y="4"/>
                    </a:lnTo>
                    <a:lnTo>
                      <a:pt x="105" y="4"/>
                    </a:lnTo>
                  </a:path>
                </a:pathLst>
              </a:custGeom>
              <a:solidFill>
                <a:srgbClr val="000000"/>
              </a:solidFill>
              <a:ln w="9525" cap="rnd">
                <a:noFill/>
                <a:round/>
              </a:ln>
              <a:effectLst/>
            </p:spPr>
            <p:txBody>
              <a:bodyPr/>
              <a:lstStyle/>
              <a:p>
                <a:endParaRPr lang="zh-CN" altLang="en-US"/>
              </a:p>
            </p:txBody>
          </p:sp>
          <p:sp>
            <p:nvSpPr>
              <p:cNvPr id="50240" name="Freeform 64"/>
              <p:cNvSpPr/>
              <p:nvPr/>
            </p:nvSpPr>
            <p:spPr bwMode="auto">
              <a:xfrm>
                <a:off x="3250" y="1770"/>
                <a:ext cx="24" cy="212"/>
              </a:xfrm>
              <a:custGeom>
                <a:avLst/>
                <a:gdLst/>
                <a:ahLst/>
                <a:cxnLst>
                  <a:cxn ang="0">
                    <a:pos x="5" y="0"/>
                  </a:cxn>
                  <a:cxn ang="0">
                    <a:pos x="15" y="14"/>
                  </a:cxn>
                  <a:cxn ang="0">
                    <a:pos x="15" y="73"/>
                  </a:cxn>
                  <a:cxn ang="0">
                    <a:pos x="23" y="79"/>
                  </a:cxn>
                  <a:cxn ang="0">
                    <a:pos x="23" y="208"/>
                  </a:cxn>
                  <a:cxn ang="0">
                    <a:pos x="18" y="107"/>
                  </a:cxn>
                  <a:cxn ang="0">
                    <a:pos x="7" y="124"/>
                  </a:cxn>
                  <a:cxn ang="0">
                    <a:pos x="5" y="207"/>
                  </a:cxn>
                  <a:cxn ang="0">
                    <a:pos x="0" y="211"/>
                  </a:cxn>
                  <a:cxn ang="0">
                    <a:pos x="0" y="80"/>
                  </a:cxn>
                  <a:cxn ang="0">
                    <a:pos x="5" y="74"/>
                  </a:cxn>
                  <a:cxn ang="0">
                    <a:pos x="5" y="0"/>
                  </a:cxn>
                  <a:cxn ang="0">
                    <a:pos x="5" y="0"/>
                  </a:cxn>
                </a:cxnLst>
                <a:rect l="0" t="0" r="r" b="b"/>
                <a:pathLst>
                  <a:path w="24" h="212">
                    <a:moveTo>
                      <a:pt x="5" y="0"/>
                    </a:moveTo>
                    <a:lnTo>
                      <a:pt x="15" y="14"/>
                    </a:lnTo>
                    <a:lnTo>
                      <a:pt x="15" y="73"/>
                    </a:lnTo>
                    <a:lnTo>
                      <a:pt x="23" y="79"/>
                    </a:lnTo>
                    <a:lnTo>
                      <a:pt x="23" y="208"/>
                    </a:lnTo>
                    <a:lnTo>
                      <a:pt x="18" y="107"/>
                    </a:lnTo>
                    <a:lnTo>
                      <a:pt x="7" y="124"/>
                    </a:lnTo>
                    <a:lnTo>
                      <a:pt x="5" y="207"/>
                    </a:lnTo>
                    <a:lnTo>
                      <a:pt x="0" y="211"/>
                    </a:lnTo>
                    <a:lnTo>
                      <a:pt x="0" y="80"/>
                    </a:lnTo>
                    <a:lnTo>
                      <a:pt x="5" y="74"/>
                    </a:lnTo>
                    <a:lnTo>
                      <a:pt x="5" y="0"/>
                    </a:lnTo>
                    <a:lnTo>
                      <a:pt x="5" y="0"/>
                    </a:lnTo>
                  </a:path>
                </a:pathLst>
              </a:custGeom>
              <a:solidFill>
                <a:srgbClr val="000000"/>
              </a:solidFill>
              <a:ln w="9525" cap="rnd">
                <a:noFill/>
                <a:round/>
              </a:ln>
              <a:effectLst/>
            </p:spPr>
            <p:txBody>
              <a:bodyPr/>
              <a:lstStyle/>
              <a:p>
                <a:endParaRPr lang="zh-CN" altLang="en-US"/>
              </a:p>
            </p:txBody>
          </p:sp>
          <p:sp>
            <p:nvSpPr>
              <p:cNvPr id="50241" name="Freeform 65"/>
              <p:cNvSpPr/>
              <p:nvPr/>
            </p:nvSpPr>
            <p:spPr bwMode="auto">
              <a:xfrm>
                <a:off x="3142" y="1729"/>
                <a:ext cx="80" cy="64"/>
              </a:xfrm>
              <a:custGeom>
                <a:avLst/>
                <a:gdLst/>
                <a:ahLst/>
                <a:cxnLst>
                  <a:cxn ang="0">
                    <a:pos x="75" y="0"/>
                  </a:cxn>
                  <a:cxn ang="0">
                    <a:pos x="37" y="23"/>
                  </a:cxn>
                  <a:cxn ang="0">
                    <a:pos x="36" y="35"/>
                  </a:cxn>
                  <a:cxn ang="0">
                    <a:pos x="24" y="41"/>
                  </a:cxn>
                  <a:cxn ang="0">
                    <a:pos x="19" y="38"/>
                  </a:cxn>
                  <a:cxn ang="0">
                    <a:pos x="1" y="49"/>
                  </a:cxn>
                  <a:cxn ang="0">
                    <a:pos x="0" y="58"/>
                  </a:cxn>
                  <a:cxn ang="0">
                    <a:pos x="9" y="63"/>
                  </a:cxn>
                  <a:cxn ang="0">
                    <a:pos x="29" y="52"/>
                  </a:cxn>
                  <a:cxn ang="0">
                    <a:pos x="31" y="45"/>
                  </a:cxn>
                  <a:cxn ang="0">
                    <a:pos x="45" y="38"/>
                  </a:cxn>
                  <a:cxn ang="0">
                    <a:pos x="46" y="25"/>
                  </a:cxn>
                  <a:cxn ang="0">
                    <a:pos x="79" y="7"/>
                  </a:cxn>
                  <a:cxn ang="0">
                    <a:pos x="75" y="0"/>
                  </a:cxn>
                  <a:cxn ang="0">
                    <a:pos x="75" y="0"/>
                  </a:cxn>
                </a:cxnLst>
                <a:rect l="0" t="0" r="r" b="b"/>
                <a:pathLst>
                  <a:path w="80" h="64">
                    <a:moveTo>
                      <a:pt x="75" y="0"/>
                    </a:moveTo>
                    <a:lnTo>
                      <a:pt x="37" y="23"/>
                    </a:lnTo>
                    <a:lnTo>
                      <a:pt x="36" y="35"/>
                    </a:lnTo>
                    <a:lnTo>
                      <a:pt x="24" y="41"/>
                    </a:lnTo>
                    <a:lnTo>
                      <a:pt x="19" y="38"/>
                    </a:lnTo>
                    <a:lnTo>
                      <a:pt x="1" y="49"/>
                    </a:lnTo>
                    <a:lnTo>
                      <a:pt x="0" y="58"/>
                    </a:lnTo>
                    <a:lnTo>
                      <a:pt x="9" y="63"/>
                    </a:lnTo>
                    <a:lnTo>
                      <a:pt x="29" y="52"/>
                    </a:lnTo>
                    <a:lnTo>
                      <a:pt x="31" y="45"/>
                    </a:lnTo>
                    <a:lnTo>
                      <a:pt x="45" y="38"/>
                    </a:lnTo>
                    <a:lnTo>
                      <a:pt x="46" y="25"/>
                    </a:lnTo>
                    <a:lnTo>
                      <a:pt x="79" y="7"/>
                    </a:lnTo>
                    <a:lnTo>
                      <a:pt x="75" y="0"/>
                    </a:lnTo>
                    <a:lnTo>
                      <a:pt x="75" y="0"/>
                    </a:lnTo>
                  </a:path>
                </a:pathLst>
              </a:custGeom>
              <a:solidFill>
                <a:srgbClr val="000000"/>
              </a:solidFill>
              <a:ln w="9525" cap="rnd">
                <a:noFill/>
                <a:round/>
              </a:ln>
              <a:effectLst/>
            </p:spPr>
            <p:txBody>
              <a:bodyPr/>
              <a:lstStyle/>
              <a:p>
                <a:endParaRPr lang="zh-CN" altLang="en-US"/>
              </a:p>
            </p:txBody>
          </p:sp>
          <p:sp>
            <p:nvSpPr>
              <p:cNvPr id="50242" name="Freeform 66"/>
              <p:cNvSpPr/>
              <p:nvPr/>
            </p:nvSpPr>
            <p:spPr bwMode="auto">
              <a:xfrm>
                <a:off x="3234" y="1541"/>
                <a:ext cx="132" cy="138"/>
              </a:xfrm>
              <a:custGeom>
                <a:avLst/>
                <a:gdLst/>
                <a:ahLst/>
                <a:cxnLst>
                  <a:cxn ang="0">
                    <a:pos x="1" y="97"/>
                  </a:cxn>
                  <a:cxn ang="0">
                    <a:pos x="0" y="65"/>
                  </a:cxn>
                  <a:cxn ang="0">
                    <a:pos x="3" y="34"/>
                  </a:cxn>
                  <a:cxn ang="0">
                    <a:pos x="14" y="13"/>
                  </a:cxn>
                  <a:cxn ang="0">
                    <a:pos x="28" y="2"/>
                  </a:cxn>
                  <a:cxn ang="0">
                    <a:pos x="47" y="0"/>
                  </a:cxn>
                  <a:cxn ang="0">
                    <a:pos x="68" y="5"/>
                  </a:cxn>
                  <a:cxn ang="0">
                    <a:pos x="93" y="25"/>
                  </a:cxn>
                  <a:cxn ang="0">
                    <a:pos x="120" y="60"/>
                  </a:cxn>
                  <a:cxn ang="0">
                    <a:pos x="131" y="88"/>
                  </a:cxn>
                  <a:cxn ang="0">
                    <a:pos x="124" y="90"/>
                  </a:cxn>
                  <a:cxn ang="0">
                    <a:pos x="111" y="68"/>
                  </a:cxn>
                  <a:cxn ang="0">
                    <a:pos x="94" y="52"/>
                  </a:cxn>
                  <a:cxn ang="0">
                    <a:pos x="76" y="38"/>
                  </a:cxn>
                  <a:cxn ang="0">
                    <a:pos x="48" y="28"/>
                  </a:cxn>
                  <a:cxn ang="0">
                    <a:pos x="16" y="37"/>
                  </a:cxn>
                  <a:cxn ang="0">
                    <a:pos x="8" y="55"/>
                  </a:cxn>
                  <a:cxn ang="0">
                    <a:pos x="5" y="84"/>
                  </a:cxn>
                  <a:cxn ang="0">
                    <a:pos x="5" y="137"/>
                  </a:cxn>
                  <a:cxn ang="0">
                    <a:pos x="1" y="97"/>
                  </a:cxn>
                  <a:cxn ang="0">
                    <a:pos x="1" y="97"/>
                  </a:cxn>
                </a:cxnLst>
                <a:rect l="0" t="0" r="r" b="b"/>
                <a:pathLst>
                  <a:path w="132" h="138">
                    <a:moveTo>
                      <a:pt x="1" y="97"/>
                    </a:moveTo>
                    <a:lnTo>
                      <a:pt x="0" y="65"/>
                    </a:lnTo>
                    <a:lnTo>
                      <a:pt x="3" y="34"/>
                    </a:lnTo>
                    <a:lnTo>
                      <a:pt x="14" y="13"/>
                    </a:lnTo>
                    <a:lnTo>
                      <a:pt x="28" y="2"/>
                    </a:lnTo>
                    <a:lnTo>
                      <a:pt x="47" y="0"/>
                    </a:lnTo>
                    <a:lnTo>
                      <a:pt x="68" y="5"/>
                    </a:lnTo>
                    <a:lnTo>
                      <a:pt x="93" y="25"/>
                    </a:lnTo>
                    <a:lnTo>
                      <a:pt x="120" y="60"/>
                    </a:lnTo>
                    <a:lnTo>
                      <a:pt x="131" y="88"/>
                    </a:lnTo>
                    <a:lnTo>
                      <a:pt x="124" y="90"/>
                    </a:lnTo>
                    <a:lnTo>
                      <a:pt x="111" y="68"/>
                    </a:lnTo>
                    <a:lnTo>
                      <a:pt x="94" y="52"/>
                    </a:lnTo>
                    <a:lnTo>
                      <a:pt x="76" y="38"/>
                    </a:lnTo>
                    <a:lnTo>
                      <a:pt x="48" y="28"/>
                    </a:lnTo>
                    <a:lnTo>
                      <a:pt x="16" y="37"/>
                    </a:lnTo>
                    <a:lnTo>
                      <a:pt x="8" y="55"/>
                    </a:lnTo>
                    <a:lnTo>
                      <a:pt x="5" y="84"/>
                    </a:lnTo>
                    <a:lnTo>
                      <a:pt x="5" y="137"/>
                    </a:lnTo>
                    <a:lnTo>
                      <a:pt x="1" y="97"/>
                    </a:lnTo>
                    <a:lnTo>
                      <a:pt x="1" y="97"/>
                    </a:lnTo>
                  </a:path>
                </a:pathLst>
              </a:custGeom>
              <a:solidFill>
                <a:srgbClr val="000000"/>
              </a:solidFill>
              <a:ln w="9525" cap="rnd">
                <a:noFill/>
                <a:round/>
              </a:ln>
              <a:effectLst/>
            </p:spPr>
            <p:txBody>
              <a:bodyPr/>
              <a:lstStyle/>
              <a:p>
                <a:endParaRPr lang="zh-CN" altLang="en-US"/>
              </a:p>
            </p:txBody>
          </p:sp>
          <p:sp>
            <p:nvSpPr>
              <p:cNvPr id="50243" name="Freeform 67"/>
              <p:cNvSpPr/>
              <p:nvPr/>
            </p:nvSpPr>
            <p:spPr bwMode="auto">
              <a:xfrm>
                <a:off x="3342" y="1516"/>
                <a:ext cx="121" cy="265"/>
              </a:xfrm>
              <a:custGeom>
                <a:avLst/>
                <a:gdLst/>
                <a:ahLst/>
                <a:cxnLst>
                  <a:cxn ang="0">
                    <a:pos x="0" y="0"/>
                  </a:cxn>
                  <a:cxn ang="0">
                    <a:pos x="58" y="43"/>
                  </a:cxn>
                  <a:cxn ang="0">
                    <a:pos x="84" y="74"/>
                  </a:cxn>
                  <a:cxn ang="0">
                    <a:pos x="100" y="118"/>
                  </a:cxn>
                  <a:cxn ang="0">
                    <a:pos x="106" y="168"/>
                  </a:cxn>
                  <a:cxn ang="0">
                    <a:pos x="102" y="224"/>
                  </a:cxn>
                  <a:cxn ang="0">
                    <a:pos x="93" y="264"/>
                  </a:cxn>
                  <a:cxn ang="0">
                    <a:pos x="112" y="221"/>
                  </a:cxn>
                  <a:cxn ang="0">
                    <a:pos x="120" y="161"/>
                  </a:cxn>
                  <a:cxn ang="0">
                    <a:pos x="112" y="98"/>
                  </a:cxn>
                  <a:cxn ang="0">
                    <a:pos x="88" y="54"/>
                  </a:cxn>
                  <a:cxn ang="0">
                    <a:pos x="53" y="21"/>
                  </a:cxn>
                  <a:cxn ang="0">
                    <a:pos x="0" y="0"/>
                  </a:cxn>
                  <a:cxn ang="0">
                    <a:pos x="0" y="0"/>
                  </a:cxn>
                </a:cxnLst>
                <a:rect l="0" t="0" r="r" b="b"/>
                <a:pathLst>
                  <a:path w="121" h="265">
                    <a:moveTo>
                      <a:pt x="0" y="0"/>
                    </a:moveTo>
                    <a:lnTo>
                      <a:pt x="58" y="43"/>
                    </a:lnTo>
                    <a:lnTo>
                      <a:pt x="84" y="74"/>
                    </a:lnTo>
                    <a:lnTo>
                      <a:pt x="100" y="118"/>
                    </a:lnTo>
                    <a:lnTo>
                      <a:pt x="106" y="168"/>
                    </a:lnTo>
                    <a:lnTo>
                      <a:pt x="102" y="224"/>
                    </a:lnTo>
                    <a:lnTo>
                      <a:pt x="93" y="264"/>
                    </a:lnTo>
                    <a:lnTo>
                      <a:pt x="112" y="221"/>
                    </a:lnTo>
                    <a:lnTo>
                      <a:pt x="120" y="161"/>
                    </a:lnTo>
                    <a:lnTo>
                      <a:pt x="112" y="98"/>
                    </a:lnTo>
                    <a:lnTo>
                      <a:pt x="88" y="54"/>
                    </a:lnTo>
                    <a:lnTo>
                      <a:pt x="53" y="21"/>
                    </a:lnTo>
                    <a:lnTo>
                      <a:pt x="0" y="0"/>
                    </a:lnTo>
                    <a:lnTo>
                      <a:pt x="0" y="0"/>
                    </a:lnTo>
                  </a:path>
                </a:pathLst>
              </a:custGeom>
              <a:solidFill>
                <a:srgbClr val="000000"/>
              </a:solidFill>
              <a:ln w="9525" cap="rnd">
                <a:noFill/>
                <a:round/>
              </a:ln>
              <a:effectLst/>
            </p:spPr>
            <p:txBody>
              <a:bodyPr/>
              <a:lstStyle/>
              <a:p>
                <a:endParaRPr lang="zh-CN" altLang="en-US"/>
              </a:p>
            </p:txBody>
          </p:sp>
          <p:sp>
            <p:nvSpPr>
              <p:cNvPr id="50244" name="Freeform 68"/>
              <p:cNvSpPr/>
              <p:nvPr/>
            </p:nvSpPr>
            <p:spPr bwMode="auto">
              <a:xfrm>
                <a:off x="3347" y="1474"/>
                <a:ext cx="158" cy="295"/>
              </a:xfrm>
              <a:custGeom>
                <a:avLst/>
                <a:gdLst/>
                <a:ahLst/>
                <a:cxnLst>
                  <a:cxn ang="0">
                    <a:pos x="0" y="0"/>
                  </a:cxn>
                  <a:cxn ang="0">
                    <a:pos x="58" y="20"/>
                  </a:cxn>
                  <a:cxn ang="0">
                    <a:pos x="112" y="66"/>
                  </a:cxn>
                  <a:cxn ang="0">
                    <a:pos x="138" y="112"/>
                  </a:cxn>
                  <a:cxn ang="0">
                    <a:pos x="155" y="168"/>
                  </a:cxn>
                  <a:cxn ang="0">
                    <a:pos x="157" y="233"/>
                  </a:cxn>
                  <a:cxn ang="0">
                    <a:pos x="143" y="294"/>
                  </a:cxn>
                  <a:cxn ang="0">
                    <a:pos x="147" y="218"/>
                  </a:cxn>
                  <a:cxn ang="0">
                    <a:pos x="138" y="150"/>
                  </a:cxn>
                  <a:cxn ang="0">
                    <a:pos x="110" y="85"/>
                  </a:cxn>
                  <a:cxn ang="0">
                    <a:pos x="58" y="33"/>
                  </a:cxn>
                  <a:cxn ang="0">
                    <a:pos x="0" y="0"/>
                  </a:cxn>
                  <a:cxn ang="0">
                    <a:pos x="0" y="0"/>
                  </a:cxn>
                </a:cxnLst>
                <a:rect l="0" t="0" r="r" b="b"/>
                <a:pathLst>
                  <a:path w="158" h="295">
                    <a:moveTo>
                      <a:pt x="0" y="0"/>
                    </a:moveTo>
                    <a:lnTo>
                      <a:pt x="58" y="20"/>
                    </a:lnTo>
                    <a:lnTo>
                      <a:pt x="112" y="66"/>
                    </a:lnTo>
                    <a:lnTo>
                      <a:pt x="138" y="112"/>
                    </a:lnTo>
                    <a:lnTo>
                      <a:pt x="155" y="168"/>
                    </a:lnTo>
                    <a:lnTo>
                      <a:pt x="157" y="233"/>
                    </a:lnTo>
                    <a:lnTo>
                      <a:pt x="143" y="294"/>
                    </a:lnTo>
                    <a:lnTo>
                      <a:pt x="147" y="218"/>
                    </a:lnTo>
                    <a:lnTo>
                      <a:pt x="138" y="150"/>
                    </a:lnTo>
                    <a:lnTo>
                      <a:pt x="110" y="85"/>
                    </a:lnTo>
                    <a:lnTo>
                      <a:pt x="58" y="33"/>
                    </a:lnTo>
                    <a:lnTo>
                      <a:pt x="0" y="0"/>
                    </a:lnTo>
                    <a:lnTo>
                      <a:pt x="0" y="0"/>
                    </a:lnTo>
                  </a:path>
                </a:pathLst>
              </a:custGeom>
              <a:solidFill>
                <a:srgbClr val="000000"/>
              </a:solidFill>
              <a:ln w="9525" cap="rnd">
                <a:noFill/>
                <a:round/>
              </a:ln>
              <a:effectLst/>
            </p:spPr>
            <p:txBody>
              <a:bodyPr/>
              <a:lstStyle/>
              <a:p>
                <a:endParaRPr lang="zh-CN" altLang="en-US"/>
              </a:p>
            </p:txBody>
          </p:sp>
        </p:grpSp>
        <p:grpSp>
          <p:nvGrpSpPr>
            <p:cNvPr id="6" name="Group 69"/>
            <p:cNvGrpSpPr/>
            <p:nvPr/>
          </p:nvGrpSpPr>
          <p:grpSpPr bwMode="auto">
            <a:xfrm>
              <a:off x="1720" y="2173"/>
              <a:ext cx="626" cy="606"/>
              <a:chOff x="1720" y="2173"/>
              <a:chExt cx="626" cy="606"/>
            </a:xfrm>
          </p:grpSpPr>
          <p:grpSp>
            <p:nvGrpSpPr>
              <p:cNvPr id="7" name="Group 70"/>
              <p:cNvGrpSpPr/>
              <p:nvPr/>
            </p:nvGrpSpPr>
            <p:grpSpPr bwMode="auto">
              <a:xfrm>
                <a:off x="2171" y="2458"/>
                <a:ext cx="40" cy="321"/>
                <a:chOff x="2171" y="2458"/>
                <a:chExt cx="40" cy="321"/>
              </a:xfrm>
            </p:grpSpPr>
            <p:sp>
              <p:nvSpPr>
                <p:cNvPr id="50247" name="Freeform 71"/>
                <p:cNvSpPr/>
                <p:nvPr/>
              </p:nvSpPr>
              <p:spPr bwMode="auto">
                <a:xfrm>
                  <a:off x="2172" y="2581"/>
                  <a:ext cx="38" cy="194"/>
                </a:xfrm>
                <a:custGeom>
                  <a:avLst/>
                  <a:gdLst/>
                  <a:ahLst/>
                  <a:cxnLst>
                    <a:cxn ang="0">
                      <a:pos x="0" y="193"/>
                    </a:cxn>
                    <a:cxn ang="0">
                      <a:pos x="1" y="6"/>
                    </a:cxn>
                    <a:cxn ang="0">
                      <a:pos x="24" y="0"/>
                    </a:cxn>
                    <a:cxn ang="0">
                      <a:pos x="37" y="87"/>
                    </a:cxn>
                    <a:cxn ang="0">
                      <a:pos x="27" y="180"/>
                    </a:cxn>
                    <a:cxn ang="0">
                      <a:pos x="0" y="193"/>
                    </a:cxn>
                    <a:cxn ang="0">
                      <a:pos x="0" y="193"/>
                    </a:cxn>
                  </a:cxnLst>
                  <a:rect l="0" t="0" r="r" b="b"/>
                  <a:pathLst>
                    <a:path w="38" h="194">
                      <a:moveTo>
                        <a:pt x="0" y="193"/>
                      </a:moveTo>
                      <a:lnTo>
                        <a:pt x="1" y="6"/>
                      </a:lnTo>
                      <a:lnTo>
                        <a:pt x="24" y="0"/>
                      </a:lnTo>
                      <a:lnTo>
                        <a:pt x="37" y="87"/>
                      </a:lnTo>
                      <a:lnTo>
                        <a:pt x="27" y="180"/>
                      </a:lnTo>
                      <a:lnTo>
                        <a:pt x="0" y="193"/>
                      </a:lnTo>
                      <a:lnTo>
                        <a:pt x="0" y="193"/>
                      </a:lnTo>
                    </a:path>
                  </a:pathLst>
                </a:custGeom>
                <a:solidFill>
                  <a:srgbClr val="FFFFFF"/>
                </a:solidFill>
                <a:ln w="9525" cap="rnd">
                  <a:noFill/>
                  <a:round/>
                </a:ln>
                <a:effectLst/>
              </p:spPr>
              <p:txBody>
                <a:bodyPr/>
                <a:lstStyle/>
                <a:p>
                  <a:endParaRPr lang="zh-CN" altLang="en-US"/>
                </a:p>
              </p:txBody>
            </p:sp>
            <p:sp>
              <p:nvSpPr>
                <p:cNvPr id="50248" name="Freeform 72"/>
                <p:cNvSpPr/>
                <p:nvPr/>
              </p:nvSpPr>
              <p:spPr bwMode="auto">
                <a:xfrm>
                  <a:off x="2171" y="2647"/>
                  <a:ext cx="35" cy="129"/>
                </a:xfrm>
                <a:custGeom>
                  <a:avLst/>
                  <a:gdLst/>
                  <a:ahLst/>
                  <a:cxnLst>
                    <a:cxn ang="0">
                      <a:pos x="34" y="125"/>
                    </a:cxn>
                    <a:cxn ang="0">
                      <a:pos x="0" y="128"/>
                    </a:cxn>
                    <a:cxn ang="0">
                      <a:pos x="15" y="0"/>
                    </a:cxn>
                    <a:cxn ang="0">
                      <a:pos x="34" y="8"/>
                    </a:cxn>
                    <a:cxn ang="0">
                      <a:pos x="34" y="125"/>
                    </a:cxn>
                    <a:cxn ang="0">
                      <a:pos x="34" y="125"/>
                    </a:cxn>
                  </a:cxnLst>
                  <a:rect l="0" t="0" r="r" b="b"/>
                  <a:pathLst>
                    <a:path w="35" h="129">
                      <a:moveTo>
                        <a:pt x="34" y="125"/>
                      </a:moveTo>
                      <a:lnTo>
                        <a:pt x="0" y="128"/>
                      </a:lnTo>
                      <a:lnTo>
                        <a:pt x="15" y="0"/>
                      </a:lnTo>
                      <a:lnTo>
                        <a:pt x="34" y="8"/>
                      </a:lnTo>
                      <a:lnTo>
                        <a:pt x="34" y="125"/>
                      </a:lnTo>
                      <a:lnTo>
                        <a:pt x="34" y="125"/>
                      </a:lnTo>
                    </a:path>
                  </a:pathLst>
                </a:custGeom>
                <a:solidFill>
                  <a:srgbClr val="A3A3D6"/>
                </a:solidFill>
                <a:ln w="9525" cap="rnd">
                  <a:noFill/>
                  <a:round/>
                </a:ln>
                <a:effectLst/>
              </p:spPr>
              <p:txBody>
                <a:bodyPr/>
                <a:lstStyle/>
                <a:p>
                  <a:endParaRPr lang="zh-CN" altLang="en-US"/>
                </a:p>
              </p:txBody>
            </p:sp>
            <p:sp>
              <p:nvSpPr>
                <p:cNvPr id="50249" name="Freeform 73"/>
                <p:cNvSpPr/>
                <p:nvPr/>
              </p:nvSpPr>
              <p:spPr bwMode="auto">
                <a:xfrm>
                  <a:off x="2171" y="2458"/>
                  <a:ext cx="40" cy="321"/>
                </a:xfrm>
                <a:custGeom>
                  <a:avLst/>
                  <a:gdLst/>
                  <a:ahLst/>
                  <a:cxnLst>
                    <a:cxn ang="0">
                      <a:pos x="30" y="0"/>
                    </a:cxn>
                    <a:cxn ang="0">
                      <a:pos x="13" y="22"/>
                    </a:cxn>
                    <a:cxn ang="0">
                      <a:pos x="13" y="111"/>
                    </a:cxn>
                    <a:cxn ang="0">
                      <a:pos x="0" y="121"/>
                    </a:cxn>
                    <a:cxn ang="0">
                      <a:pos x="0" y="317"/>
                    </a:cxn>
                    <a:cxn ang="0">
                      <a:pos x="8" y="163"/>
                    </a:cxn>
                    <a:cxn ang="0">
                      <a:pos x="27" y="188"/>
                    </a:cxn>
                    <a:cxn ang="0">
                      <a:pos x="30" y="315"/>
                    </a:cxn>
                    <a:cxn ang="0">
                      <a:pos x="39" y="320"/>
                    </a:cxn>
                    <a:cxn ang="0">
                      <a:pos x="39" y="122"/>
                    </a:cxn>
                    <a:cxn ang="0">
                      <a:pos x="30" y="113"/>
                    </a:cxn>
                    <a:cxn ang="0">
                      <a:pos x="30" y="0"/>
                    </a:cxn>
                    <a:cxn ang="0">
                      <a:pos x="30" y="0"/>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w="9525" cap="rnd">
                  <a:noFill/>
                  <a:round/>
                </a:ln>
                <a:effectLst/>
              </p:spPr>
              <p:txBody>
                <a:bodyPr/>
                <a:lstStyle/>
                <a:p>
                  <a:endParaRPr lang="zh-CN" altLang="en-US"/>
                </a:p>
              </p:txBody>
            </p:sp>
          </p:grpSp>
          <p:grpSp>
            <p:nvGrpSpPr>
              <p:cNvPr id="8" name="Group 74"/>
              <p:cNvGrpSpPr/>
              <p:nvPr/>
            </p:nvGrpSpPr>
            <p:grpSpPr bwMode="auto">
              <a:xfrm>
                <a:off x="1720" y="2173"/>
                <a:ext cx="626" cy="531"/>
                <a:chOff x="1720" y="2173"/>
                <a:chExt cx="626" cy="531"/>
              </a:xfrm>
            </p:grpSpPr>
            <p:sp>
              <p:nvSpPr>
                <p:cNvPr id="50251" name="Freeform 75"/>
                <p:cNvSpPr/>
                <p:nvPr/>
              </p:nvSpPr>
              <p:spPr bwMode="auto">
                <a:xfrm>
                  <a:off x="1877" y="2173"/>
                  <a:ext cx="465" cy="425"/>
                </a:xfrm>
                <a:custGeom>
                  <a:avLst/>
                  <a:gdLst/>
                  <a:ahLst/>
                  <a:cxnLst>
                    <a:cxn ang="0">
                      <a:pos x="319" y="212"/>
                    </a:cxn>
                    <a:cxn ang="0">
                      <a:pos x="334" y="311"/>
                    </a:cxn>
                    <a:cxn ang="0">
                      <a:pos x="314" y="361"/>
                    </a:cxn>
                    <a:cxn ang="0">
                      <a:pos x="296" y="392"/>
                    </a:cxn>
                    <a:cxn ang="0">
                      <a:pos x="268" y="417"/>
                    </a:cxn>
                    <a:cxn ang="0">
                      <a:pos x="233" y="424"/>
                    </a:cxn>
                    <a:cxn ang="0">
                      <a:pos x="201" y="415"/>
                    </a:cxn>
                    <a:cxn ang="0">
                      <a:pos x="167" y="395"/>
                    </a:cxn>
                    <a:cxn ang="0">
                      <a:pos x="135" y="365"/>
                    </a:cxn>
                    <a:cxn ang="0">
                      <a:pos x="109" y="340"/>
                    </a:cxn>
                    <a:cxn ang="0">
                      <a:pos x="82" y="308"/>
                    </a:cxn>
                    <a:cxn ang="0">
                      <a:pos x="67" y="282"/>
                    </a:cxn>
                    <a:cxn ang="0">
                      <a:pos x="17" y="302"/>
                    </a:cxn>
                    <a:cxn ang="0">
                      <a:pos x="2" y="289"/>
                    </a:cxn>
                    <a:cxn ang="0">
                      <a:pos x="0" y="262"/>
                    </a:cxn>
                    <a:cxn ang="0">
                      <a:pos x="43" y="237"/>
                    </a:cxn>
                    <a:cxn ang="0">
                      <a:pos x="25" y="206"/>
                    </a:cxn>
                    <a:cxn ang="0">
                      <a:pos x="14" y="162"/>
                    </a:cxn>
                    <a:cxn ang="0">
                      <a:pos x="9" y="119"/>
                    </a:cxn>
                    <a:cxn ang="0">
                      <a:pos x="17" y="69"/>
                    </a:cxn>
                    <a:cxn ang="0">
                      <a:pos x="34" y="37"/>
                    </a:cxn>
                    <a:cxn ang="0">
                      <a:pos x="59" y="9"/>
                    </a:cxn>
                    <a:cxn ang="0">
                      <a:pos x="92" y="0"/>
                    </a:cxn>
                    <a:cxn ang="0">
                      <a:pos x="126" y="6"/>
                    </a:cxn>
                    <a:cxn ang="0">
                      <a:pos x="184" y="39"/>
                    </a:cxn>
                    <a:cxn ang="0">
                      <a:pos x="251" y="95"/>
                    </a:cxn>
                    <a:cxn ang="0">
                      <a:pos x="307" y="151"/>
                    </a:cxn>
                    <a:cxn ang="0">
                      <a:pos x="391" y="128"/>
                    </a:cxn>
                    <a:cxn ang="0">
                      <a:pos x="403" y="138"/>
                    </a:cxn>
                    <a:cxn ang="0">
                      <a:pos x="416" y="133"/>
                    </a:cxn>
                    <a:cxn ang="0">
                      <a:pos x="416" y="120"/>
                    </a:cxn>
                    <a:cxn ang="0">
                      <a:pos x="454" y="105"/>
                    </a:cxn>
                    <a:cxn ang="0">
                      <a:pos x="464" y="120"/>
                    </a:cxn>
                    <a:cxn ang="0">
                      <a:pos x="445" y="143"/>
                    </a:cxn>
                    <a:cxn ang="0">
                      <a:pos x="397" y="151"/>
                    </a:cxn>
                    <a:cxn ang="0">
                      <a:pos x="381" y="147"/>
                    </a:cxn>
                    <a:cxn ang="0">
                      <a:pos x="319" y="165"/>
                    </a:cxn>
                    <a:cxn ang="0">
                      <a:pos x="319" y="212"/>
                    </a:cxn>
                    <a:cxn ang="0">
                      <a:pos x="319" y="212"/>
                    </a:cxn>
                  </a:cxnLst>
                  <a:rect l="0" t="0" r="r" b="b"/>
                  <a:pathLst>
                    <a:path w="465" h="425">
                      <a:moveTo>
                        <a:pt x="319" y="212"/>
                      </a:moveTo>
                      <a:lnTo>
                        <a:pt x="334" y="311"/>
                      </a:lnTo>
                      <a:lnTo>
                        <a:pt x="314" y="361"/>
                      </a:lnTo>
                      <a:lnTo>
                        <a:pt x="296" y="392"/>
                      </a:lnTo>
                      <a:lnTo>
                        <a:pt x="268" y="417"/>
                      </a:lnTo>
                      <a:lnTo>
                        <a:pt x="233" y="424"/>
                      </a:lnTo>
                      <a:lnTo>
                        <a:pt x="201" y="415"/>
                      </a:lnTo>
                      <a:lnTo>
                        <a:pt x="167" y="395"/>
                      </a:lnTo>
                      <a:lnTo>
                        <a:pt x="135" y="365"/>
                      </a:lnTo>
                      <a:lnTo>
                        <a:pt x="109" y="340"/>
                      </a:lnTo>
                      <a:lnTo>
                        <a:pt x="82" y="308"/>
                      </a:lnTo>
                      <a:lnTo>
                        <a:pt x="67" y="282"/>
                      </a:lnTo>
                      <a:lnTo>
                        <a:pt x="17" y="302"/>
                      </a:lnTo>
                      <a:lnTo>
                        <a:pt x="2" y="289"/>
                      </a:lnTo>
                      <a:lnTo>
                        <a:pt x="0" y="262"/>
                      </a:lnTo>
                      <a:lnTo>
                        <a:pt x="43" y="237"/>
                      </a:lnTo>
                      <a:lnTo>
                        <a:pt x="25" y="206"/>
                      </a:lnTo>
                      <a:lnTo>
                        <a:pt x="14" y="162"/>
                      </a:lnTo>
                      <a:lnTo>
                        <a:pt x="9" y="119"/>
                      </a:lnTo>
                      <a:lnTo>
                        <a:pt x="17" y="69"/>
                      </a:lnTo>
                      <a:lnTo>
                        <a:pt x="34" y="37"/>
                      </a:lnTo>
                      <a:lnTo>
                        <a:pt x="59" y="9"/>
                      </a:lnTo>
                      <a:lnTo>
                        <a:pt x="92" y="0"/>
                      </a:lnTo>
                      <a:lnTo>
                        <a:pt x="126" y="6"/>
                      </a:lnTo>
                      <a:lnTo>
                        <a:pt x="184" y="39"/>
                      </a:lnTo>
                      <a:lnTo>
                        <a:pt x="251" y="95"/>
                      </a:lnTo>
                      <a:lnTo>
                        <a:pt x="307" y="151"/>
                      </a:lnTo>
                      <a:lnTo>
                        <a:pt x="391" y="128"/>
                      </a:lnTo>
                      <a:lnTo>
                        <a:pt x="403" y="138"/>
                      </a:lnTo>
                      <a:lnTo>
                        <a:pt x="416" y="133"/>
                      </a:lnTo>
                      <a:lnTo>
                        <a:pt x="416" y="120"/>
                      </a:lnTo>
                      <a:lnTo>
                        <a:pt x="454" y="105"/>
                      </a:lnTo>
                      <a:lnTo>
                        <a:pt x="464" y="120"/>
                      </a:lnTo>
                      <a:lnTo>
                        <a:pt x="445" y="143"/>
                      </a:lnTo>
                      <a:lnTo>
                        <a:pt x="397" y="151"/>
                      </a:lnTo>
                      <a:lnTo>
                        <a:pt x="381" y="147"/>
                      </a:lnTo>
                      <a:lnTo>
                        <a:pt x="319" y="165"/>
                      </a:lnTo>
                      <a:lnTo>
                        <a:pt x="319" y="212"/>
                      </a:lnTo>
                      <a:lnTo>
                        <a:pt x="319" y="212"/>
                      </a:lnTo>
                    </a:path>
                  </a:pathLst>
                </a:custGeom>
                <a:solidFill>
                  <a:srgbClr val="FFFFFF"/>
                </a:solidFill>
                <a:ln w="9525" cap="rnd">
                  <a:noFill/>
                  <a:round/>
                </a:ln>
                <a:effectLst/>
              </p:spPr>
              <p:txBody>
                <a:bodyPr/>
                <a:lstStyle/>
                <a:p>
                  <a:endParaRPr lang="zh-CN" altLang="en-US"/>
                </a:p>
              </p:txBody>
            </p:sp>
            <p:sp>
              <p:nvSpPr>
                <p:cNvPr id="50252" name="Freeform 76"/>
                <p:cNvSpPr/>
                <p:nvPr/>
              </p:nvSpPr>
              <p:spPr bwMode="auto">
                <a:xfrm>
                  <a:off x="1955" y="2359"/>
                  <a:ext cx="220" cy="211"/>
                </a:xfrm>
                <a:custGeom>
                  <a:avLst/>
                  <a:gdLst/>
                  <a:ahLst/>
                  <a:cxnLst>
                    <a:cxn ang="0">
                      <a:pos x="72" y="56"/>
                    </a:cxn>
                    <a:cxn ang="0">
                      <a:pos x="79" y="62"/>
                    </a:cxn>
                    <a:cxn ang="0">
                      <a:pos x="69" y="151"/>
                    </a:cxn>
                    <a:cxn ang="0">
                      <a:pos x="80" y="158"/>
                    </a:cxn>
                    <a:cxn ang="0">
                      <a:pos x="94" y="72"/>
                    </a:cxn>
                    <a:cxn ang="0">
                      <a:pos x="116" y="90"/>
                    </a:cxn>
                    <a:cxn ang="0">
                      <a:pos x="156" y="103"/>
                    </a:cxn>
                    <a:cxn ang="0">
                      <a:pos x="202" y="88"/>
                    </a:cxn>
                    <a:cxn ang="0">
                      <a:pos x="204" y="35"/>
                    </a:cxn>
                    <a:cxn ang="0">
                      <a:pos x="192" y="0"/>
                    </a:cxn>
                    <a:cxn ang="0">
                      <a:pos x="208" y="32"/>
                    </a:cxn>
                    <a:cxn ang="0">
                      <a:pos x="215" y="59"/>
                    </a:cxn>
                    <a:cxn ang="0">
                      <a:pos x="219" y="93"/>
                    </a:cxn>
                    <a:cxn ang="0">
                      <a:pos x="217" y="120"/>
                    </a:cxn>
                    <a:cxn ang="0">
                      <a:pos x="203" y="176"/>
                    </a:cxn>
                    <a:cxn ang="0">
                      <a:pos x="188" y="196"/>
                    </a:cxn>
                    <a:cxn ang="0">
                      <a:pos x="167" y="209"/>
                    </a:cxn>
                    <a:cxn ang="0">
                      <a:pos x="139" y="210"/>
                    </a:cxn>
                    <a:cxn ang="0">
                      <a:pos x="111" y="192"/>
                    </a:cxn>
                    <a:cxn ang="0">
                      <a:pos x="82" y="171"/>
                    </a:cxn>
                    <a:cxn ang="0">
                      <a:pos x="44" y="134"/>
                    </a:cxn>
                    <a:cxn ang="0">
                      <a:pos x="7" y="84"/>
                    </a:cxn>
                    <a:cxn ang="0">
                      <a:pos x="0" y="64"/>
                    </a:cxn>
                    <a:cxn ang="0">
                      <a:pos x="42" y="46"/>
                    </a:cxn>
                    <a:cxn ang="0">
                      <a:pos x="72" y="56"/>
                    </a:cxn>
                    <a:cxn ang="0">
                      <a:pos x="72" y="56"/>
                    </a:cxn>
                  </a:cxnLst>
                  <a:rect l="0" t="0" r="r" b="b"/>
                  <a:pathLst>
                    <a:path w="220" h="211">
                      <a:moveTo>
                        <a:pt x="72" y="56"/>
                      </a:moveTo>
                      <a:lnTo>
                        <a:pt x="79" y="62"/>
                      </a:lnTo>
                      <a:lnTo>
                        <a:pt x="69" y="151"/>
                      </a:lnTo>
                      <a:lnTo>
                        <a:pt x="80" y="158"/>
                      </a:lnTo>
                      <a:lnTo>
                        <a:pt x="94" y="72"/>
                      </a:lnTo>
                      <a:lnTo>
                        <a:pt x="116" y="90"/>
                      </a:lnTo>
                      <a:lnTo>
                        <a:pt x="156" y="103"/>
                      </a:lnTo>
                      <a:lnTo>
                        <a:pt x="202" y="88"/>
                      </a:lnTo>
                      <a:lnTo>
                        <a:pt x="204" y="35"/>
                      </a:lnTo>
                      <a:lnTo>
                        <a:pt x="192" y="0"/>
                      </a:lnTo>
                      <a:lnTo>
                        <a:pt x="208" y="32"/>
                      </a:lnTo>
                      <a:lnTo>
                        <a:pt x="215" y="59"/>
                      </a:lnTo>
                      <a:lnTo>
                        <a:pt x="219" y="93"/>
                      </a:lnTo>
                      <a:lnTo>
                        <a:pt x="217" y="120"/>
                      </a:lnTo>
                      <a:lnTo>
                        <a:pt x="203" y="176"/>
                      </a:lnTo>
                      <a:lnTo>
                        <a:pt x="188" y="196"/>
                      </a:lnTo>
                      <a:lnTo>
                        <a:pt x="167" y="209"/>
                      </a:lnTo>
                      <a:lnTo>
                        <a:pt x="139" y="210"/>
                      </a:lnTo>
                      <a:lnTo>
                        <a:pt x="111" y="192"/>
                      </a:lnTo>
                      <a:lnTo>
                        <a:pt x="82" y="171"/>
                      </a:lnTo>
                      <a:lnTo>
                        <a:pt x="44" y="134"/>
                      </a:lnTo>
                      <a:lnTo>
                        <a:pt x="7" y="84"/>
                      </a:lnTo>
                      <a:lnTo>
                        <a:pt x="0" y="64"/>
                      </a:lnTo>
                      <a:lnTo>
                        <a:pt x="42" y="46"/>
                      </a:lnTo>
                      <a:lnTo>
                        <a:pt x="72" y="56"/>
                      </a:lnTo>
                      <a:lnTo>
                        <a:pt x="72" y="56"/>
                      </a:lnTo>
                    </a:path>
                  </a:pathLst>
                </a:custGeom>
                <a:solidFill>
                  <a:srgbClr val="CCCCFF"/>
                </a:solidFill>
                <a:ln w="9525" cap="rnd">
                  <a:noFill/>
                  <a:round/>
                </a:ln>
                <a:effectLst/>
              </p:spPr>
              <p:txBody>
                <a:bodyPr/>
                <a:lstStyle/>
                <a:p>
                  <a:endParaRPr lang="zh-CN" altLang="en-US"/>
                </a:p>
              </p:txBody>
            </p:sp>
            <p:sp>
              <p:nvSpPr>
                <p:cNvPr id="50253" name="Freeform 77"/>
                <p:cNvSpPr/>
                <p:nvPr/>
              </p:nvSpPr>
              <p:spPr bwMode="auto">
                <a:xfrm>
                  <a:off x="1963" y="2180"/>
                  <a:ext cx="242" cy="404"/>
                </a:xfrm>
                <a:custGeom>
                  <a:avLst/>
                  <a:gdLst/>
                  <a:ahLst/>
                  <a:cxnLst>
                    <a:cxn ang="0">
                      <a:pos x="0" y="4"/>
                    </a:cxn>
                    <a:cxn ang="0">
                      <a:pos x="34" y="0"/>
                    </a:cxn>
                    <a:cxn ang="0">
                      <a:pos x="75" y="17"/>
                    </a:cxn>
                    <a:cxn ang="0">
                      <a:pos x="123" y="48"/>
                    </a:cxn>
                    <a:cxn ang="0">
                      <a:pos x="161" y="78"/>
                    </a:cxn>
                    <a:cxn ang="0">
                      <a:pos x="203" y="124"/>
                    </a:cxn>
                    <a:cxn ang="0">
                      <a:pos x="241" y="174"/>
                    </a:cxn>
                    <a:cxn ang="0">
                      <a:pos x="239" y="263"/>
                    </a:cxn>
                    <a:cxn ang="0">
                      <a:pos x="235" y="345"/>
                    </a:cxn>
                    <a:cxn ang="0">
                      <a:pos x="206" y="388"/>
                    </a:cxn>
                    <a:cxn ang="0">
                      <a:pos x="190" y="403"/>
                    </a:cxn>
                    <a:cxn ang="0">
                      <a:pos x="207" y="374"/>
                    </a:cxn>
                    <a:cxn ang="0">
                      <a:pos x="222" y="337"/>
                    </a:cxn>
                    <a:cxn ang="0">
                      <a:pos x="227" y="284"/>
                    </a:cxn>
                    <a:cxn ang="0">
                      <a:pos x="215" y="228"/>
                    </a:cxn>
                    <a:cxn ang="0">
                      <a:pos x="167" y="124"/>
                    </a:cxn>
                    <a:cxn ang="0">
                      <a:pos x="101" y="52"/>
                    </a:cxn>
                    <a:cxn ang="0">
                      <a:pos x="50" y="14"/>
                    </a:cxn>
                    <a:cxn ang="0">
                      <a:pos x="0" y="4"/>
                    </a:cxn>
                    <a:cxn ang="0">
                      <a:pos x="0" y="4"/>
                    </a:cxn>
                  </a:cxnLst>
                  <a:rect l="0" t="0" r="r" b="b"/>
                  <a:pathLst>
                    <a:path w="242" h="404">
                      <a:moveTo>
                        <a:pt x="0" y="4"/>
                      </a:moveTo>
                      <a:lnTo>
                        <a:pt x="34" y="0"/>
                      </a:lnTo>
                      <a:lnTo>
                        <a:pt x="75" y="17"/>
                      </a:lnTo>
                      <a:lnTo>
                        <a:pt x="123" y="48"/>
                      </a:lnTo>
                      <a:lnTo>
                        <a:pt x="161" y="78"/>
                      </a:lnTo>
                      <a:lnTo>
                        <a:pt x="203" y="124"/>
                      </a:lnTo>
                      <a:lnTo>
                        <a:pt x="241" y="174"/>
                      </a:lnTo>
                      <a:lnTo>
                        <a:pt x="239" y="263"/>
                      </a:lnTo>
                      <a:lnTo>
                        <a:pt x="235" y="345"/>
                      </a:lnTo>
                      <a:lnTo>
                        <a:pt x="206" y="388"/>
                      </a:lnTo>
                      <a:lnTo>
                        <a:pt x="190" y="403"/>
                      </a:lnTo>
                      <a:lnTo>
                        <a:pt x="207" y="374"/>
                      </a:lnTo>
                      <a:lnTo>
                        <a:pt x="222" y="337"/>
                      </a:lnTo>
                      <a:lnTo>
                        <a:pt x="227" y="284"/>
                      </a:lnTo>
                      <a:lnTo>
                        <a:pt x="215" y="228"/>
                      </a:lnTo>
                      <a:lnTo>
                        <a:pt x="167" y="124"/>
                      </a:lnTo>
                      <a:lnTo>
                        <a:pt x="101" y="52"/>
                      </a:lnTo>
                      <a:lnTo>
                        <a:pt x="50" y="14"/>
                      </a:lnTo>
                      <a:lnTo>
                        <a:pt x="0" y="4"/>
                      </a:lnTo>
                      <a:lnTo>
                        <a:pt x="0" y="4"/>
                      </a:lnTo>
                    </a:path>
                  </a:pathLst>
                </a:custGeom>
                <a:solidFill>
                  <a:srgbClr val="A3A3D6"/>
                </a:solidFill>
                <a:ln w="9525" cap="rnd">
                  <a:noFill/>
                  <a:round/>
                </a:ln>
                <a:effectLst/>
              </p:spPr>
              <p:txBody>
                <a:bodyPr/>
                <a:lstStyle/>
                <a:p>
                  <a:endParaRPr lang="zh-CN" altLang="en-US"/>
                </a:p>
              </p:txBody>
            </p:sp>
            <p:sp>
              <p:nvSpPr>
                <p:cNvPr id="50254" name="Freeform 78"/>
                <p:cNvSpPr/>
                <p:nvPr/>
              </p:nvSpPr>
              <p:spPr bwMode="auto">
                <a:xfrm>
                  <a:off x="1905" y="2202"/>
                  <a:ext cx="176" cy="208"/>
                </a:xfrm>
                <a:custGeom>
                  <a:avLst/>
                  <a:gdLst/>
                  <a:ahLst/>
                  <a:cxnLst>
                    <a:cxn ang="0">
                      <a:pos x="175" y="70"/>
                    </a:cxn>
                    <a:cxn ang="0">
                      <a:pos x="145" y="53"/>
                    </a:cxn>
                    <a:cxn ang="0">
                      <a:pos x="118" y="49"/>
                    </a:cxn>
                    <a:cxn ang="0">
                      <a:pos x="100" y="55"/>
                    </a:cxn>
                    <a:cxn ang="0">
                      <a:pos x="71" y="87"/>
                    </a:cxn>
                    <a:cxn ang="0">
                      <a:pos x="65" y="125"/>
                    </a:cxn>
                    <a:cxn ang="0">
                      <a:pos x="76" y="163"/>
                    </a:cxn>
                    <a:cxn ang="0">
                      <a:pos x="95" y="190"/>
                    </a:cxn>
                    <a:cxn ang="0">
                      <a:pos x="58" y="207"/>
                    </a:cxn>
                    <a:cxn ang="0">
                      <a:pos x="45" y="196"/>
                    </a:cxn>
                    <a:cxn ang="0">
                      <a:pos x="23" y="203"/>
                    </a:cxn>
                    <a:cxn ang="0">
                      <a:pos x="0" y="146"/>
                    </a:cxn>
                    <a:cxn ang="0">
                      <a:pos x="14" y="64"/>
                    </a:cxn>
                    <a:cxn ang="0">
                      <a:pos x="63" y="0"/>
                    </a:cxn>
                    <a:cxn ang="0">
                      <a:pos x="105" y="12"/>
                    </a:cxn>
                    <a:cxn ang="0">
                      <a:pos x="135" y="33"/>
                    </a:cxn>
                    <a:cxn ang="0">
                      <a:pos x="175" y="70"/>
                    </a:cxn>
                    <a:cxn ang="0">
                      <a:pos x="175" y="70"/>
                    </a:cxn>
                  </a:cxnLst>
                  <a:rect l="0" t="0" r="r" b="b"/>
                  <a:pathLst>
                    <a:path w="176" h="208">
                      <a:moveTo>
                        <a:pt x="175" y="70"/>
                      </a:moveTo>
                      <a:lnTo>
                        <a:pt x="145" y="53"/>
                      </a:lnTo>
                      <a:lnTo>
                        <a:pt x="118" y="49"/>
                      </a:lnTo>
                      <a:lnTo>
                        <a:pt x="100" y="55"/>
                      </a:lnTo>
                      <a:lnTo>
                        <a:pt x="71" y="87"/>
                      </a:lnTo>
                      <a:lnTo>
                        <a:pt x="65" y="125"/>
                      </a:lnTo>
                      <a:lnTo>
                        <a:pt x="76" y="163"/>
                      </a:lnTo>
                      <a:lnTo>
                        <a:pt x="95" y="190"/>
                      </a:lnTo>
                      <a:lnTo>
                        <a:pt x="58" y="207"/>
                      </a:lnTo>
                      <a:lnTo>
                        <a:pt x="45" y="196"/>
                      </a:lnTo>
                      <a:lnTo>
                        <a:pt x="23" y="203"/>
                      </a:lnTo>
                      <a:lnTo>
                        <a:pt x="0" y="146"/>
                      </a:lnTo>
                      <a:lnTo>
                        <a:pt x="14" y="64"/>
                      </a:lnTo>
                      <a:lnTo>
                        <a:pt x="63" y="0"/>
                      </a:lnTo>
                      <a:lnTo>
                        <a:pt x="105" y="12"/>
                      </a:lnTo>
                      <a:lnTo>
                        <a:pt x="135" y="33"/>
                      </a:lnTo>
                      <a:lnTo>
                        <a:pt x="175" y="70"/>
                      </a:lnTo>
                      <a:lnTo>
                        <a:pt x="175" y="70"/>
                      </a:lnTo>
                    </a:path>
                  </a:pathLst>
                </a:custGeom>
                <a:solidFill>
                  <a:srgbClr val="CCCCFF"/>
                </a:solidFill>
                <a:ln w="9525" cap="rnd">
                  <a:noFill/>
                  <a:round/>
                </a:ln>
                <a:effectLst/>
              </p:spPr>
              <p:txBody>
                <a:bodyPr/>
                <a:lstStyle/>
                <a:p>
                  <a:endParaRPr lang="zh-CN" altLang="en-US"/>
                </a:p>
              </p:txBody>
            </p:sp>
            <p:sp>
              <p:nvSpPr>
                <p:cNvPr id="50255" name="Freeform 79"/>
                <p:cNvSpPr/>
                <p:nvPr/>
              </p:nvSpPr>
              <p:spPr bwMode="auto">
                <a:xfrm>
                  <a:off x="1888" y="2422"/>
                  <a:ext cx="66" cy="52"/>
                </a:xfrm>
                <a:custGeom>
                  <a:avLst/>
                  <a:gdLst/>
                  <a:ahLst/>
                  <a:cxnLst>
                    <a:cxn ang="0">
                      <a:pos x="58" y="0"/>
                    </a:cxn>
                    <a:cxn ang="0">
                      <a:pos x="11" y="14"/>
                    </a:cxn>
                    <a:cxn ang="0">
                      <a:pos x="0" y="35"/>
                    </a:cxn>
                    <a:cxn ang="0">
                      <a:pos x="6" y="51"/>
                    </a:cxn>
                    <a:cxn ang="0">
                      <a:pos x="65" y="13"/>
                    </a:cxn>
                    <a:cxn ang="0">
                      <a:pos x="58" y="0"/>
                    </a:cxn>
                    <a:cxn ang="0">
                      <a:pos x="58" y="0"/>
                    </a:cxn>
                  </a:cxnLst>
                  <a:rect l="0" t="0" r="r" b="b"/>
                  <a:pathLst>
                    <a:path w="66" h="52">
                      <a:moveTo>
                        <a:pt x="58" y="0"/>
                      </a:moveTo>
                      <a:lnTo>
                        <a:pt x="11" y="14"/>
                      </a:lnTo>
                      <a:lnTo>
                        <a:pt x="0" y="35"/>
                      </a:lnTo>
                      <a:lnTo>
                        <a:pt x="6" y="51"/>
                      </a:lnTo>
                      <a:lnTo>
                        <a:pt x="65" y="13"/>
                      </a:lnTo>
                      <a:lnTo>
                        <a:pt x="58" y="0"/>
                      </a:lnTo>
                      <a:lnTo>
                        <a:pt x="58" y="0"/>
                      </a:lnTo>
                    </a:path>
                  </a:pathLst>
                </a:custGeom>
                <a:solidFill>
                  <a:srgbClr val="A3A3D6"/>
                </a:solidFill>
                <a:ln w="9525" cap="rnd">
                  <a:noFill/>
                  <a:round/>
                </a:ln>
                <a:effectLst/>
              </p:spPr>
              <p:txBody>
                <a:bodyPr/>
                <a:lstStyle/>
                <a:p>
                  <a:endParaRPr lang="zh-CN" altLang="en-US"/>
                </a:p>
              </p:txBody>
            </p:sp>
            <p:sp>
              <p:nvSpPr>
                <p:cNvPr id="50256" name="Freeform 80"/>
                <p:cNvSpPr/>
                <p:nvPr/>
              </p:nvSpPr>
              <p:spPr bwMode="auto">
                <a:xfrm>
                  <a:off x="1895" y="2409"/>
                  <a:ext cx="73" cy="68"/>
                </a:xfrm>
                <a:custGeom>
                  <a:avLst/>
                  <a:gdLst/>
                  <a:ahLst/>
                  <a:cxnLst>
                    <a:cxn ang="0">
                      <a:pos x="58" y="0"/>
                    </a:cxn>
                    <a:cxn ang="0">
                      <a:pos x="66" y="10"/>
                    </a:cxn>
                    <a:cxn ang="0">
                      <a:pos x="72" y="26"/>
                    </a:cxn>
                    <a:cxn ang="0">
                      <a:pos x="67" y="42"/>
                    </a:cxn>
                    <a:cxn ang="0">
                      <a:pos x="0" y="67"/>
                    </a:cxn>
                    <a:cxn ang="0">
                      <a:pos x="9" y="50"/>
                    </a:cxn>
                    <a:cxn ang="0">
                      <a:pos x="8" y="39"/>
                    </a:cxn>
                    <a:cxn ang="0">
                      <a:pos x="58" y="15"/>
                    </a:cxn>
                    <a:cxn ang="0">
                      <a:pos x="5" y="19"/>
                    </a:cxn>
                    <a:cxn ang="0">
                      <a:pos x="58" y="0"/>
                    </a:cxn>
                    <a:cxn ang="0">
                      <a:pos x="58" y="0"/>
                    </a:cxn>
                  </a:cxnLst>
                  <a:rect l="0" t="0" r="r" b="b"/>
                  <a:pathLst>
                    <a:path w="73" h="68">
                      <a:moveTo>
                        <a:pt x="58" y="0"/>
                      </a:moveTo>
                      <a:lnTo>
                        <a:pt x="66" y="10"/>
                      </a:lnTo>
                      <a:lnTo>
                        <a:pt x="72" y="26"/>
                      </a:lnTo>
                      <a:lnTo>
                        <a:pt x="67" y="42"/>
                      </a:lnTo>
                      <a:lnTo>
                        <a:pt x="0" y="67"/>
                      </a:lnTo>
                      <a:lnTo>
                        <a:pt x="9" y="50"/>
                      </a:lnTo>
                      <a:lnTo>
                        <a:pt x="8" y="39"/>
                      </a:lnTo>
                      <a:lnTo>
                        <a:pt x="58" y="15"/>
                      </a:lnTo>
                      <a:lnTo>
                        <a:pt x="5" y="19"/>
                      </a:lnTo>
                      <a:lnTo>
                        <a:pt x="58" y="0"/>
                      </a:lnTo>
                      <a:lnTo>
                        <a:pt x="58" y="0"/>
                      </a:lnTo>
                    </a:path>
                  </a:pathLst>
                </a:custGeom>
                <a:solidFill>
                  <a:srgbClr val="000000"/>
                </a:solidFill>
                <a:ln w="9525" cap="rnd">
                  <a:noFill/>
                  <a:round/>
                </a:ln>
                <a:effectLst/>
              </p:spPr>
              <p:txBody>
                <a:bodyPr/>
                <a:lstStyle/>
                <a:p>
                  <a:endParaRPr lang="zh-CN" altLang="en-US"/>
                </a:p>
              </p:txBody>
            </p:sp>
            <p:sp>
              <p:nvSpPr>
                <p:cNvPr id="50257" name="Freeform 81"/>
                <p:cNvSpPr/>
                <p:nvPr/>
              </p:nvSpPr>
              <p:spPr bwMode="auto">
                <a:xfrm>
                  <a:off x="1880" y="2435"/>
                  <a:ext cx="17" cy="40"/>
                </a:xfrm>
                <a:custGeom>
                  <a:avLst/>
                  <a:gdLst/>
                  <a:ahLst/>
                  <a:cxnLst>
                    <a:cxn ang="0">
                      <a:pos x="6" y="0"/>
                    </a:cxn>
                    <a:cxn ang="0">
                      <a:pos x="0" y="14"/>
                    </a:cxn>
                    <a:cxn ang="0">
                      <a:pos x="3" y="27"/>
                    </a:cxn>
                    <a:cxn ang="0">
                      <a:pos x="9" y="39"/>
                    </a:cxn>
                    <a:cxn ang="0">
                      <a:pos x="16" y="22"/>
                    </a:cxn>
                    <a:cxn ang="0">
                      <a:pos x="6" y="0"/>
                    </a:cxn>
                    <a:cxn ang="0">
                      <a:pos x="6" y="0"/>
                    </a:cxn>
                  </a:cxnLst>
                  <a:rect l="0" t="0" r="r" b="b"/>
                  <a:pathLst>
                    <a:path w="17" h="40">
                      <a:moveTo>
                        <a:pt x="6" y="0"/>
                      </a:moveTo>
                      <a:lnTo>
                        <a:pt x="0" y="14"/>
                      </a:lnTo>
                      <a:lnTo>
                        <a:pt x="3" y="27"/>
                      </a:lnTo>
                      <a:lnTo>
                        <a:pt x="9" y="39"/>
                      </a:lnTo>
                      <a:lnTo>
                        <a:pt x="16" y="22"/>
                      </a:lnTo>
                      <a:lnTo>
                        <a:pt x="6" y="0"/>
                      </a:lnTo>
                      <a:lnTo>
                        <a:pt x="6" y="0"/>
                      </a:lnTo>
                    </a:path>
                  </a:pathLst>
                </a:custGeom>
                <a:solidFill>
                  <a:srgbClr val="000000"/>
                </a:solidFill>
                <a:ln w="9525" cap="rnd">
                  <a:noFill/>
                  <a:round/>
                </a:ln>
                <a:effectLst/>
              </p:spPr>
              <p:txBody>
                <a:bodyPr/>
                <a:lstStyle/>
                <a:p>
                  <a:endParaRPr lang="zh-CN" altLang="en-US"/>
                </a:p>
              </p:txBody>
            </p:sp>
            <p:sp>
              <p:nvSpPr>
                <p:cNvPr id="50258" name="Freeform 82"/>
                <p:cNvSpPr/>
                <p:nvPr/>
              </p:nvSpPr>
              <p:spPr bwMode="auto">
                <a:xfrm>
                  <a:off x="1993" y="2179"/>
                  <a:ext cx="226" cy="385"/>
                </a:xfrm>
                <a:custGeom>
                  <a:avLst/>
                  <a:gdLst/>
                  <a:ahLst/>
                  <a:cxnLst>
                    <a:cxn ang="0">
                      <a:pos x="71" y="40"/>
                    </a:cxn>
                    <a:cxn ang="0">
                      <a:pos x="88" y="56"/>
                    </a:cxn>
                    <a:cxn ang="0">
                      <a:pos x="114" y="86"/>
                    </a:cxn>
                    <a:cxn ang="0">
                      <a:pos x="145" y="124"/>
                    </a:cxn>
                    <a:cxn ang="0">
                      <a:pos x="173" y="176"/>
                    </a:cxn>
                    <a:cxn ang="0">
                      <a:pos x="196" y="226"/>
                    </a:cxn>
                    <a:cxn ang="0">
                      <a:pos x="204" y="289"/>
                    </a:cxn>
                    <a:cxn ang="0">
                      <a:pos x="197" y="338"/>
                    </a:cxn>
                    <a:cxn ang="0">
                      <a:pos x="181" y="384"/>
                    </a:cxn>
                    <a:cxn ang="0">
                      <a:pos x="209" y="345"/>
                    </a:cxn>
                    <a:cxn ang="0">
                      <a:pos x="225" y="296"/>
                    </a:cxn>
                    <a:cxn ang="0">
                      <a:pos x="223" y="238"/>
                    </a:cxn>
                    <a:cxn ang="0">
                      <a:pos x="220" y="182"/>
                    </a:cxn>
                    <a:cxn ang="0">
                      <a:pos x="210" y="153"/>
                    </a:cxn>
                    <a:cxn ang="0">
                      <a:pos x="165" y="103"/>
                    </a:cxn>
                    <a:cxn ang="0">
                      <a:pos x="116" y="60"/>
                    </a:cxn>
                    <a:cxn ang="0">
                      <a:pos x="79" y="35"/>
                    </a:cxn>
                    <a:cxn ang="0">
                      <a:pos x="41" y="13"/>
                    </a:cxn>
                    <a:cxn ang="0">
                      <a:pos x="0" y="0"/>
                    </a:cxn>
                    <a:cxn ang="0">
                      <a:pos x="44" y="24"/>
                    </a:cxn>
                    <a:cxn ang="0">
                      <a:pos x="71" y="40"/>
                    </a:cxn>
                    <a:cxn ang="0">
                      <a:pos x="71" y="40"/>
                    </a:cxn>
                  </a:cxnLst>
                  <a:rect l="0" t="0" r="r" b="b"/>
                  <a:pathLst>
                    <a:path w="226" h="385">
                      <a:moveTo>
                        <a:pt x="71" y="40"/>
                      </a:moveTo>
                      <a:lnTo>
                        <a:pt x="88" y="56"/>
                      </a:lnTo>
                      <a:lnTo>
                        <a:pt x="114" y="86"/>
                      </a:lnTo>
                      <a:lnTo>
                        <a:pt x="145" y="124"/>
                      </a:lnTo>
                      <a:lnTo>
                        <a:pt x="173" y="176"/>
                      </a:lnTo>
                      <a:lnTo>
                        <a:pt x="196" y="226"/>
                      </a:lnTo>
                      <a:lnTo>
                        <a:pt x="204" y="289"/>
                      </a:lnTo>
                      <a:lnTo>
                        <a:pt x="197" y="338"/>
                      </a:lnTo>
                      <a:lnTo>
                        <a:pt x="181" y="384"/>
                      </a:lnTo>
                      <a:lnTo>
                        <a:pt x="209" y="345"/>
                      </a:lnTo>
                      <a:lnTo>
                        <a:pt x="225" y="296"/>
                      </a:lnTo>
                      <a:lnTo>
                        <a:pt x="223" y="238"/>
                      </a:lnTo>
                      <a:lnTo>
                        <a:pt x="220" y="182"/>
                      </a:lnTo>
                      <a:lnTo>
                        <a:pt x="210" y="153"/>
                      </a:lnTo>
                      <a:lnTo>
                        <a:pt x="165" y="103"/>
                      </a:lnTo>
                      <a:lnTo>
                        <a:pt x="116" y="60"/>
                      </a:lnTo>
                      <a:lnTo>
                        <a:pt x="79" y="35"/>
                      </a:lnTo>
                      <a:lnTo>
                        <a:pt x="41" y="13"/>
                      </a:lnTo>
                      <a:lnTo>
                        <a:pt x="0" y="0"/>
                      </a:lnTo>
                      <a:lnTo>
                        <a:pt x="44" y="24"/>
                      </a:lnTo>
                      <a:lnTo>
                        <a:pt x="71" y="40"/>
                      </a:lnTo>
                      <a:lnTo>
                        <a:pt x="71" y="40"/>
                      </a:lnTo>
                    </a:path>
                  </a:pathLst>
                </a:custGeom>
                <a:solidFill>
                  <a:srgbClr val="000000"/>
                </a:solidFill>
                <a:ln w="9525" cap="rnd">
                  <a:noFill/>
                  <a:round/>
                </a:ln>
                <a:effectLst/>
              </p:spPr>
              <p:txBody>
                <a:bodyPr/>
                <a:lstStyle/>
                <a:p>
                  <a:endParaRPr lang="zh-CN" altLang="en-US"/>
                </a:p>
              </p:txBody>
            </p:sp>
            <p:sp>
              <p:nvSpPr>
                <p:cNvPr id="50259" name="Freeform 83"/>
                <p:cNvSpPr/>
                <p:nvPr/>
              </p:nvSpPr>
              <p:spPr bwMode="auto">
                <a:xfrm>
                  <a:off x="1959" y="2358"/>
                  <a:ext cx="210" cy="173"/>
                </a:xfrm>
                <a:custGeom>
                  <a:avLst/>
                  <a:gdLst/>
                  <a:ahLst/>
                  <a:cxnLst>
                    <a:cxn ang="0">
                      <a:pos x="48" y="40"/>
                    </a:cxn>
                    <a:cxn ang="0">
                      <a:pos x="166" y="0"/>
                    </a:cxn>
                    <a:cxn ang="0">
                      <a:pos x="169" y="9"/>
                    </a:cxn>
                    <a:cxn ang="0">
                      <a:pos x="104" y="38"/>
                    </a:cxn>
                    <a:cxn ang="0">
                      <a:pos x="209" y="75"/>
                    </a:cxn>
                    <a:cxn ang="0">
                      <a:pos x="207" y="100"/>
                    </a:cxn>
                    <a:cxn ang="0">
                      <a:pos x="96" y="47"/>
                    </a:cxn>
                    <a:cxn ang="0">
                      <a:pos x="84" y="172"/>
                    </a:cxn>
                    <a:cxn ang="0">
                      <a:pos x="71" y="161"/>
                    </a:cxn>
                    <a:cxn ang="0">
                      <a:pos x="80" y="48"/>
                    </a:cxn>
                    <a:cxn ang="0">
                      <a:pos x="3" y="79"/>
                    </a:cxn>
                    <a:cxn ang="0">
                      <a:pos x="0" y="68"/>
                    </a:cxn>
                    <a:cxn ang="0">
                      <a:pos x="57" y="48"/>
                    </a:cxn>
                    <a:cxn ang="0">
                      <a:pos x="48" y="40"/>
                    </a:cxn>
                    <a:cxn ang="0">
                      <a:pos x="48" y="40"/>
                    </a:cxn>
                  </a:cxnLst>
                  <a:rect l="0" t="0" r="r" b="b"/>
                  <a:pathLst>
                    <a:path w="210" h="173">
                      <a:moveTo>
                        <a:pt x="48" y="40"/>
                      </a:moveTo>
                      <a:lnTo>
                        <a:pt x="166" y="0"/>
                      </a:lnTo>
                      <a:lnTo>
                        <a:pt x="169" y="9"/>
                      </a:lnTo>
                      <a:lnTo>
                        <a:pt x="104" y="38"/>
                      </a:lnTo>
                      <a:lnTo>
                        <a:pt x="209" y="75"/>
                      </a:lnTo>
                      <a:lnTo>
                        <a:pt x="207" y="100"/>
                      </a:lnTo>
                      <a:lnTo>
                        <a:pt x="96" y="47"/>
                      </a:lnTo>
                      <a:lnTo>
                        <a:pt x="84" y="172"/>
                      </a:lnTo>
                      <a:lnTo>
                        <a:pt x="71" y="161"/>
                      </a:lnTo>
                      <a:lnTo>
                        <a:pt x="80" y="48"/>
                      </a:lnTo>
                      <a:lnTo>
                        <a:pt x="3" y="79"/>
                      </a:lnTo>
                      <a:lnTo>
                        <a:pt x="0" y="68"/>
                      </a:lnTo>
                      <a:lnTo>
                        <a:pt x="57" y="48"/>
                      </a:lnTo>
                      <a:lnTo>
                        <a:pt x="48" y="40"/>
                      </a:lnTo>
                      <a:lnTo>
                        <a:pt x="48" y="40"/>
                      </a:lnTo>
                    </a:path>
                  </a:pathLst>
                </a:custGeom>
                <a:solidFill>
                  <a:srgbClr val="000000"/>
                </a:solidFill>
                <a:ln w="9525" cap="rnd">
                  <a:noFill/>
                  <a:round/>
                </a:ln>
                <a:effectLst/>
              </p:spPr>
              <p:txBody>
                <a:bodyPr/>
                <a:lstStyle/>
                <a:p>
                  <a:endParaRPr lang="zh-CN" altLang="en-US"/>
                </a:p>
              </p:txBody>
            </p:sp>
            <p:sp>
              <p:nvSpPr>
                <p:cNvPr id="50260" name="Freeform 84"/>
                <p:cNvSpPr/>
                <p:nvPr/>
              </p:nvSpPr>
              <p:spPr bwMode="auto">
                <a:xfrm>
                  <a:off x="1948" y="2408"/>
                  <a:ext cx="228" cy="189"/>
                </a:xfrm>
                <a:custGeom>
                  <a:avLst/>
                  <a:gdLst/>
                  <a:ahLst/>
                  <a:cxnLst>
                    <a:cxn ang="0">
                      <a:pos x="9" y="42"/>
                    </a:cxn>
                    <a:cxn ang="0">
                      <a:pos x="26" y="67"/>
                    </a:cxn>
                    <a:cxn ang="0">
                      <a:pos x="50" y="97"/>
                    </a:cxn>
                    <a:cxn ang="0">
                      <a:pos x="83" y="127"/>
                    </a:cxn>
                    <a:cxn ang="0">
                      <a:pos x="109" y="148"/>
                    </a:cxn>
                    <a:cxn ang="0">
                      <a:pos x="145" y="167"/>
                    </a:cxn>
                    <a:cxn ang="0">
                      <a:pos x="180" y="168"/>
                    </a:cxn>
                    <a:cxn ang="0">
                      <a:pos x="202" y="144"/>
                    </a:cxn>
                    <a:cxn ang="0">
                      <a:pos x="211" y="104"/>
                    </a:cxn>
                    <a:cxn ang="0">
                      <a:pos x="219" y="59"/>
                    </a:cxn>
                    <a:cxn ang="0">
                      <a:pos x="220" y="0"/>
                    </a:cxn>
                    <a:cxn ang="0">
                      <a:pos x="227" y="71"/>
                    </a:cxn>
                    <a:cxn ang="0">
                      <a:pos x="219" y="117"/>
                    </a:cxn>
                    <a:cxn ang="0">
                      <a:pos x="205" y="159"/>
                    </a:cxn>
                    <a:cxn ang="0">
                      <a:pos x="190" y="182"/>
                    </a:cxn>
                    <a:cxn ang="0">
                      <a:pos x="166" y="188"/>
                    </a:cxn>
                    <a:cxn ang="0">
                      <a:pos x="129" y="177"/>
                    </a:cxn>
                    <a:cxn ang="0">
                      <a:pos x="89" y="150"/>
                    </a:cxn>
                    <a:cxn ang="0">
                      <a:pos x="49" y="112"/>
                    </a:cxn>
                    <a:cxn ang="0">
                      <a:pos x="16" y="72"/>
                    </a:cxn>
                    <a:cxn ang="0">
                      <a:pos x="0" y="41"/>
                    </a:cxn>
                    <a:cxn ang="0">
                      <a:pos x="9" y="42"/>
                    </a:cxn>
                    <a:cxn ang="0">
                      <a:pos x="9" y="42"/>
                    </a:cxn>
                  </a:cxnLst>
                  <a:rect l="0" t="0" r="r" b="b"/>
                  <a:pathLst>
                    <a:path w="228" h="189">
                      <a:moveTo>
                        <a:pt x="9" y="42"/>
                      </a:moveTo>
                      <a:lnTo>
                        <a:pt x="26" y="67"/>
                      </a:lnTo>
                      <a:lnTo>
                        <a:pt x="50" y="97"/>
                      </a:lnTo>
                      <a:lnTo>
                        <a:pt x="83" y="127"/>
                      </a:lnTo>
                      <a:lnTo>
                        <a:pt x="109" y="148"/>
                      </a:lnTo>
                      <a:lnTo>
                        <a:pt x="145" y="167"/>
                      </a:lnTo>
                      <a:lnTo>
                        <a:pt x="180" y="168"/>
                      </a:lnTo>
                      <a:lnTo>
                        <a:pt x="202" y="144"/>
                      </a:lnTo>
                      <a:lnTo>
                        <a:pt x="211" y="104"/>
                      </a:lnTo>
                      <a:lnTo>
                        <a:pt x="219" y="59"/>
                      </a:lnTo>
                      <a:lnTo>
                        <a:pt x="220" y="0"/>
                      </a:lnTo>
                      <a:lnTo>
                        <a:pt x="227" y="71"/>
                      </a:lnTo>
                      <a:lnTo>
                        <a:pt x="219" y="117"/>
                      </a:lnTo>
                      <a:lnTo>
                        <a:pt x="205" y="159"/>
                      </a:lnTo>
                      <a:lnTo>
                        <a:pt x="190" y="182"/>
                      </a:lnTo>
                      <a:lnTo>
                        <a:pt x="166" y="188"/>
                      </a:lnTo>
                      <a:lnTo>
                        <a:pt x="129" y="177"/>
                      </a:lnTo>
                      <a:lnTo>
                        <a:pt x="89" y="150"/>
                      </a:lnTo>
                      <a:lnTo>
                        <a:pt x="49" y="112"/>
                      </a:lnTo>
                      <a:lnTo>
                        <a:pt x="16" y="72"/>
                      </a:lnTo>
                      <a:lnTo>
                        <a:pt x="0" y="41"/>
                      </a:lnTo>
                      <a:lnTo>
                        <a:pt x="9" y="42"/>
                      </a:lnTo>
                      <a:lnTo>
                        <a:pt x="9" y="42"/>
                      </a:lnTo>
                    </a:path>
                  </a:pathLst>
                </a:custGeom>
                <a:solidFill>
                  <a:srgbClr val="000000"/>
                </a:solidFill>
                <a:ln w="9525" cap="rnd">
                  <a:noFill/>
                  <a:round/>
                </a:ln>
                <a:effectLst/>
              </p:spPr>
              <p:txBody>
                <a:bodyPr/>
                <a:lstStyle/>
                <a:p>
                  <a:endParaRPr lang="zh-CN" altLang="en-US"/>
                </a:p>
              </p:txBody>
            </p:sp>
            <p:sp>
              <p:nvSpPr>
                <p:cNvPr id="50261" name="Freeform 85"/>
                <p:cNvSpPr/>
                <p:nvPr/>
              </p:nvSpPr>
              <p:spPr bwMode="auto">
                <a:xfrm>
                  <a:off x="2197" y="2291"/>
                  <a:ext cx="149" cy="52"/>
                </a:xfrm>
                <a:custGeom>
                  <a:avLst/>
                  <a:gdLst/>
                  <a:ahLst/>
                  <a:cxnLst>
                    <a:cxn ang="0">
                      <a:pos x="0" y="40"/>
                    </a:cxn>
                    <a:cxn ang="0">
                      <a:pos x="68" y="18"/>
                    </a:cxn>
                    <a:cxn ang="0">
                      <a:pos x="83" y="28"/>
                    </a:cxn>
                    <a:cxn ang="0">
                      <a:pos x="103" y="19"/>
                    </a:cxn>
                    <a:cxn ang="0">
                      <a:pos x="105" y="10"/>
                    </a:cxn>
                    <a:cxn ang="0">
                      <a:pos x="138" y="0"/>
                    </a:cxn>
                    <a:cxn ang="0">
                      <a:pos x="148" y="7"/>
                    </a:cxn>
                    <a:cxn ang="0">
                      <a:pos x="142" y="24"/>
                    </a:cxn>
                    <a:cxn ang="0">
                      <a:pos x="109" y="37"/>
                    </a:cxn>
                    <a:cxn ang="0">
                      <a:pos x="100" y="32"/>
                    </a:cxn>
                    <a:cxn ang="0">
                      <a:pos x="76" y="42"/>
                    </a:cxn>
                    <a:cxn ang="0">
                      <a:pos x="60" y="30"/>
                    </a:cxn>
                    <a:cxn ang="0">
                      <a:pos x="4" y="51"/>
                    </a:cxn>
                    <a:cxn ang="0">
                      <a:pos x="0" y="40"/>
                    </a:cxn>
                    <a:cxn ang="0">
                      <a:pos x="0" y="40"/>
                    </a:cxn>
                  </a:cxnLst>
                  <a:rect l="0" t="0" r="r" b="b"/>
                  <a:pathLst>
                    <a:path w="149" h="52">
                      <a:moveTo>
                        <a:pt x="0" y="40"/>
                      </a:moveTo>
                      <a:lnTo>
                        <a:pt x="68" y="18"/>
                      </a:lnTo>
                      <a:lnTo>
                        <a:pt x="83" y="28"/>
                      </a:lnTo>
                      <a:lnTo>
                        <a:pt x="103" y="19"/>
                      </a:lnTo>
                      <a:lnTo>
                        <a:pt x="105" y="10"/>
                      </a:lnTo>
                      <a:lnTo>
                        <a:pt x="138" y="0"/>
                      </a:lnTo>
                      <a:lnTo>
                        <a:pt x="148" y="7"/>
                      </a:lnTo>
                      <a:lnTo>
                        <a:pt x="142" y="24"/>
                      </a:lnTo>
                      <a:lnTo>
                        <a:pt x="109" y="37"/>
                      </a:lnTo>
                      <a:lnTo>
                        <a:pt x="100" y="32"/>
                      </a:lnTo>
                      <a:lnTo>
                        <a:pt x="76" y="42"/>
                      </a:lnTo>
                      <a:lnTo>
                        <a:pt x="60" y="30"/>
                      </a:lnTo>
                      <a:lnTo>
                        <a:pt x="4" y="51"/>
                      </a:lnTo>
                      <a:lnTo>
                        <a:pt x="0" y="40"/>
                      </a:lnTo>
                      <a:lnTo>
                        <a:pt x="0" y="40"/>
                      </a:lnTo>
                    </a:path>
                  </a:pathLst>
                </a:custGeom>
                <a:solidFill>
                  <a:srgbClr val="000000"/>
                </a:solidFill>
                <a:ln w="9525" cap="rnd">
                  <a:noFill/>
                  <a:round/>
                </a:ln>
                <a:effectLst/>
              </p:spPr>
              <p:txBody>
                <a:bodyPr/>
                <a:lstStyle/>
                <a:p>
                  <a:endParaRPr lang="zh-CN" altLang="en-US"/>
                </a:p>
              </p:txBody>
            </p:sp>
            <p:sp>
              <p:nvSpPr>
                <p:cNvPr id="50262" name="Freeform 86"/>
                <p:cNvSpPr/>
                <p:nvPr/>
              </p:nvSpPr>
              <p:spPr bwMode="auto">
                <a:xfrm>
                  <a:off x="1894" y="2190"/>
                  <a:ext cx="221" cy="220"/>
                </a:xfrm>
                <a:custGeom>
                  <a:avLst/>
                  <a:gdLst/>
                  <a:ahLst/>
                  <a:cxnLst>
                    <a:cxn ang="0">
                      <a:pos x="181" y="71"/>
                    </a:cxn>
                    <a:cxn ang="0">
                      <a:pos x="147" y="36"/>
                    </a:cxn>
                    <a:cxn ang="0">
                      <a:pos x="108" y="9"/>
                    </a:cxn>
                    <a:cxn ang="0">
                      <a:pos x="73" y="0"/>
                    </a:cxn>
                    <a:cxn ang="0">
                      <a:pos x="45" y="8"/>
                    </a:cxn>
                    <a:cxn ang="0">
                      <a:pos x="21" y="28"/>
                    </a:cxn>
                    <a:cxn ang="0">
                      <a:pos x="5" y="59"/>
                    </a:cxn>
                    <a:cxn ang="0">
                      <a:pos x="0" y="109"/>
                    </a:cxn>
                    <a:cxn ang="0">
                      <a:pos x="10" y="179"/>
                    </a:cxn>
                    <a:cxn ang="0">
                      <a:pos x="29" y="219"/>
                    </a:cxn>
                    <a:cxn ang="0">
                      <a:pos x="38" y="213"/>
                    </a:cxn>
                    <a:cxn ang="0">
                      <a:pos x="29" y="175"/>
                    </a:cxn>
                    <a:cxn ang="0">
                      <a:pos x="29" y="138"/>
                    </a:cxn>
                    <a:cxn ang="0">
                      <a:pos x="33" y="102"/>
                    </a:cxn>
                    <a:cxn ang="0">
                      <a:pos x="52" y="59"/>
                    </a:cxn>
                    <a:cxn ang="0">
                      <a:pos x="98" y="29"/>
                    </a:cxn>
                    <a:cxn ang="0">
                      <a:pos x="126" y="37"/>
                    </a:cxn>
                    <a:cxn ang="0">
                      <a:pos x="161" y="63"/>
                    </a:cxn>
                    <a:cxn ang="0">
                      <a:pos x="220" y="116"/>
                    </a:cxn>
                    <a:cxn ang="0">
                      <a:pos x="181" y="71"/>
                    </a:cxn>
                    <a:cxn ang="0">
                      <a:pos x="181" y="71"/>
                    </a:cxn>
                  </a:cxnLst>
                  <a:rect l="0" t="0" r="r" b="b"/>
                  <a:pathLst>
                    <a:path w="221" h="220">
                      <a:moveTo>
                        <a:pt x="181" y="71"/>
                      </a:moveTo>
                      <a:lnTo>
                        <a:pt x="147" y="36"/>
                      </a:lnTo>
                      <a:lnTo>
                        <a:pt x="108" y="9"/>
                      </a:lnTo>
                      <a:lnTo>
                        <a:pt x="73" y="0"/>
                      </a:lnTo>
                      <a:lnTo>
                        <a:pt x="45" y="8"/>
                      </a:lnTo>
                      <a:lnTo>
                        <a:pt x="21" y="28"/>
                      </a:lnTo>
                      <a:lnTo>
                        <a:pt x="5" y="59"/>
                      </a:lnTo>
                      <a:lnTo>
                        <a:pt x="0" y="109"/>
                      </a:lnTo>
                      <a:lnTo>
                        <a:pt x="10" y="179"/>
                      </a:lnTo>
                      <a:lnTo>
                        <a:pt x="29" y="219"/>
                      </a:lnTo>
                      <a:lnTo>
                        <a:pt x="38" y="213"/>
                      </a:lnTo>
                      <a:lnTo>
                        <a:pt x="29" y="175"/>
                      </a:lnTo>
                      <a:lnTo>
                        <a:pt x="29" y="138"/>
                      </a:lnTo>
                      <a:lnTo>
                        <a:pt x="33" y="102"/>
                      </a:lnTo>
                      <a:lnTo>
                        <a:pt x="52" y="59"/>
                      </a:lnTo>
                      <a:lnTo>
                        <a:pt x="98" y="29"/>
                      </a:lnTo>
                      <a:lnTo>
                        <a:pt x="126" y="37"/>
                      </a:lnTo>
                      <a:lnTo>
                        <a:pt x="161" y="63"/>
                      </a:lnTo>
                      <a:lnTo>
                        <a:pt x="220" y="116"/>
                      </a:lnTo>
                      <a:lnTo>
                        <a:pt x="181" y="71"/>
                      </a:lnTo>
                      <a:lnTo>
                        <a:pt x="181" y="71"/>
                      </a:lnTo>
                    </a:path>
                  </a:pathLst>
                </a:custGeom>
                <a:solidFill>
                  <a:srgbClr val="000000"/>
                </a:solidFill>
                <a:ln w="9525" cap="rnd">
                  <a:noFill/>
                  <a:round/>
                </a:ln>
                <a:effectLst/>
              </p:spPr>
              <p:txBody>
                <a:bodyPr/>
                <a:lstStyle/>
                <a:p>
                  <a:endParaRPr lang="zh-CN" altLang="en-US"/>
                </a:p>
              </p:txBody>
            </p:sp>
            <p:sp>
              <p:nvSpPr>
                <p:cNvPr id="50263" name="Freeform 87"/>
                <p:cNvSpPr/>
                <p:nvPr/>
              </p:nvSpPr>
              <p:spPr bwMode="auto">
                <a:xfrm>
                  <a:off x="1784" y="2265"/>
                  <a:ext cx="233" cy="383"/>
                </a:xfrm>
                <a:custGeom>
                  <a:avLst/>
                  <a:gdLst/>
                  <a:ahLst/>
                  <a:cxnLst>
                    <a:cxn ang="0">
                      <a:pos x="37" y="0"/>
                    </a:cxn>
                    <a:cxn ang="0">
                      <a:pos x="22" y="116"/>
                    </a:cxn>
                    <a:cxn ang="0">
                      <a:pos x="28" y="179"/>
                    </a:cxn>
                    <a:cxn ang="0">
                      <a:pos x="60" y="243"/>
                    </a:cxn>
                    <a:cxn ang="0">
                      <a:pos x="110" y="302"/>
                    </a:cxn>
                    <a:cxn ang="0">
                      <a:pos x="177" y="354"/>
                    </a:cxn>
                    <a:cxn ang="0">
                      <a:pos x="232" y="382"/>
                    </a:cxn>
                    <a:cxn ang="0">
                      <a:pos x="163" y="363"/>
                    </a:cxn>
                    <a:cxn ang="0">
                      <a:pos x="87" y="310"/>
                    </a:cxn>
                    <a:cxn ang="0">
                      <a:pos x="25" y="237"/>
                    </a:cxn>
                    <a:cxn ang="0">
                      <a:pos x="0" y="164"/>
                    </a:cxn>
                    <a:cxn ang="0">
                      <a:pos x="3" y="87"/>
                    </a:cxn>
                    <a:cxn ang="0">
                      <a:pos x="37" y="0"/>
                    </a:cxn>
                    <a:cxn ang="0">
                      <a:pos x="37" y="0"/>
                    </a:cxn>
                  </a:cxnLst>
                  <a:rect l="0" t="0" r="r" b="b"/>
                  <a:pathLst>
                    <a:path w="233" h="383">
                      <a:moveTo>
                        <a:pt x="37" y="0"/>
                      </a:moveTo>
                      <a:lnTo>
                        <a:pt x="22" y="116"/>
                      </a:lnTo>
                      <a:lnTo>
                        <a:pt x="28" y="179"/>
                      </a:lnTo>
                      <a:lnTo>
                        <a:pt x="60" y="243"/>
                      </a:lnTo>
                      <a:lnTo>
                        <a:pt x="110" y="302"/>
                      </a:lnTo>
                      <a:lnTo>
                        <a:pt x="177" y="354"/>
                      </a:lnTo>
                      <a:lnTo>
                        <a:pt x="232" y="382"/>
                      </a:lnTo>
                      <a:lnTo>
                        <a:pt x="163" y="363"/>
                      </a:lnTo>
                      <a:lnTo>
                        <a:pt x="87" y="310"/>
                      </a:lnTo>
                      <a:lnTo>
                        <a:pt x="25" y="237"/>
                      </a:lnTo>
                      <a:lnTo>
                        <a:pt x="0" y="164"/>
                      </a:lnTo>
                      <a:lnTo>
                        <a:pt x="3" y="87"/>
                      </a:lnTo>
                      <a:lnTo>
                        <a:pt x="37" y="0"/>
                      </a:lnTo>
                      <a:lnTo>
                        <a:pt x="37" y="0"/>
                      </a:lnTo>
                    </a:path>
                  </a:pathLst>
                </a:custGeom>
                <a:solidFill>
                  <a:srgbClr val="000000"/>
                </a:solidFill>
                <a:ln w="9525" cap="rnd">
                  <a:noFill/>
                  <a:round/>
                </a:ln>
                <a:effectLst/>
              </p:spPr>
              <p:txBody>
                <a:bodyPr/>
                <a:lstStyle/>
                <a:p>
                  <a:endParaRPr lang="zh-CN" altLang="en-US"/>
                </a:p>
              </p:txBody>
            </p:sp>
            <p:sp>
              <p:nvSpPr>
                <p:cNvPr id="50264" name="Freeform 88"/>
                <p:cNvSpPr/>
                <p:nvPr/>
              </p:nvSpPr>
              <p:spPr bwMode="auto">
                <a:xfrm>
                  <a:off x="1720" y="2230"/>
                  <a:ext cx="223" cy="474"/>
                </a:xfrm>
                <a:custGeom>
                  <a:avLst/>
                  <a:gdLst/>
                  <a:ahLst/>
                  <a:cxnLst>
                    <a:cxn ang="0">
                      <a:pos x="48" y="0"/>
                    </a:cxn>
                    <a:cxn ang="0">
                      <a:pos x="7" y="92"/>
                    </a:cxn>
                    <a:cxn ang="0">
                      <a:pos x="0" y="204"/>
                    </a:cxn>
                    <a:cxn ang="0">
                      <a:pos x="23" y="282"/>
                    </a:cxn>
                    <a:cxn ang="0">
                      <a:pos x="68" y="359"/>
                    </a:cxn>
                    <a:cxn ang="0">
                      <a:pos x="140" y="427"/>
                    </a:cxn>
                    <a:cxn ang="0">
                      <a:pos x="222" y="473"/>
                    </a:cxn>
                    <a:cxn ang="0">
                      <a:pos x="134" y="400"/>
                    </a:cxn>
                    <a:cxn ang="0">
                      <a:pos x="66" y="322"/>
                    </a:cxn>
                    <a:cxn ang="0">
                      <a:pos x="24" y="220"/>
                    </a:cxn>
                    <a:cxn ang="0">
                      <a:pos x="22" y="105"/>
                    </a:cxn>
                    <a:cxn ang="0">
                      <a:pos x="48" y="0"/>
                    </a:cxn>
                    <a:cxn ang="0">
                      <a:pos x="48" y="0"/>
                    </a:cxn>
                  </a:cxnLst>
                  <a:rect l="0" t="0" r="r" b="b"/>
                  <a:pathLst>
                    <a:path w="223" h="474">
                      <a:moveTo>
                        <a:pt x="48" y="0"/>
                      </a:moveTo>
                      <a:lnTo>
                        <a:pt x="7" y="92"/>
                      </a:lnTo>
                      <a:lnTo>
                        <a:pt x="0" y="204"/>
                      </a:lnTo>
                      <a:lnTo>
                        <a:pt x="23" y="282"/>
                      </a:lnTo>
                      <a:lnTo>
                        <a:pt x="68" y="359"/>
                      </a:lnTo>
                      <a:lnTo>
                        <a:pt x="140" y="427"/>
                      </a:lnTo>
                      <a:lnTo>
                        <a:pt x="222" y="473"/>
                      </a:lnTo>
                      <a:lnTo>
                        <a:pt x="134" y="400"/>
                      </a:lnTo>
                      <a:lnTo>
                        <a:pt x="66" y="322"/>
                      </a:lnTo>
                      <a:lnTo>
                        <a:pt x="24" y="220"/>
                      </a:lnTo>
                      <a:lnTo>
                        <a:pt x="22" y="105"/>
                      </a:lnTo>
                      <a:lnTo>
                        <a:pt x="48" y="0"/>
                      </a:lnTo>
                      <a:lnTo>
                        <a:pt x="48" y="0"/>
                      </a:lnTo>
                    </a:path>
                  </a:pathLst>
                </a:custGeom>
                <a:solidFill>
                  <a:srgbClr val="000000"/>
                </a:solidFill>
                <a:ln w="9525" cap="rnd">
                  <a:noFill/>
                  <a:round/>
                </a:ln>
                <a:effectLst/>
              </p:spPr>
              <p:txBody>
                <a:bodyPr/>
                <a:lstStyle/>
                <a:p>
                  <a:endParaRPr lang="zh-CN" altLang="en-US"/>
                </a:p>
              </p:txBody>
            </p:sp>
          </p:grpSp>
        </p:grpSp>
        <p:grpSp>
          <p:nvGrpSpPr>
            <p:cNvPr id="9" name="Group 89"/>
            <p:cNvGrpSpPr/>
            <p:nvPr/>
          </p:nvGrpSpPr>
          <p:grpSpPr bwMode="auto">
            <a:xfrm>
              <a:off x="3764" y="2218"/>
              <a:ext cx="626" cy="606"/>
              <a:chOff x="3764" y="2218"/>
              <a:chExt cx="626" cy="606"/>
            </a:xfrm>
          </p:grpSpPr>
          <p:grpSp>
            <p:nvGrpSpPr>
              <p:cNvPr id="10" name="Group 90"/>
              <p:cNvGrpSpPr/>
              <p:nvPr/>
            </p:nvGrpSpPr>
            <p:grpSpPr bwMode="auto">
              <a:xfrm>
                <a:off x="3899" y="2503"/>
                <a:ext cx="40" cy="321"/>
                <a:chOff x="3899" y="2503"/>
                <a:chExt cx="40" cy="321"/>
              </a:xfrm>
            </p:grpSpPr>
            <p:sp>
              <p:nvSpPr>
                <p:cNvPr id="50267" name="Freeform 91"/>
                <p:cNvSpPr/>
                <p:nvPr/>
              </p:nvSpPr>
              <p:spPr bwMode="auto">
                <a:xfrm>
                  <a:off x="3900" y="2626"/>
                  <a:ext cx="38" cy="194"/>
                </a:xfrm>
                <a:custGeom>
                  <a:avLst/>
                  <a:gdLst/>
                  <a:ahLst/>
                  <a:cxnLst>
                    <a:cxn ang="0">
                      <a:pos x="37" y="193"/>
                    </a:cxn>
                    <a:cxn ang="0">
                      <a:pos x="36" y="6"/>
                    </a:cxn>
                    <a:cxn ang="0">
                      <a:pos x="13" y="0"/>
                    </a:cxn>
                    <a:cxn ang="0">
                      <a:pos x="0" y="87"/>
                    </a:cxn>
                    <a:cxn ang="0">
                      <a:pos x="10" y="180"/>
                    </a:cxn>
                    <a:cxn ang="0">
                      <a:pos x="37" y="193"/>
                    </a:cxn>
                    <a:cxn ang="0">
                      <a:pos x="37" y="193"/>
                    </a:cxn>
                  </a:cxnLst>
                  <a:rect l="0" t="0" r="r" b="b"/>
                  <a:pathLst>
                    <a:path w="38" h="194">
                      <a:moveTo>
                        <a:pt x="37" y="193"/>
                      </a:moveTo>
                      <a:lnTo>
                        <a:pt x="36" y="6"/>
                      </a:lnTo>
                      <a:lnTo>
                        <a:pt x="13" y="0"/>
                      </a:lnTo>
                      <a:lnTo>
                        <a:pt x="0" y="87"/>
                      </a:lnTo>
                      <a:lnTo>
                        <a:pt x="10" y="180"/>
                      </a:lnTo>
                      <a:lnTo>
                        <a:pt x="37" y="193"/>
                      </a:lnTo>
                      <a:lnTo>
                        <a:pt x="37" y="193"/>
                      </a:lnTo>
                    </a:path>
                  </a:pathLst>
                </a:custGeom>
                <a:solidFill>
                  <a:srgbClr val="FFFFFF"/>
                </a:solidFill>
                <a:ln w="9525" cap="rnd">
                  <a:noFill/>
                  <a:round/>
                </a:ln>
                <a:effectLst/>
              </p:spPr>
              <p:txBody>
                <a:bodyPr/>
                <a:lstStyle/>
                <a:p>
                  <a:endParaRPr lang="zh-CN" altLang="en-US"/>
                </a:p>
              </p:txBody>
            </p:sp>
            <p:sp>
              <p:nvSpPr>
                <p:cNvPr id="50268" name="Freeform 92"/>
                <p:cNvSpPr/>
                <p:nvPr/>
              </p:nvSpPr>
              <p:spPr bwMode="auto">
                <a:xfrm>
                  <a:off x="3904" y="2692"/>
                  <a:ext cx="35" cy="129"/>
                </a:xfrm>
                <a:custGeom>
                  <a:avLst/>
                  <a:gdLst/>
                  <a:ahLst/>
                  <a:cxnLst>
                    <a:cxn ang="0">
                      <a:pos x="0" y="125"/>
                    </a:cxn>
                    <a:cxn ang="0">
                      <a:pos x="34" y="128"/>
                    </a:cxn>
                    <a:cxn ang="0">
                      <a:pos x="19" y="0"/>
                    </a:cxn>
                    <a:cxn ang="0">
                      <a:pos x="0" y="8"/>
                    </a:cxn>
                    <a:cxn ang="0">
                      <a:pos x="0" y="125"/>
                    </a:cxn>
                    <a:cxn ang="0">
                      <a:pos x="0" y="125"/>
                    </a:cxn>
                  </a:cxnLst>
                  <a:rect l="0" t="0" r="r" b="b"/>
                  <a:pathLst>
                    <a:path w="35" h="129">
                      <a:moveTo>
                        <a:pt x="0" y="125"/>
                      </a:moveTo>
                      <a:lnTo>
                        <a:pt x="34" y="128"/>
                      </a:lnTo>
                      <a:lnTo>
                        <a:pt x="19" y="0"/>
                      </a:lnTo>
                      <a:lnTo>
                        <a:pt x="0" y="8"/>
                      </a:lnTo>
                      <a:lnTo>
                        <a:pt x="0" y="125"/>
                      </a:lnTo>
                      <a:lnTo>
                        <a:pt x="0" y="125"/>
                      </a:lnTo>
                    </a:path>
                  </a:pathLst>
                </a:custGeom>
                <a:solidFill>
                  <a:srgbClr val="A3A3D6"/>
                </a:solidFill>
                <a:ln w="9525" cap="rnd">
                  <a:noFill/>
                  <a:round/>
                </a:ln>
                <a:effectLst/>
              </p:spPr>
              <p:txBody>
                <a:bodyPr/>
                <a:lstStyle/>
                <a:p>
                  <a:endParaRPr lang="zh-CN" altLang="en-US"/>
                </a:p>
              </p:txBody>
            </p:sp>
            <p:sp>
              <p:nvSpPr>
                <p:cNvPr id="50269" name="Freeform 93"/>
                <p:cNvSpPr/>
                <p:nvPr/>
              </p:nvSpPr>
              <p:spPr bwMode="auto">
                <a:xfrm>
                  <a:off x="3899" y="2503"/>
                  <a:ext cx="40" cy="321"/>
                </a:xfrm>
                <a:custGeom>
                  <a:avLst/>
                  <a:gdLst/>
                  <a:ahLst/>
                  <a:cxnLst>
                    <a:cxn ang="0">
                      <a:pos x="9" y="0"/>
                    </a:cxn>
                    <a:cxn ang="0">
                      <a:pos x="26" y="22"/>
                    </a:cxn>
                    <a:cxn ang="0">
                      <a:pos x="26" y="111"/>
                    </a:cxn>
                    <a:cxn ang="0">
                      <a:pos x="39" y="121"/>
                    </a:cxn>
                    <a:cxn ang="0">
                      <a:pos x="39" y="317"/>
                    </a:cxn>
                    <a:cxn ang="0">
                      <a:pos x="31" y="163"/>
                    </a:cxn>
                    <a:cxn ang="0">
                      <a:pos x="12" y="188"/>
                    </a:cxn>
                    <a:cxn ang="0">
                      <a:pos x="9" y="315"/>
                    </a:cxn>
                    <a:cxn ang="0">
                      <a:pos x="0" y="320"/>
                    </a:cxn>
                    <a:cxn ang="0">
                      <a:pos x="0" y="122"/>
                    </a:cxn>
                    <a:cxn ang="0">
                      <a:pos x="9" y="113"/>
                    </a:cxn>
                    <a:cxn ang="0">
                      <a:pos x="9" y="0"/>
                    </a:cxn>
                    <a:cxn ang="0">
                      <a:pos x="9" y="0"/>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lnTo>
                        <a:pt x="9" y="0"/>
                      </a:lnTo>
                    </a:path>
                  </a:pathLst>
                </a:custGeom>
                <a:solidFill>
                  <a:srgbClr val="000000"/>
                </a:solidFill>
                <a:ln w="9525" cap="rnd">
                  <a:noFill/>
                  <a:round/>
                </a:ln>
                <a:effectLst/>
              </p:spPr>
              <p:txBody>
                <a:bodyPr/>
                <a:lstStyle/>
                <a:p>
                  <a:endParaRPr lang="zh-CN" altLang="en-US"/>
                </a:p>
              </p:txBody>
            </p:sp>
          </p:grpSp>
          <p:grpSp>
            <p:nvGrpSpPr>
              <p:cNvPr id="11" name="Group 94"/>
              <p:cNvGrpSpPr/>
              <p:nvPr/>
            </p:nvGrpSpPr>
            <p:grpSpPr bwMode="auto">
              <a:xfrm>
                <a:off x="3764" y="2218"/>
                <a:ext cx="626" cy="531"/>
                <a:chOff x="3764" y="2218"/>
                <a:chExt cx="626" cy="531"/>
              </a:xfrm>
            </p:grpSpPr>
            <p:sp>
              <p:nvSpPr>
                <p:cNvPr id="50271" name="Freeform 95"/>
                <p:cNvSpPr/>
                <p:nvPr/>
              </p:nvSpPr>
              <p:spPr bwMode="auto">
                <a:xfrm>
                  <a:off x="3768" y="2218"/>
                  <a:ext cx="465" cy="425"/>
                </a:xfrm>
                <a:custGeom>
                  <a:avLst/>
                  <a:gdLst/>
                  <a:ahLst/>
                  <a:cxnLst>
                    <a:cxn ang="0">
                      <a:pos x="145" y="212"/>
                    </a:cxn>
                    <a:cxn ang="0">
                      <a:pos x="130" y="311"/>
                    </a:cxn>
                    <a:cxn ang="0">
                      <a:pos x="150" y="361"/>
                    </a:cxn>
                    <a:cxn ang="0">
                      <a:pos x="168" y="392"/>
                    </a:cxn>
                    <a:cxn ang="0">
                      <a:pos x="196" y="417"/>
                    </a:cxn>
                    <a:cxn ang="0">
                      <a:pos x="231" y="424"/>
                    </a:cxn>
                    <a:cxn ang="0">
                      <a:pos x="263" y="415"/>
                    </a:cxn>
                    <a:cxn ang="0">
                      <a:pos x="297" y="395"/>
                    </a:cxn>
                    <a:cxn ang="0">
                      <a:pos x="329" y="365"/>
                    </a:cxn>
                    <a:cxn ang="0">
                      <a:pos x="355" y="340"/>
                    </a:cxn>
                    <a:cxn ang="0">
                      <a:pos x="382" y="308"/>
                    </a:cxn>
                    <a:cxn ang="0">
                      <a:pos x="397" y="282"/>
                    </a:cxn>
                    <a:cxn ang="0">
                      <a:pos x="447" y="302"/>
                    </a:cxn>
                    <a:cxn ang="0">
                      <a:pos x="462" y="289"/>
                    </a:cxn>
                    <a:cxn ang="0">
                      <a:pos x="464" y="262"/>
                    </a:cxn>
                    <a:cxn ang="0">
                      <a:pos x="421" y="237"/>
                    </a:cxn>
                    <a:cxn ang="0">
                      <a:pos x="439" y="206"/>
                    </a:cxn>
                    <a:cxn ang="0">
                      <a:pos x="450" y="162"/>
                    </a:cxn>
                    <a:cxn ang="0">
                      <a:pos x="455" y="119"/>
                    </a:cxn>
                    <a:cxn ang="0">
                      <a:pos x="447" y="69"/>
                    </a:cxn>
                    <a:cxn ang="0">
                      <a:pos x="430" y="37"/>
                    </a:cxn>
                    <a:cxn ang="0">
                      <a:pos x="405" y="9"/>
                    </a:cxn>
                    <a:cxn ang="0">
                      <a:pos x="372" y="0"/>
                    </a:cxn>
                    <a:cxn ang="0">
                      <a:pos x="338" y="6"/>
                    </a:cxn>
                    <a:cxn ang="0">
                      <a:pos x="280" y="39"/>
                    </a:cxn>
                    <a:cxn ang="0">
                      <a:pos x="213" y="95"/>
                    </a:cxn>
                    <a:cxn ang="0">
                      <a:pos x="157" y="151"/>
                    </a:cxn>
                    <a:cxn ang="0">
                      <a:pos x="73" y="128"/>
                    </a:cxn>
                    <a:cxn ang="0">
                      <a:pos x="61" y="138"/>
                    </a:cxn>
                    <a:cxn ang="0">
                      <a:pos x="48" y="133"/>
                    </a:cxn>
                    <a:cxn ang="0">
                      <a:pos x="48" y="120"/>
                    </a:cxn>
                    <a:cxn ang="0">
                      <a:pos x="10" y="105"/>
                    </a:cxn>
                    <a:cxn ang="0">
                      <a:pos x="0" y="120"/>
                    </a:cxn>
                    <a:cxn ang="0">
                      <a:pos x="19" y="143"/>
                    </a:cxn>
                    <a:cxn ang="0">
                      <a:pos x="67" y="151"/>
                    </a:cxn>
                    <a:cxn ang="0">
                      <a:pos x="83" y="147"/>
                    </a:cxn>
                    <a:cxn ang="0">
                      <a:pos x="145" y="165"/>
                    </a:cxn>
                    <a:cxn ang="0">
                      <a:pos x="145" y="212"/>
                    </a:cxn>
                    <a:cxn ang="0">
                      <a:pos x="145" y="212"/>
                    </a:cxn>
                  </a:cxnLst>
                  <a:rect l="0" t="0" r="r" b="b"/>
                  <a:pathLst>
                    <a:path w="465" h="425">
                      <a:moveTo>
                        <a:pt x="145" y="212"/>
                      </a:moveTo>
                      <a:lnTo>
                        <a:pt x="130" y="311"/>
                      </a:lnTo>
                      <a:lnTo>
                        <a:pt x="150" y="361"/>
                      </a:lnTo>
                      <a:lnTo>
                        <a:pt x="168" y="392"/>
                      </a:lnTo>
                      <a:lnTo>
                        <a:pt x="196" y="417"/>
                      </a:lnTo>
                      <a:lnTo>
                        <a:pt x="231" y="424"/>
                      </a:lnTo>
                      <a:lnTo>
                        <a:pt x="263" y="415"/>
                      </a:lnTo>
                      <a:lnTo>
                        <a:pt x="297" y="395"/>
                      </a:lnTo>
                      <a:lnTo>
                        <a:pt x="329" y="365"/>
                      </a:lnTo>
                      <a:lnTo>
                        <a:pt x="355" y="340"/>
                      </a:lnTo>
                      <a:lnTo>
                        <a:pt x="382" y="308"/>
                      </a:lnTo>
                      <a:lnTo>
                        <a:pt x="397" y="282"/>
                      </a:lnTo>
                      <a:lnTo>
                        <a:pt x="447" y="302"/>
                      </a:lnTo>
                      <a:lnTo>
                        <a:pt x="462" y="289"/>
                      </a:lnTo>
                      <a:lnTo>
                        <a:pt x="464" y="262"/>
                      </a:lnTo>
                      <a:lnTo>
                        <a:pt x="421" y="237"/>
                      </a:lnTo>
                      <a:lnTo>
                        <a:pt x="439" y="206"/>
                      </a:lnTo>
                      <a:lnTo>
                        <a:pt x="450" y="162"/>
                      </a:lnTo>
                      <a:lnTo>
                        <a:pt x="455" y="119"/>
                      </a:lnTo>
                      <a:lnTo>
                        <a:pt x="447" y="69"/>
                      </a:lnTo>
                      <a:lnTo>
                        <a:pt x="430" y="37"/>
                      </a:lnTo>
                      <a:lnTo>
                        <a:pt x="405" y="9"/>
                      </a:lnTo>
                      <a:lnTo>
                        <a:pt x="372" y="0"/>
                      </a:lnTo>
                      <a:lnTo>
                        <a:pt x="338" y="6"/>
                      </a:lnTo>
                      <a:lnTo>
                        <a:pt x="280" y="39"/>
                      </a:lnTo>
                      <a:lnTo>
                        <a:pt x="213" y="95"/>
                      </a:lnTo>
                      <a:lnTo>
                        <a:pt x="157" y="151"/>
                      </a:lnTo>
                      <a:lnTo>
                        <a:pt x="73" y="128"/>
                      </a:lnTo>
                      <a:lnTo>
                        <a:pt x="61" y="138"/>
                      </a:lnTo>
                      <a:lnTo>
                        <a:pt x="48" y="133"/>
                      </a:lnTo>
                      <a:lnTo>
                        <a:pt x="48" y="120"/>
                      </a:lnTo>
                      <a:lnTo>
                        <a:pt x="10" y="105"/>
                      </a:lnTo>
                      <a:lnTo>
                        <a:pt x="0" y="120"/>
                      </a:lnTo>
                      <a:lnTo>
                        <a:pt x="19" y="143"/>
                      </a:lnTo>
                      <a:lnTo>
                        <a:pt x="67" y="151"/>
                      </a:lnTo>
                      <a:lnTo>
                        <a:pt x="83" y="147"/>
                      </a:lnTo>
                      <a:lnTo>
                        <a:pt x="145" y="165"/>
                      </a:lnTo>
                      <a:lnTo>
                        <a:pt x="145" y="212"/>
                      </a:lnTo>
                      <a:lnTo>
                        <a:pt x="145" y="212"/>
                      </a:lnTo>
                    </a:path>
                  </a:pathLst>
                </a:custGeom>
                <a:solidFill>
                  <a:srgbClr val="FFFFFF"/>
                </a:solidFill>
                <a:ln w="9525" cap="rnd">
                  <a:noFill/>
                  <a:round/>
                </a:ln>
                <a:effectLst/>
              </p:spPr>
              <p:txBody>
                <a:bodyPr/>
                <a:lstStyle/>
                <a:p>
                  <a:endParaRPr lang="zh-CN" altLang="en-US"/>
                </a:p>
              </p:txBody>
            </p:sp>
            <p:sp>
              <p:nvSpPr>
                <p:cNvPr id="50272" name="Freeform 96"/>
                <p:cNvSpPr/>
                <p:nvPr/>
              </p:nvSpPr>
              <p:spPr bwMode="auto">
                <a:xfrm>
                  <a:off x="3935" y="2404"/>
                  <a:ext cx="220" cy="211"/>
                </a:xfrm>
                <a:custGeom>
                  <a:avLst/>
                  <a:gdLst/>
                  <a:ahLst/>
                  <a:cxnLst>
                    <a:cxn ang="0">
                      <a:pos x="147" y="56"/>
                    </a:cxn>
                    <a:cxn ang="0">
                      <a:pos x="140" y="62"/>
                    </a:cxn>
                    <a:cxn ang="0">
                      <a:pos x="150" y="151"/>
                    </a:cxn>
                    <a:cxn ang="0">
                      <a:pos x="139" y="158"/>
                    </a:cxn>
                    <a:cxn ang="0">
                      <a:pos x="125" y="72"/>
                    </a:cxn>
                    <a:cxn ang="0">
                      <a:pos x="103" y="90"/>
                    </a:cxn>
                    <a:cxn ang="0">
                      <a:pos x="63" y="103"/>
                    </a:cxn>
                    <a:cxn ang="0">
                      <a:pos x="17" y="88"/>
                    </a:cxn>
                    <a:cxn ang="0">
                      <a:pos x="15" y="35"/>
                    </a:cxn>
                    <a:cxn ang="0">
                      <a:pos x="27" y="0"/>
                    </a:cxn>
                    <a:cxn ang="0">
                      <a:pos x="11" y="32"/>
                    </a:cxn>
                    <a:cxn ang="0">
                      <a:pos x="4" y="59"/>
                    </a:cxn>
                    <a:cxn ang="0">
                      <a:pos x="0" y="93"/>
                    </a:cxn>
                    <a:cxn ang="0">
                      <a:pos x="2" y="120"/>
                    </a:cxn>
                    <a:cxn ang="0">
                      <a:pos x="16" y="176"/>
                    </a:cxn>
                    <a:cxn ang="0">
                      <a:pos x="31" y="196"/>
                    </a:cxn>
                    <a:cxn ang="0">
                      <a:pos x="52" y="209"/>
                    </a:cxn>
                    <a:cxn ang="0">
                      <a:pos x="80" y="210"/>
                    </a:cxn>
                    <a:cxn ang="0">
                      <a:pos x="108" y="192"/>
                    </a:cxn>
                    <a:cxn ang="0">
                      <a:pos x="137" y="171"/>
                    </a:cxn>
                    <a:cxn ang="0">
                      <a:pos x="175" y="134"/>
                    </a:cxn>
                    <a:cxn ang="0">
                      <a:pos x="212" y="84"/>
                    </a:cxn>
                    <a:cxn ang="0">
                      <a:pos x="219" y="64"/>
                    </a:cxn>
                    <a:cxn ang="0">
                      <a:pos x="177" y="46"/>
                    </a:cxn>
                    <a:cxn ang="0">
                      <a:pos x="147" y="56"/>
                    </a:cxn>
                    <a:cxn ang="0">
                      <a:pos x="147" y="56"/>
                    </a:cxn>
                  </a:cxnLst>
                  <a:rect l="0" t="0" r="r" b="b"/>
                  <a:pathLst>
                    <a:path w="220" h="211">
                      <a:moveTo>
                        <a:pt x="147" y="56"/>
                      </a:moveTo>
                      <a:lnTo>
                        <a:pt x="140" y="62"/>
                      </a:lnTo>
                      <a:lnTo>
                        <a:pt x="150" y="151"/>
                      </a:lnTo>
                      <a:lnTo>
                        <a:pt x="139" y="158"/>
                      </a:lnTo>
                      <a:lnTo>
                        <a:pt x="125" y="72"/>
                      </a:lnTo>
                      <a:lnTo>
                        <a:pt x="103" y="90"/>
                      </a:lnTo>
                      <a:lnTo>
                        <a:pt x="63" y="103"/>
                      </a:lnTo>
                      <a:lnTo>
                        <a:pt x="17" y="88"/>
                      </a:lnTo>
                      <a:lnTo>
                        <a:pt x="15" y="35"/>
                      </a:lnTo>
                      <a:lnTo>
                        <a:pt x="27" y="0"/>
                      </a:lnTo>
                      <a:lnTo>
                        <a:pt x="11" y="32"/>
                      </a:lnTo>
                      <a:lnTo>
                        <a:pt x="4" y="59"/>
                      </a:lnTo>
                      <a:lnTo>
                        <a:pt x="0" y="93"/>
                      </a:lnTo>
                      <a:lnTo>
                        <a:pt x="2" y="120"/>
                      </a:lnTo>
                      <a:lnTo>
                        <a:pt x="16" y="176"/>
                      </a:lnTo>
                      <a:lnTo>
                        <a:pt x="31" y="196"/>
                      </a:lnTo>
                      <a:lnTo>
                        <a:pt x="52" y="209"/>
                      </a:lnTo>
                      <a:lnTo>
                        <a:pt x="80" y="210"/>
                      </a:lnTo>
                      <a:lnTo>
                        <a:pt x="108" y="192"/>
                      </a:lnTo>
                      <a:lnTo>
                        <a:pt x="137" y="171"/>
                      </a:lnTo>
                      <a:lnTo>
                        <a:pt x="175" y="134"/>
                      </a:lnTo>
                      <a:lnTo>
                        <a:pt x="212" y="84"/>
                      </a:lnTo>
                      <a:lnTo>
                        <a:pt x="219" y="64"/>
                      </a:lnTo>
                      <a:lnTo>
                        <a:pt x="177" y="46"/>
                      </a:lnTo>
                      <a:lnTo>
                        <a:pt x="147" y="56"/>
                      </a:lnTo>
                      <a:lnTo>
                        <a:pt x="147" y="56"/>
                      </a:lnTo>
                    </a:path>
                  </a:pathLst>
                </a:custGeom>
                <a:solidFill>
                  <a:srgbClr val="CCCCFF"/>
                </a:solidFill>
                <a:ln w="9525" cap="rnd">
                  <a:noFill/>
                  <a:round/>
                </a:ln>
                <a:effectLst/>
              </p:spPr>
              <p:txBody>
                <a:bodyPr/>
                <a:lstStyle/>
                <a:p>
                  <a:endParaRPr lang="zh-CN" altLang="en-US"/>
                </a:p>
              </p:txBody>
            </p:sp>
            <p:sp>
              <p:nvSpPr>
                <p:cNvPr id="50273" name="Freeform 97"/>
                <p:cNvSpPr/>
                <p:nvPr/>
              </p:nvSpPr>
              <p:spPr bwMode="auto">
                <a:xfrm>
                  <a:off x="3905" y="2225"/>
                  <a:ext cx="242" cy="404"/>
                </a:xfrm>
                <a:custGeom>
                  <a:avLst/>
                  <a:gdLst/>
                  <a:ahLst/>
                  <a:cxnLst>
                    <a:cxn ang="0">
                      <a:pos x="241" y="4"/>
                    </a:cxn>
                    <a:cxn ang="0">
                      <a:pos x="207" y="0"/>
                    </a:cxn>
                    <a:cxn ang="0">
                      <a:pos x="166" y="17"/>
                    </a:cxn>
                    <a:cxn ang="0">
                      <a:pos x="118" y="48"/>
                    </a:cxn>
                    <a:cxn ang="0">
                      <a:pos x="80" y="78"/>
                    </a:cxn>
                    <a:cxn ang="0">
                      <a:pos x="38" y="124"/>
                    </a:cxn>
                    <a:cxn ang="0">
                      <a:pos x="0" y="174"/>
                    </a:cxn>
                    <a:cxn ang="0">
                      <a:pos x="2" y="263"/>
                    </a:cxn>
                    <a:cxn ang="0">
                      <a:pos x="6" y="345"/>
                    </a:cxn>
                    <a:cxn ang="0">
                      <a:pos x="35" y="388"/>
                    </a:cxn>
                    <a:cxn ang="0">
                      <a:pos x="51" y="403"/>
                    </a:cxn>
                    <a:cxn ang="0">
                      <a:pos x="34" y="374"/>
                    </a:cxn>
                    <a:cxn ang="0">
                      <a:pos x="19" y="337"/>
                    </a:cxn>
                    <a:cxn ang="0">
                      <a:pos x="14" y="284"/>
                    </a:cxn>
                    <a:cxn ang="0">
                      <a:pos x="26" y="228"/>
                    </a:cxn>
                    <a:cxn ang="0">
                      <a:pos x="74" y="124"/>
                    </a:cxn>
                    <a:cxn ang="0">
                      <a:pos x="140" y="52"/>
                    </a:cxn>
                    <a:cxn ang="0">
                      <a:pos x="191" y="14"/>
                    </a:cxn>
                    <a:cxn ang="0">
                      <a:pos x="241" y="4"/>
                    </a:cxn>
                    <a:cxn ang="0">
                      <a:pos x="241" y="4"/>
                    </a:cxn>
                  </a:cxnLst>
                  <a:rect l="0" t="0" r="r" b="b"/>
                  <a:pathLst>
                    <a:path w="242" h="404">
                      <a:moveTo>
                        <a:pt x="241" y="4"/>
                      </a:moveTo>
                      <a:lnTo>
                        <a:pt x="207" y="0"/>
                      </a:lnTo>
                      <a:lnTo>
                        <a:pt x="166" y="17"/>
                      </a:lnTo>
                      <a:lnTo>
                        <a:pt x="118" y="48"/>
                      </a:lnTo>
                      <a:lnTo>
                        <a:pt x="80" y="78"/>
                      </a:lnTo>
                      <a:lnTo>
                        <a:pt x="38" y="124"/>
                      </a:lnTo>
                      <a:lnTo>
                        <a:pt x="0" y="174"/>
                      </a:lnTo>
                      <a:lnTo>
                        <a:pt x="2" y="263"/>
                      </a:lnTo>
                      <a:lnTo>
                        <a:pt x="6" y="345"/>
                      </a:lnTo>
                      <a:lnTo>
                        <a:pt x="35" y="388"/>
                      </a:lnTo>
                      <a:lnTo>
                        <a:pt x="51" y="403"/>
                      </a:lnTo>
                      <a:lnTo>
                        <a:pt x="34" y="374"/>
                      </a:lnTo>
                      <a:lnTo>
                        <a:pt x="19" y="337"/>
                      </a:lnTo>
                      <a:lnTo>
                        <a:pt x="14" y="284"/>
                      </a:lnTo>
                      <a:lnTo>
                        <a:pt x="26" y="228"/>
                      </a:lnTo>
                      <a:lnTo>
                        <a:pt x="74" y="124"/>
                      </a:lnTo>
                      <a:lnTo>
                        <a:pt x="140" y="52"/>
                      </a:lnTo>
                      <a:lnTo>
                        <a:pt x="191" y="14"/>
                      </a:lnTo>
                      <a:lnTo>
                        <a:pt x="241" y="4"/>
                      </a:lnTo>
                      <a:lnTo>
                        <a:pt x="241" y="4"/>
                      </a:lnTo>
                    </a:path>
                  </a:pathLst>
                </a:custGeom>
                <a:solidFill>
                  <a:srgbClr val="A3A3D6"/>
                </a:solidFill>
                <a:ln w="9525" cap="rnd">
                  <a:noFill/>
                  <a:round/>
                </a:ln>
                <a:effectLst/>
              </p:spPr>
              <p:txBody>
                <a:bodyPr/>
                <a:lstStyle/>
                <a:p>
                  <a:endParaRPr lang="zh-CN" altLang="en-US"/>
                </a:p>
              </p:txBody>
            </p:sp>
            <p:sp>
              <p:nvSpPr>
                <p:cNvPr id="50274" name="Freeform 98"/>
                <p:cNvSpPr/>
                <p:nvPr/>
              </p:nvSpPr>
              <p:spPr bwMode="auto">
                <a:xfrm>
                  <a:off x="4029" y="2247"/>
                  <a:ext cx="176" cy="208"/>
                </a:xfrm>
                <a:custGeom>
                  <a:avLst/>
                  <a:gdLst/>
                  <a:ahLst/>
                  <a:cxnLst>
                    <a:cxn ang="0">
                      <a:pos x="0" y="70"/>
                    </a:cxn>
                    <a:cxn ang="0">
                      <a:pos x="30" y="53"/>
                    </a:cxn>
                    <a:cxn ang="0">
                      <a:pos x="57" y="49"/>
                    </a:cxn>
                    <a:cxn ang="0">
                      <a:pos x="75" y="55"/>
                    </a:cxn>
                    <a:cxn ang="0">
                      <a:pos x="104" y="87"/>
                    </a:cxn>
                    <a:cxn ang="0">
                      <a:pos x="110" y="125"/>
                    </a:cxn>
                    <a:cxn ang="0">
                      <a:pos x="99" y="163"/>
                    </a:cxn>
                    <a:cxn ang="0">
                      <a:pos x="80" y="190"/>
                    </a:cxn>
                    <a:cxn ang="0">
                      <a:pos x="117" y="207"/>
                    </a:cxn>
                    <a:cxn ang="0">
                      <a:pos x="130" y="196"/>
                    </a:cxn>
                    <a:cxn ang="0">
                      <a:pos x="152" y="203"/>
                    </a:cxn>
                    <a:cxn ang="0">
                      <a:pos x="175" y="146"/>
                    </a:cxn>
                    <a:cxn ang="0">
                      <a:pos x="161" y="64"/>
                    </a:cxn>
                    <a:cxn ang="0">
                      <a:pos x="112" y="0"/>
                    </a:cxn>
                    <a:cxn ang="0">
                      <a:pos x="70" y="12"/>
                    </a:cxn>
                    <a:cxn ang="0">
                      <a:pos x="40" y="33"/>
                    </a:cxn>
                    <a:cxn ang="0">
                      <a:pos x="0" y="70"/>
                    </a:cxn>
                    <a:cxn ang="0">
                      <a:pos x="0" y="70"/>
                    </a:cxn>
                  </a:cxnLst>
                  <a:rect l="0" t="0" r="r" b="b"/>
                  <a:pathLst>
                    <a:path w="176" h="208">
                      <a:moveTo>
                        <a:pt x="0" y="70"/>
                      </a:moveTo>
                      <a:lnTo>
                        <a:pt x="30" y="53"/>
                      </a:lnTo>
                      <a:lnTo>
                        <a:pt x="57" y="49"/>
                      </a:lnTo>
                      <a:lnTo>
                        <a:pt x="75" y="55"/>
                      </a:lnTo>
                      <a:lnTo>
                        <a:pt x="104" y="87"/>
                      </a:lnTo>
                      <a:lnTo>
                        <a:pt x="110" y="125"/>
                      </a:lnTo>
                      <a:lnTo>
                        <a:pt x="99" y="163"/>
                      </a:lnTo>
                      <a:lnTo>
                        <a:pt x="80" y="190"/>
                      </a:lnTo>
                      <a:lnTo>
                        <a:pt x="117" y="207"/>
                      </a:lnTo>
                      <a:lnTo>
                        <a:pt x="130" y="196"/>
                      </a:lnTo>
                      <a:lnTo>
                        <a:pt x="152" y="203"/>
                      </a:lnTo>
                      <a:lnTo>
                        <a:pt x="175" y="146"/>
                      </a:lnTo>
                      <a:lnTo>
                        <a:pt x="161" y="64"/>
                      </a:lnTo>
                      <a:lnTo>
                        <a:pt x="112" y="0"/>
                      </a:lnTo>
                      <a:lnTo>
                        <a:pt x="70" y="12"/>
                      </a:lnTo>
                      <a:lnTo>
                        <a:pt x="40" y="33"/>
                      </a:lnTo>
                      <a:lnTo>
                        <a:pt x="0" y="70"/>
                      </a:lnTo>
                      <a:lnTo>
                        <a:pt x="0" y="70"/>
                      </a:lnTo>
                    </a:path>
                  </a:pathLst>
                </a:custGeom>
                <a:solidFill>
                  <a:srgbClr val="CCCCFF"/>
                </a:solidFill>
                <a:ln w="9525" cap="rnd">
                  <a:noFill/>
                  <a:round/>
                </a:ln>
                <a:effectLst/>
              </p:spPr>
              <p:txBody>
                <a:bodyPr/>
                <a:lstStyle/>
                <a:p>
                  <a:endParaRPr lang="zh-CN" altLang="en-US"/>
                </a:p>
              </p:txBody>
            </p:sp>
            <p:sp>
              <p:nvSpPr>
                <p:cNvPr id="50275" name="Freeform 99"/>
                <p:cNvSpPr/>
                <p:nvPr/>
              </p:nvSpPr>
              <p:spPr bwMode="auto">
                <a:xfrm>
                  <a:off x="4156" y="2467"/>
                  <a:ext cx="66" cy="52"/>
                </a:xfrm>
                <a:custGeom>
                  <a:avLst/>
                  <a:gdLst/>
                  <a:ahLst/>
                  <a:cxnLst>
                    <a:cxn ang="0">
                      <a:pos x="7" y="0"/>
                    </a:cxn>
                    <a:cxn ang="0">
                      <a:pos x="54" y="14"/>
                    </a:cxn>
                    <a:cxn ang="0">
                      <a:pos x="65" y="35"/>
                    </a:cxn>
                    <a:cxn ang="0">
                      <a:pos x="59" y="51"/>
                    </a:cxn>
                    <a:cxn ang="0">
                      <a:pos x="0" y="13"/>
                    </a:cxn>
                    <a:cxn ang="0">
                      <a:pos x="7" y="0"/>
                    </a:cxn>
                    <a:cxn ang="0">
                      <a:pos x="7" y="0"/>
                    </a:cxn>
                  </a:cxnLst>
                  <a:rect l="0" t="0" r="r" b="b"/>
                  <a:pathLst>
                    <a:path w="66" h="52">
                      <a:moveTo>
                        <a:pt x="7" y="0"/>
                      </a:moveTo>
                      <a:lnTo>
                        <a:pt x="54" y="14"/>
                      </a:lnTo>
                      <a:lnTo>
                        <a:pt x="65" y="35"/>
                      </a:lnTo>
                      <a:lnTo>
                        <a:pt x="59" y="51"/>
                      </a:lnTo>
                      <a:lnTo>
                        <a:pt x="0" y="13"/>
                      </a:lnTo>
                      <a:lnTo>
                        <a:pt x="7" y="0"/>
                      </a:lnTo>
                      <a:lnTo>
                        <a:pt x="7" y="0"/>
                      </a:lnTo>
                    </a:path>
                  </a:pathLst>
                </a:custGeom>
                <a:solidFill>
                  <a:srgbClr val="A3A3D6"/>
                </a:solidFill>
                <a:ln w="9525" cap="rnd">
                  <a:noFill/>
                  <a:round/>
                </a:ln>
                <a:effectLst/>
              </p:spPr>
              <p:txBody>
                <a:bodyPr/>
                <a:lstStyle/>
                <a:p>
                  <a:endParaRPr lang="zh-CN" altLang="en-US"/>
                </a:p>
              </p:txBody>
            </p:sp>
            <p:sp>
              <p:nvSpPr>
                <p:cNvPr id="50276" name="Freeform 100"/>
                <p:cNvSpPr/>
                <p:nvPr/>
              </p:nvSpPr>
              <p:spPr bwMode="auto">
                <a:xfrm>
                  <a:off x="4142" y="2454"/>
                  <a:ext cx="73" cy="68"/>
                </a:xfrm>
                <a:custGeom>
                  <a:avLst/>
                  <a:gdLst/>
                  <a:ahLst/>
                  <a:cxnLst>
                    <a:cxn ang="0">
                      <a:pos x="14" y="0"/>
                    </a:cxn>
                    <a:cxn ang="0">
                      <a:pos x="6" y="10"/>
                    </a:cxn>
                    <a:cxn ang="0">
                      <a:pos x="0" y="26"/>
                    </a:cxn>
                    <a:cxn ang="0">
                      <a:pos x="5" y="42"/>
                    </a:cxn>
                    <a:cxn ang="0">
                      <a:pos x="72" y="67"/>
                    </a:cxn>
                    <a:cxn ang="0">
                      <a:pos x="63" y="50"/>
                    </a:cxn>
                    <a:cxn ang="0">
                      <a:pos x="64" y="39"/>
                    </a:cxn>
                    <a:cxn ang="0">
                      <a:pos x="14" y="15"/>
                    </a:cxn>
                    <a:cxn ang="0">
                      <a:pos x="67" y="19"/>
                    </a:cxn>
                    <a:cxn ang="0">
                      <a:pos x="14" y="0"/>
                    </a:cxn>
                    <a:cxn ang="0">
                      <a:pos x="14" y="0"/>
                    </a:cxn>
                  </a:cxnLst>
                  <a:rect l="0" t="0" r="r" b="b"/>
                  <a:pathLst>
                    <a:path w="73" h="68">
                      <a:moveTo>
                        <a:pt x="14" y="0"/>
                      </a:moveTo>
                      <a:lnTo>
                        <a:pt x="6" y="10"/>
                      </a:lnTo>
                      <a:lnTo>
                        <a:pt x="0" y="26"/>
                      </a:lnTo>
                      <a:lnTo>
                        <a:pt x="5" y="42"/>
                      </a:lnTo>
                      <a:lnTo>
                        <a:pt x="72" y="67"/>
                      </a:lnTo>
                      <a:lnTo>
                        <a:pt x="63" y="50"/>
                      </a:lnTo>
                      <a:lnTo>
                        <a:pt x="64" y="39"/>
                      </a:lnTo>
                      <a:lnTo>
                        <a:pt x="14" y="15"/>
                      </a:lnTo>
                      <a:lnTo>
                        <a:pt x="67" y="19"/>
                      </a:lnTo>
                      <a:lnTo>
                        <a:pt x="14" y="0"/>
                      </a:lnTo>
                      <a:lnTo>
                        <a:pt x="14" y="0"/>
                      </a:lnTo>
                    </a:path>
                  </a:pathLst>
                </a:custGeom>
                <a:solidFill>
                  <a:srgbClr val="000000"/>
                </a:solidFill>
                <a:ln w="9525" cap="rnd">
                  <a:noFill/>
                  <a:round/>
                </a:ln>
                <a:effectLst/>
              </p:spPr>
              <p:txBody>
                <a:bodyPr/>
                <a:lstStyle/>
                <a:p>
                  <a:endParaRPr lang="zh-CN" altLang="en-US"/>
                </a:p>
              </p:txBody>
            </p:sp>
            <p:sp>
              <p:nvSpPr>
                <p:cNvPr id="50277" name="Freeform 101"/>
                <p:cNvSpPr/>
                <p:nvPr/>
              </p:nvSpPr>
              <p:spPr bwMode="auto">
                <a:xfrm>
                  <a:off x="4212" y="2480"/>
                  <a:ext cx="17" cy="40"/>
                </a:xfrm>
                <a:custGeom>
                  <a:avLst/>
                  <a:gdLst/>
                  <a:ahLst/>
                  <a:cxnLst>
                    <a:cxn ang="0">
                      <a:pos x="10" y="0"/>
                    </a:cxn>
                    <a:cxn ang="0">
                      <a:pos x="16" y="14"/>
                    </a:cxn>
                    <a:cxn ang="0">
                      <a:pos x="13" y="27"/>
                    </a:cxn>
                    <a:cxn ang="0">
                      <a:pos x="7" y="39"/>
                    </a:cxn>
                    <a:cxn ang="0">
                      <a:pos x="0" y="22"/>
                    </a:cxn>
                    <a:cxn ang="0">
                      <a:pos x="10" y="0"/>
                    </a:cxn>
                    <a:cxn ang="0">
                      <a:pos x="10" y="0"/>
                    </a:cxn>
                  </a:cxnLst>
                  <a:rect l="0" t="0" r="r" b="b"/>
                  <a:pathLst>
                    <a:path w="17" h="40">
                      <a:moveTo>
                        <a:pt x="10" y="0"/>
                      </a:moveTo>
                      <a:lnTo>
                        <a:pt x="16" y="14"/>
                      </a:lnTo>
                      <a:lnTo>
                        <a:pt x="13" y="27"/>
                      </a:lnTo>
                      <a:lnTo>
                        <a:pt x="7" y="39"/>
                      </a:lnTo>
                      <a:lnTo>
                        <a:pt x="0" y="22"/>
                      </a:lnTo>
                      <a:lnTo>
                        <a:pt x="10" y="0"/>
                      </a:lnTo>
                      <a:lnTo>
                        <a:pt x="10" y="0"/>
                      </a:lnTo>
                    </a:path>
                  </a:pathLst>
                </a:custGeom>
                <a:solidFill>
                  <a:srgbClr val="000000"/>
                </a:solidFill>
                <a:ln w="9525" cap="rnd">
                  <a:noFill/>
                  <a:round/>
                </a:ln>
                <a:effectLst/>
              </p:spPr>
              <p:txBody>
                <a:bodyPr/>
                <a:lstStyle/>
                <a:p>
                  <a:endParaRPr lang="zh-CN" altLang="en-US"/>
                </a:p>
              </p:txBody>
            </p:sp>
            <p:sp>
              <p:nvSpPr>
                <p:cNvPr id="50278" name="Freeform 102"/>
                <p:cNvSpPr/>
                <p:nvPr/>
              </p:nvSpPr>
              <p:spPr bwMode="auto">
                <a:xfrm>
                  <a:off x="3891" y="2224"/>
                  <a:ext cx="226" cy="385"/>
                </a:xfrm>
                <a:custGeom>
                  <a:avLst/>
                  <a:gdLst/>
                  <a:ahLst/>
                  <a:cxnLst>
                    <a:cxn ang="0">
                      <a:pos x="154" y="40"/>
                    </a:cxn>
                    <a:cxn ang="0">
                      <a:pos x="137" y="56"/>
                    </a:cxn>
                    <a:cxn ang="0">
                      <a:pos x="111" y="86"/>
                    </a:cxn>
                    <a:cxn ang="0">
                      <a:pos x="80" y="124"/>
                    </a:cxn>
                    <a:cxn ang="0">
                      <a:pos x="52" y="176"/>
                    </a:cxn>
                    <a:cxn ang="0">
                      <a:pos x="29" y="226"/>
                    </a:cxn>
                    <a:cxn ang="0">
                      <a:pos x="21" y="289"/>
                    </a:cxn>
                    <a:cxn ang="0">
                      <a:pos x="28" y="338"/>
                    </a:cxn>
                    <a:cxn ang="0">
                      <a:pos x="44" y="384"/>
                    </a:cxn>
                    <a:cxn ang="0">
                      <a:pos x="16" y="345"/>
                    </a:cxn>
                    <a:cxn ang="0">
                      <a:pos x="0" y="296"/>
                    </a:cxn>
                    <a:cxn ang="0">
                      <a:pos x="2" y="238"/>
                    </a:cxn>
                    <a:cxn ang="0">
                      <a:pos x="5" y="182"/>
                    </a:cxn>
                    <a:cxn ang="0">
                      <a:pos x="15" y="153"/>
                    </a:cxn>
                    <a:cxn ang="0">
                      <a:pos x="60" y="103"/>
                    </a:cxn>
                    <a:cxn ang="0">
                      <a:pos x="109" y="60"/>
                    </a:cxn>
                    <a:cxn ang="0">
                      <a:pos x="146" y="35"/>
                    </a:cxn>
                    <a:cxn ang="0">
                      <a:pos x="184" y="13"/>
                    </a:cxn>
                    <a:cxn ang="0">
                      <a:pos x="225" y="0"/>
                    </a:cxn>
                    <a:cxn ang="0">
                      <a:pos x="181" y="24"/>
                    </a:cxn>
                    <a:cxn ang="0">
                      <a:pos x="154" y="40"/>
                    </a:cxn>
                    <a:cxn ang="0">
                      <a:pos x="154" y="40"/>
                    </a:cxn>
                  </a:cxnLst>
                  <a:rect l="0" t="0" r="r" b="b"/>
                  <a:pathLst>
                    <a:path w="226" h="385">
                      <a:moveTo>
                        <a:pt x="154" y="40"/>
                      </a:moveTo>
                      <a:lnTo>
                        <a:pt x="137" y="56"/>
                      </a:lnTo>
                      <a:lnTo>
                        <a:pt x="111" y="86"/>
                      </a:lnTo>
                      <a:lnTo>
                        <a:pt x="80" y="124"/>
                      </a:lnTo>
                      <a:lnTo>
                        <a:pt x="52" y="176"/>
                      </a:lnTo>
                      <a:lnTo>
                        <a:pt x="29" y="226"/>
                      </a:lnTo>
                      <a:lnTo>
                        <a:pt x="21" y="289"/>
                      </a:lnTo>
                      <a:lnTo>
                        <a:pt x="28" y="338"/>
                      </a:lnTo>
                      <a:lnTo>
                        <a:pt x="44" y="384"/>
                      </a:lnTo>
                      <a:lnTo>
                        <a:pt x="16" y="345"/>
                      </a:lnTo>
                      <a:lnTo>
                        <a:pt x="0" y="296"/>
                      </a:lnTo>
                      <a:lnTo>
                        <a:pt x="2" y="238"/>
                      </a:lnTo>
                      <a:lnTo>
                        <a:pt x="5" y="182"/>
                      </a:lnTo>
                      <a:lnTo>
                        <a:pt x="15" y="153"/>
                      </a:lnTo>
                      <a:lnTo>
                        <a:pt x="60" y="103"/>
                      </a:lnTo>
                      <a:lnTo>
                        <a:pt x="109" y="60"/>
                      </a:lnTo>
                      <a:lnTo>
                        <a:pt x="146" y="35"/>
                      </a:lnTo>
                      <a:lnTo>
                        <a:pt x="184" y="13"/>
                      </a:lnTo>
                      <a:lnTo>
                        <a:pt x="225" y="0"/>
                      </a:lnTo>
                      <a:lnTo>
                        <a:pt x="181" y="24"/>
                      </a:lnTo>
                      <a:lnTo>
                        <a:pt x="154" y="40"/>
                      </a:lnTo>
                      <a:lnTo>
                        <a:pt x="154" y="40"/>
                      </a:lnTo>
                    </a:path>
                  </a:pathLst>
                </a:custGeom>
                <a:solidFill>
                  <a:srgbClr val="000000"/>
                </a:solidFill>
                <a:ln w="9525" cap="rnd">
                  <a:noFill/>
                  <a:round/>
                </a:ln>
                <a:effectLst/>
              </p:spPr>
              <p:txBody>
                <a:bodyPr/>
                <a:lstStyle/>
                <a:p>
                  <a:endParaRPr lang="zh-CN" altLang="en-US"/>
                </a:p>
              </p:txBody>
            </p:sp>
            <p:sp>
              <p:nvSpPr>
                <p:cNvPr id="50279" name="Freeform 103"/>
                <p:cNvSpPr/>
                <p:nvPr/>
              </p:nvSpPr>
              <p:spPr bwMode="auto">
                <a:xfrm>
                  <a:off x="3941" y="2403"/>
                  <a:ext cx="210" cy="173"/>
                </a:xfrm>
                <a:custGeom>
                  <a:avLst/>
                  <a:gdLst/>
                  <a:ahLst/>
                  <a:cxnLst>
                    <a:cxn ang="0">
                      <a:pos x="161" y="40"/>
                    </a:cxn>
                    <a:cxn ang="0">
                      <a:pos x="43" y="0"/>
                    </a:cxn>
                    <a:cxn ang="0">
                      <a:pos x="40" y="9"/>
                    </a:cxn>
                    <a:cxn ang="0">
                      <a:pos x="105" y="38"/>
                    </a:cxn>
                    <a:cxn ang="0">
                      <a:pos x="0" y="75"/>
                    </a:cxn>
                    <a:cxn ang="0">
                      <a:pos x="2" y="100"/>
                    </a:cxn>
                    <a:cxn ang="0">
                      <a:pos x="113" y="47"/>
                    </a:cxn>
                    <a:cxn ang="0">
                      <a:pos x="125" y="172"/>
                    </a:cxn>
                    <a:cxn ang="0">
                      <a:pos x="138" y="161"/>
                    </a:cxn>
                    <a:cxn ang="0">
                      <a:pos x="129" y="48"/>
                    </a:cxn>
                    <a:cxn ang="0">
                      <a:pos x="206" y="79"/>
                    </a:cxn>
                    <a:cxn ang="0">
                      <a:pos x="209" y="68"/>
                    </a:cxn>
                    <a:cxn ang="0">
                      <a:pos x="152" y="48"/>
                    </a:cxn>
                    <a:cxn ang="0">
                      <a:pos x="161" y="40"/>
                    </a:cxn>
                    <a:cxn ang="0">
                      <a:pos x="161" y="40"/>
                    </a:cxn>
                  </a:cxnLst>
                  <a:rect l="0" t="0" r="r" b="b"/>
                  <a:pathLst>
                    <a:path w="210" h="173">
                      <a:moveTo>
                        <a:pt x="161" y="40"/>
                      </a:moveTo>
                      <a:lnTo>
                        <a:pt x="43" y="0"/>
                      </a:lnTo>
                      <a:lnTo>
                        <a:pt x="40" y="9"/>
                      </a:lnTo>
                      <a:lnTo>
                        <a:pt x="105" y="38"/>
                      </a:lnTo>
                      <a:lnTo>
                        <a:pt x="0" y="75"/>
                      </a:lnTo>
                      <a:lnTo>
                        <a:pt x="2" y="100"/>
                      </a:lnTo>
                      <a:lnTo>
                        <a:pt x="113" y="47"/>
                      </a:lnTo>
                      <a:lnTo>
                        <a:pt x="125" y="172"/>
                      </a:lnTo>
                      <a:lnTo>
                        <a:pt x="138" y="161"/>
                      </a:lnTo>
                      <a:lnTo>
                        <a:pt x="129" y="48"/>
                      </a:lnTo>
                      <a:lnTo>
                        <a:pt x="206" y="79"/>
                      </a:lnTo>
                      <a:lnTo>
                        <a:pt x="209" y="68"/>
                      </a:lnTo>
                      <a:lnTo>
                        <a:pt x="152" y="48"/>
                      </a:lnTo>
                      <a:lnTo>
                        <a:pt x="161" y="40"/>
                      </a:lnTo>
                      <a:lnTo>
                        <a:pt x="161" y="40"/>
                      </a:lnTo>
                    </a:path>
                  </a:pathLst>
                </a:custGeom>
                <a:solidFill>
                  <a:srgbClr val="000000"/>
                </a:solidFill>
                <a:ln w="9525" cap="rnd">
                  <a:noFill/>
                  <a:round/>
                </a:ln>
                <a:effectLst/>
              </p:spPr>
              <p:txBody>
                <a:bodyPr/>
                <a:lstStyle/>
                <a:p>
                  <a:endParaRPr lang="zh-CN" altLang="en-US"/>
                </a:p>
              </p:txBody>
            </p:sp>
            <p:sp>
              <p:nvSpPr>
                <p:cNvPr id="50280" name="Freeform 104"/>
                <p:cNvSpPr/>
                <p:nvPr/>
              </p:nvSpPr>
              <p:spPr bwMode="auto">
                <a:xfrm>
                  <a:off x="3934" y="2453"/>
                  <a:ext cx="228" cy="189"/>
                </a:xfrm>
                <a:custGeom>
                  <a:avLst/>
                  <a:gdLst/>
                  <a:ahLst/>
                  <a:cxnLst>
                    <a:cxn ang="0">
                      <a:pos x="218" y="42"/>
                    </a:cxn>
                    <a:cxn ang="0">
                      <a:pos x="201" y="67"/>
                    </a:cxn>
                    <a:cxn ang="0">
                      <a:pos x="177" y="97"/>
                    </a:cxn>
                    <a:cxn ang="0">
                      <a:pos x="144" y="127"/>
                    </a:cxn>
                    <a:cxn ang="0">
                      <a:pos x="118" y="148"/>
                    </a:cxn>
                    <a:cxn ang="0">
                      <a:pos x="82" y="167"/>
                    </a:cxn>
                    <a:cxn ang="0">
                      <a:pos x="47" y="168"/>
                    </a:cxn>
                    <a:cxn ang="0">
                      <a:pos x="25" y="144"/>
                    </a:cxn>
                    <a:cxn ang="0">
                      <a:pos x="16" y="104"/>
                    </a:cxn>
                    <a:cxn ang="0">
                      <a:pos x="8" y="59"/>
                    </a:cxn>
                    <a:cxn ang="0">
                      <a:pos x="7" y="0"/>
                    </a:cxn>
                    <a:cxn ang="0">
                      <a:pos x="0" y="71"/>
                    </a:cxn>
                    <a:cxn ang="0">
                      <a:pos x="8" y="117"/>
                    </a:cxn>
                    <a:cxn ang="0">
                      <a:pos x="22" y="159"/>
                    </a:cxn>
                    <a:cxn ang="0">
                      <a:pos x="37" y="182"/>
                    </a:cxn>
                    <a:cxn ang="0">
                      <a:pos x="61" y="188"/>
                    </a:cxn>
                    <a:cxn ang="0">
                      <a:pos x="98" y="177"/>
                    </a:cxn>
                    <a:cxn ang="0">
                      <a:pos x="138" y="150"/>
                    </a:cxn>
                    <a:cxn ang="0">
                      <a:pos x="178" y="112"/>
                    </a:cxn>
                    <a:cxn ang="0">
                      <a:pos x="211" y="72"/>
                    </a:cxn>
                    <a:cxn ang="0">
                      <a:pos x="227" y="41"/>
                    </a:cxn>
                    <a:cxn ang="0">
                      <a:pos x="218" y="42"/>
                    </a:cxn>
                    <a:cxn ang="0">
                      <a:pos x="218" y="42"/>
                    </a:cxn>
                  </a:cxnLst>
                  <a:rect l="0" t="0" r="r" b="b"/>
                  <a:pathLst>
                    <a:path w="228" h="189">
                      <a:moveTo>
                        <a:pt x="218" y="42"/>
                      </a:moveTo>
                      <a:lnTo>
                        <a:pt x="201" y="67"/>
                      </a:lnTo>
                      <a:lnTo>
                        <a:pt x="177" y="97"/>
                      </a:lnTo>
                      <a:lnTo>
                        <a:pt x="144" y="127"/>
                      </a:lnTo>
                      <a:lnTo>
                        <a:pt x="118" y="148"/>
                      </a:lnTo>
                      <a:lnTo>
                        <a:pt x="82" y="167"/>
                      </a:lnTo>
                      <a:lnTo>
                        <a:pt x="47" y="168"/>
                      </a:lnTo>
                      <a:lnTo>
                        <a:pt x="25" y="144"/>
                      </a:lnTo>
                      <a:lnTo>
                        <a:pt x="16" y="104"/>
                      </a:lnTo>
                      <a:lnTo>
                        <a:pt x="8" y="59"/>
                      </a:lnTo>
                      <a:lnTo>
                        <a:pt x="7" y="0"/>
                      </a:lnTo>
                      <a:lnTo>
                        <a:pt x="0" y="71"/>
                      </a:lnTo>
                      <a:lnTo>
                        <a:pt x="8" y="117"/>
                      </a:lnTo>
                      <a:lnTo>
                        <a:pt x="22" y="159"/>
                      </a:lnTo>
                      <a:lnTo>
                        <a:pt x="37" y="182"/>
                      </a:lnTo>
                      <a:lnTo>
                        <a:pt x="61" y="188"/>
                      </a:lnTo>
                      <a:lnTo>
                        <a:pt x="98" y="177"/>
                      </a:lnTo>
                      <a:lnTo>
                        <a:pt x="138" y="150"/>
                      </a:lnTo>
                      <a:lnTo>
                        <a:pt x="178" y="112"/>
                      </a:lnTo>
                      <a:lnTo>
                        <a:pt x="211" y="72"/>
                      </a:lnTo>
                      <a:lnTo>
                        <a:pt x="227" y="41"/>
                      </a:lnTo>
                      <a:lnTo>
                        <a:pt x="218" y="42"/>
                      </a:lnTo>
                      <a:lnTo>
                        <a:pt x="218" y="42"/>
                      </a:lnTo>
                    </a:path>
                  </a:pathLst>
                </a:custGeom>
                <a:solidFill>
                  <a:srgbClr val="000000"/>
                </a:solidFill>
                <a:ln w="9525" cap="rnd">
                  <a:noFill/>
                  <a:round/>
                </a:ln>
                <a:effectLst/>
              </p:spPr>
              <p:txBody>
                <a:bodyPr/>
                <a:lstStyle/>
                <a:p>
                  <a:endParaRPr lang="zh-CN" altLang="en-US"/>
                </a:p>
              </p:txBody>
            </p:sp>
            <p:sp>
              <p:nvSpPr>
                <p:cNvPr id="50281" name="Freeform 105"/>
                <p:cNvSpPr/>
                <p:nvPr/>
              </p:nvSpPr>
              <p:spPr bwMode="auto">
                <a:xfrm>
                  <a:off x="3764" y="2336"/>
                  <a:ext cx="149" cy="52"/>
                </a:xfrm>
                <a:custGeom>
                  <a:avLst/>
                  <a:gdLst/>
                  <a:ahLst/>
                  <a:cxnLst>
                    <a:cxn ang="0">
                      <a:pos x="148" y="40"/>
                    </a:cxn>
                    <a:cxn ang="0">
                      <a:pos x="80" y="18"/>
                    </a:cxn>
                    <a:cxn ang="0">
                      <a:pos x="65" y="28"/>
                    </a:cxn>
                    <a:cxn ang="0">
                      <a:pos x="45" y="19"/>
                    </a:cxn>
                    <a:cxn ang="0">
                      <a:pos x="43" y="10"/>
                    </a:cxn>
                    <a:cxn ang="0">
                      <a:pos x="10" y="0"/>
                    </a:cxn>
                    <a:cxn ang="0">
                      <a:pos x="0" y="7"/>
                    </a:cxn>
                    <a:cxn ang="0">
                      <a:pos x="6" y="24"/>
                    </a:cxn>
                    <a:cxn ang="0">
                      <a:pos x="39" y="37"/>
                    </a:cxn>
                    <a:cxn ang="0">
                      <a:pos x="48" y="32"/>
                    </a:cxn>
                    <a:cxn ang="0">
                      <a:pos x="72" y="42"/>
                    </a:cxn>
                    <a:cxn ang="0">
                      <a:pos x="88" y="30"/>
                    </a:cxn>
                    <a:cxn ang="0">
                      <a:pos x="144" y="51"/>
                    </a:cxn>
                    <a:cxn ang="0">
                      <a:pos x="148" y="40"/>
                    </a:cxn>
                    <a:cxn ang="0">
                      <a:pos x="148" y="40"/>
                    </a:cxn>
                  </a:cxnLst>
                  <a:rect l="0" t="0" r="r" b="b"/>
                  <a:pathLst>
                    <a:path w="149" h="52">
                      <a:moveTo>
                        <a:pt x="148" y="40"/>
                      </a:moveTo>
                      <a:lnTo>
                        <a:pt x="80" y="18"/>
                      </a:lnTo>
                      <a:lnTo>
                        <a:pt x="65" y="28"/>
                      </a:lnTo>
                      <a:lnTo>
                        <a:pt x="45" y="19"/>
                      </a:lnTo>
                      <a:lnTo>
                        <a:pt x="43" y="10"/>
                      </a:lnTo>
                      <a:lnTo>
                        <a:pt x="10" y="0"/>
                      </a:lnTo>
                      <a:lnTo>
                        <a:pt x="0" y="7"/>
                      </a:lnTo>
                      <a:lnTo>
                        <a:pt x="6" y="24"/>
                      </a:lnTo>
                      <a:lnTo>
                        <a:pt x="39" y="37"/>
                      </a:lnTo>
                      <a:lnTo>
                        <a:pt x="48" y="32"/>
                      </a:lnTo>
                      <a:lnTo>
                        <a:pt x="72" y="42"/>
                      </a:lnTo>
                      <a:lnTo>
                        <a:pt x="88" y="30"/>
                      </a:lnTo>
                      <a:lnTo>
                        <a:pt x="144" y="51"/>
                      </a:lnTo>
                      <a:lnTo>
                        <a:pt x="148" y="40"/>
                      </a:lnTo>
                      <a:lnTo>
                        <a:pt x="148" y="40"/>
                      </a:lnTo>
                    </a:path>
                  </a:pathLst>
                </a:custGeom>
                <a:solidFill>
                  <a:srgbClr val="000000"/>
                </a:solidFill>
                <a:ln w="9525" cap="rnd">
                  <a:noFill/>
                  <a:round/>
                </a:ln>
                <a:effectLst/>
              </p:spPr>
              <p:txBody>
                <a:bodyPr/>
                <a:lstStyle/>
                <a:p>
                  <a:endParaRPr lang="zh-CN" altLang="en-US"/>
                </a:p>
              </p:txBody>
            </p:sp>
            <p:sp>
              <p:nvSpPr>
                <p:cNvPr id="50282" name="Freeform 106"/>
                <p:cNvSpPr/>
                <p:nvPr/>
              </p:nvSpPr>
              <p:spPr bwMode="auto">
                <a:xfrm>
                  <a:off x="3995" y="2235"/>
                  <a:ext cx="221" cy="220"/>
                </a:xfrm>
                <a:custGeom>
                  <a:avLst/>
                  <a:gdLst/>
                  <a:ahLst/>
                  <a:cxnLst>
                    <a:cxn ang="0">
                      <a:pos x="39" y="71"/>
                    </a:cxn>
                    <a:cxn ang="0">
                      <a:pos x="73" y="36"/>
                    </a:cxn>
                    <a:cxn ang="0">
                      <a:pos x="112" y="9"/>
                    </a:cxn>
                    <a:cxn ang="0">
                      <a:pos x="147" y="0"/>
                    </a:cxn>
                    <a:cxn ang="0">
                      <a:pos x="175" y="8"/>
                    </a:cxn>
                    <a:cxn ang="0">
                      <a:pos x="199" y="28"/>
                    </a:cxn>
                    <a:cxn ang="0">
                      <a:pos x="215" y="59"/>
                    </a:cxn>
                    <a:cxn ang="0">
                      <a:pos x="220" y="109"/>
                    </a:cxn>
                    <a:cxn ang="0">
                      <a:pos x="210" y="179"/>
                    </a:cxn>
                    <a:cxn ang="0">
                      <a:pos x="191" y="219"/>
                    </a:cxn>
                    <a:cxn ang="0">
                      <a:pos x="182" y="213"/>
                    </a:cxn>
                    <a:cxn ang="0">
                      <a:pos x="191" y="175"/>
                    </a:cxn>
                    <a:cxn ang="0">
                      <a:pos x="191" y="138"/>
                    </a:cxn>
                    <a:cxn ang="0">
                      <a:pos x="187" y="102"/>
                    </a:cxn>
                    <a:cxn ang="0">
                      <a:pos x="168" y="59"/>
                    </a:cxn>
                    <a:cxn ang="0">
                      <a:pos x="122" y="29"/>
                    </a:cxn>
                    <a:cxn ang="0">
                      <a:pos x="94" y="37"/>
                    </a:cxn>
                    <a:cxn ang="0">
                      <a:pos x="59" y="63"/>
                    </a:cxn>
                    <a:cxn ang="0">
                      <a:pos x="0" y="116"/>
                    </a:cxn>
                    <a:cxn ang="0">
                      <a:pos x="39" y="71"/>
                    </a:cxn>
                    <a:cxn ang="0">
                      <a:pos x="39" y="71"/>
                    </a:cxn>
                  </a:cxnLst>
                  <a:rect l="0" t="0" r="r" b="b"/>
                  <a:pathLst>
                    <a:path w="221" h="220">
                      <a:moveTo>
                        <a:pt x="39" y="71"/>
                      </a:moveTo>
                      <a:lnTo>
                        <a:pt x="73" y="36"/>
                      </a:lnTo>
                      <a:lnTo>
                        <a:pt x="112" y="9"/>
                      </a:lnTo>
                      <a:lnTo>
                        <a:pt x="147" y="0"/>
                      </a:lnTo>
                      <a:lnTo>
                        <a:pt x="175" y="8"/>
                      </a:lnTo>
                      <a:lnTo>
                        <a:pt x="199" y="28"/>
                      </a:lnTo>
                      <a:lnTo>
                        <a:pt x="215" y="59"/>
                      </a:lnTo>
                      <a:lnTo>
                        <a:pt x="220" y="109"/>
                      </a:lnTo>
                      <a:lnTo>
                        <a:pt x="210" y="179"/>
                      </a:lnTo>
                      <a:lnTo>
                        <a:pt x="191" y="219"/>
                      </a:lnTo>
                      <a:lnTo>
                        <a:pt x="182" y="213"/>
                      </a:lnTo>
                      <a:lnTo>
                        <a:pt x="191" y="175"/>
                      </a:lnTo>
                      <a:lnTo>
                        <a:pt x="191" y="138"/>
                      </a:lnTo>
                      <a:lnTo>
                        <a:pt x="187" y="102"/>
                      </a:lnTo>
                      <a:lnTo>
                        <a:pt x="168" y="59"/>
                      </a:lnTo>
                      <a:lnTo>
                        <a:pt x="122" y="29"/>
                      </a:lnTo>
                      <a:lnTo>
                        <a:pt x="94" y="37"/>
                      </a:lnTo>
                      <a:lnTo>
                        <a:pt x="59" y="63"/>
                      </a:lnTo>
                      <a:lnTo>
                        <a:pt x="0" y="116"/>
                      </a:lnTo>
                      <a:lnTo>
                        <a:pt x="39" y="71"/>
                      </a:lnTo>
                      <a:lnTo>
                        <a:pt x="39" y="71"/>
                      </a:lnTo>
                    </a:path>
                  </a:pathLst>
                </a:custGeom>
                <a:solidFill>
                  <a:srgbClr val="000000"/>
                </a:solidFill>
                <a:ln w="9525" cap="rnd">
                  <a:noFill/>
                  <a:round/>
                </a:ln>
                <a:effectLst/>
              </p:spPr>
              <p:txBody>
                <a:bodyPr/>
                <a:lstStyle/>
                <a:p>
                  <a:endParaRPr lang="zh-CN" altLang="en-US"/>
                </a:p>
              </p:txBody>
            </p:sp>
            <p:sp>
              <p:nvSpPr>
                <p:cNvPr id="50283" name="Freeform 107"/>
                <p:cNvSpPr/>
                <p:nvPr/>
              </p:nvSpPr>
              <p:spPr bwMode="auto">
                <a:xfrm>
                  <a:off x="4093" y="2310"/>
                  <a:ext cx="233" cy="383"/>
                </a:xfrm>
                <a:custGeom>
                  <a:avLst/>
                  <a:gdLst/>
                  <a:ahLst/>
                  <a:cxnLst>
                    <a:cxn ang="0">
                      <a:pos x="195" y="0"/>
                    </a:cxn>
                    <a:cxn ang="0">
                      <a:pos x="210" y="116"/>
                    </a:cxn>
                    <a:cxn ang="0">
                      <a:pos x="204" y="179"/>
                    </a:cxn>
                    <a:cxn ang="0">
                      <a:pos x="172" y="243"/>
                    </a:cxn>
                    <a:cxn ang="0">
                      <a:pos x="122" y="302"/>
                    </a:cxn>
                    <a:cxn ang="0">
                      <a:pos x="55" y="354"/>
                    </a:cxn>
                    <a:cxn ang="0">
                      <a:pos x="0" y="382"/>
                    </a:cxn>
                    <a:cxn ang="0">
                      <a:pos x="69" y="363"/>
                    </a:cxn>
                    <a:cxn ang="0">
                      <a:pos x="145" y="310"/>
                    </a:cxn>
                    <a:cxn ang="0">
                      <a:pos x="207" y="237"/>
                    </a:cxn>
                    <a:cxn ang="0">
                      <a:pos x="232" y="164"/>
                    </a:cxn>
                    <a:cxn ang="0">
                      <a:pos x="229" y="87"/>
                    </a:cxn>
                    <a:cxn ang="0">
                      <a:pos x="195" y="0"/>
                    </a:cxn>
                    <a:cxn ang="0">
                      <a:pos x="195" y="0"/>
                    </a:cxn>
                  </a:cxnLst>
                  <a:rect l="0" t="0" r="r" b="b"/>
                  <a:pathLst>
                    <a:path w="233" h="383">
                      <a:moveTo>
                        <a:pt x="195" y="0"/>
                      </a:moveTo>
                      <a:lnTo>
                        <a:pt x="210" y="116"/>
                      </a:lnTo>
                      <a:lnTo>
                        <a:pt x="204" y="179"/>
                      </a:lnTo>
                      <a:lnTo>
                        <a:pt x="172" y="243"/>
                      </a:lnTo>
                      <a:lnTo>
                        <a:pt x="122" y="302"/>
                      </a:lnTo>
                      <a:lnTo>
                        <a:pt x="55" y="354"/>
                      </a:lnTo>
                      <a:lnTo>
                        <a:pt x="0" y="382"/>
                      </a:lnTo>
                      <a:lnTo>
                        <a:pt x="69" y="363"/>
                      </a:lnTo>
                      <a:lnTo>
                        <a:pt x="145" y="310"/>
                      </a:lnTo>
                      <a:lnTo>
                        <a:pt x="207" y="237"/>
                      </a:lnTo>
                      <a:lnTo>
                        <a:pt x="232" y="164"/>
                      </a:lnTo>
                      <a:lnTo>
                        <a:pt x="229" y="87"/>
                      </a:lnTo>
                      <a:lnTo>
                        <a:pt x="195" y="0"/>
                      </a:lnTo>
                      <a:lnTo>
                        <a:pt x="195" y="0"/>
                      </a:lnTo>
                    </a:path>
                  </a:pathLst>
                </a:custGeom>
                <a:solidFill>
                  <a:srgbClr val="000000"/>
                </a:solidFill>
                <a:ln w="9525" cap="rnd">
                  <a:noFill/>
                  <a:round/>
                </a:ln>
                <a:effectLst/>
              </p:spPr>
              <p:txBody>
                <a:bodyPr/>
                <a:lstStyle/>
                <a:p>
                  <a:endParaRPr lang="zh-CN" altLang="en-US"/>
                </a:p>
              </p:txBody>
            </p:sp>
            <p:sp>
              <p:nvSpPr>
                <p:cNvPr id="50284" name="Freeform 108"/>
                <p:cNvSpPr/>
                <p:nvPr/>
              </p:nvSpPr>
              <p:spPr bwMode="auto">
                <a:xfrm>
                  <a:off x="4167" y="2275"/>
                  <a:ext cx="223" cy="474"/>
                </a:xfrm>
                <a:custGeom>
                  <a:avLst/>
                  <a:gdLst/>
                  <a:ahLst/>
                  <a:cxnLst>
                    <a:cxn ang="0">
                      <a:pos x="174" y="0"/>
                    </a:cxn>
                    <a:cxn ang="0">
                      <a:pos x="215" y="92"/>
                    </a:cxn>
                    <a:cxn ang="0">
                      <a:pos x="222" y="204"/>
                    </a:cxn>
                    <a:cxn ang="0">
                      <a:pos x="199" y="282"/>
                    </a:cxn>
                    <a:cxn ang="0">
                      <a:pos x="154" y="359"/>
                    </a:cxn>
                    <a:cxn ang="0">
                      <a:pos x="82" y="427"/>
                    </a:cxn>
                    <a:cxn ang="0">
                      <a:pos x="0" y="473"/>
                    </a:cxn>
                    <a:cxn ang="0">
                      <a:pos x="88" y="400"/>
                    </a:cxn>
                    <a:cxn ang="0">
                      <a:pos x="156" y="322"/>
                    </a:cxn>
                    <a:cxn ang="0">
                      <a:pos x="198" y="220"/>
                    </a:cxn>
                    <a:cxn ang="0">
                      <a:pos x="200" y="105"/>
                    </a:cxn>
                    <a:cxn ang="0">
                      <a:pos x="174" y="0"/>
                    </a:cxn>
                    <a:cxn ang="0">
                      <a:pos x="174" y="0"/>
                    </a:cxn>
                  </a:cxnLst>
                  <a:rect l="0" t="0" r="r" b="b"/>
                  <a:pathLst>
                    <a:path w="223" h="474">
                      <a:moveTo>
                        <a:pt x="174" y="0"/>
                      </a:moveTo>
                      <a:lnTo>
                        <a:pt x="215" y="92"/>
                      </a:lnTo>
                      <a:lnTo>
                        <a:pt x="222" y="204"/>
                      </a:lnTo>
                      <a:lnTo>
                        <a:pt x="199" y="282"/>
                      </a:lnTo>
                      <a:lnTo>
                        <a:pt x="154" y="359"/>
                      </a:lnTo>
                      <a:lnTo>
                        <a:pt x="82" y="427"/>
                      </a:lnTo>
                      <a:lnTo>
                        <a:pt x="0" y="473"/>
                      </a:lnTo>
                      <a:lnTo>
                        <a:pt x="88" y="400"/>
                      </a:lnTo>
                      <a:lnTo>
                        <a:pt x="156" y="322"/>
                      </a:lnTo>
                      <a:lnTo>
                        <a:pt x="198" y="220"/>
                      </a:lnTo>
                      <a:lnTo>
                        <a:pt x="200" y="105"/>
                      </a:lnTo>
                      <a:lnTo>
                        <a:pt x="174" y="0"/>
                      </a:lnTo>
                      <a:lnTo>
                        <a:pt x="174" y="0"/>
                      </a:lnTo>
                    </a:path>
                  </a:pathLst>
                </a:custGeom>
                <a:solidFill>
                  <a:srgbClr val="000000"/>
                </a:solidFill>
                <a:ln w="9525" cap="rnd">
                  <a:noFill/>
                  <a:round/>
                </a:ln>
                <a:effectLst/>
              </p:spPr>
              <p:txBody>
                <a:bodyPr/>
                <a:lstStyle/>
                <a:p>
                  <a:endParaRPr lang="zh-CN" altLang="en-US"/>
                </a:p>
              </p:txBody>
            </p:sp>
          </p:grpSp>
        </p:grpSp>
        <p:grpSp>
          <p:nvGrpSpPr>
            <p:cNvPr id="12" name="Group 109"/>
            <p:cNvGrpSpPr/>
            <p:nvPr/>
          </p:nvGrpSpPr>
          <p:grpSpPr bwMode="auto">
            <a:xfrm>
              <a:off x="3386" y="2170"/>
              <a:ext cx="639" cy="631"/>
              <a:chOff x="3386" y="2170"/>
              <a:chExt cx="639" cy="631"/>
            </a:xfrm>
          </p:grpSpPr>
          <p:sp>
            <p:nvSpPr>
              <p:cNvPr id="50286" name="Freeform 110"/>
              <p:cNvSpPr/>
              <p:nvPr/>
            </p:nvSpPr>
            <p:spPr bwMode="auto">
              <a:xfrm>
                <a:off x="3824" y="2603"/>
                <a:ext cx="38" cy="194"/>
              </a:xfrm>
              <a:custGeom>
                <a:avLst/>
                <a:gdLst/>
                <a:ahLst/>
                <a:cxnLst>
                  <a:cxn ang="0">
                    <a:pos x="0" y="193"/>
                  </a:cxn>
                  <a:cxn ang="0">
                    <a:pos x="1" y="6"/>
                  </a:cxn>
                  <a:cxn ang="0">
                    <a:pos x="24" y="0"/>
                  </a:cxn>
                  <a:cxn ang="0">
                    <a:pos x="37" y="87"/>
                  </a:cxn>
                  <a:cxn ang="0">
                    <a:pos x="27" y="180"/>
                  </a:cxn>
                  <a:cxn ang="0">
                    <a:pos x="0" y="193"/>
                  </a:cxn>
                  <a:cxn ang="0">
                    <a:pos x="0" y="193"/>
                  </a:cxn>
                </a:cxnLst>
                <a:rect l="0" t="0" r="r" b="b"/>
                <a:pathLst>
                  <a:path w="38" h="194">
                    <a:moveTo>
                      <a:pt x="0" y="193"/>
                    </a:moveTo>
                    <a:lnTo>
                      <a:pt x="1" y="6"/>
                    </a:lnTo>
                    <a:lnTo>
                      <a:pt x="24" y="0"/>
                    </a:lnTo>
                    <a:lnTo>
                      <a:pt x="37" y="87"/>
                    </a:lnTo>
                    <a:lnTo>
                      <a:pt x="27" y="180"/>
                    </a:lnTo>
                    <a:lnTo>
                      <a:pt x="0" y="193"/>
                    </a:lnTo>
                    <a:lnTo>
                      <a:pt x="0" y="193"/>
                    </a:lnTo>
                  </a:path>
                </a:pathLst>
              </a:custGeom>
              <a:solidFill>
                <a:srgbClr val="FFFFFF"/>
              </a:solidFill>
              <a:ln w="9525" cap="rnd">
                <a:noFill/>
                <a:round/>
              </a:ln>
              <a:effectLst/>
            </p:spPr>
            <p:txBody>
              <a:bodyPr/>
              <a:lstStyle/>
              <a:p>
                <a:endParaRPr lang="zh-CN" altLang="en-US"/>
              </a:p>
            </p:txBody>
          </p:sp>
          <p:sp>
            <p:nvSpPr>
              <p:cNvPr id="50287" name="Freeform 111"/>
              <p:cNvSpPr/>
              <p:nvPr/>
            </p:nvSpPr>
            <p:spPr bwMode="auto">
              <a:xfrm>
                <a:off x="3823" y="2669"/>
                <a:ext cx="35" cy="129"/>
              </a:xfrm>
              <a:custGeom>
                <a:avLst/>
                <a:gdLst/>
                <a:ahLst/>
                <a:cxnLst>
                  <a:cxn ang="0">
                    <a:pos x="34" y="125"/>
                  </a:cxn>
                  <a:cxn ang="0">
                    <a:pos x="0" y="128"/>
                  </a:cxn>
                  <a:cxn ang="0">
                    <a:pos x="15" y="0"/>
                  </a:cxn>
                  <a:cxn ang="0">
                    <a:pos x="34" y="8"/>
                  </a:cxn>
                  <a:cxn ang="0">
                    <a:pos x="34" y="125"/>
                  </a:cxn>
                  <a:cxn ang="0">
                    <a:pos x="34" y="125"/>
                  </a:cxn>
                </a:cxnLst>
                <a:rect l="0" t="0" r="r" b="b"/>
                <a:pathLst>
                  <a:path w="35" h="129">
                    <a:moveTo>
                      <a:pt x="34" y="125"/>
                    </a:moveTo>
                    <a:lnTo>
                      <a:pt x="0" y="128"/>
                    </a:lnTo>
                    <a:lnTo>
                      <a:pt x="15" y="0"/>
                    </a:lnTo>
                    <a:lnTo>
                      <a:pt x="34" y="8"/>
                    </a:lnTo>
                    <a:lnTo>
                      <a:pt x="34" y="125"/>
                    </a:lnTo>
                    <a:lnTo>
                      <a:pt x="34" y="125"/>
                    </a:lnTo>
                  </a:path>
                </a:pathLst>
              </a:custGeom>
              <a:solidFill>
                <a:srgbClr val="A3A3D6"/>
              </a:solidFill>
              <a:ln w="9525" cap="rnd">
                <a:noFill/>
                <a:round/>
              </a:ln>
              <a:effectLst/>
            </p:spPr>
            <p:txBody>
              <a:bodyPr/>
              <a:lstStyle/>
              <a:p>
                <a:endParaRPr lang="zh-CN" altLang="en-US"/>
              </a:p>
            </p:txBody>
          </p:sp>
          <p:sp>
            <p:nvSpPr>
              <p:cNvPr id="50288" name="Freeform 112"/>
              <p:cNvSpPr/>
              <p:nvPr/>
            </p:nvSpPr>
            <p:spPr bwMode="auto">
              <a:xfrm>
                <a:off x="3823" y="2480"/>
                <a:ext cx="40" cy="321"/>
              </a:xfrm>
              <a:custGeom>
                <a:avLst/>
                <a:gdLst/>
                <a:ahLst/>
                <a:cxnLst>
                  <a:cxn ang="0">
                    <a:pos x="30" y="0"/>
                  </a:cxn>
                  <a:cxn ang="0">
                    <a:pos x="13" y="22"/>
                  </a:cxn>
                  <a:cxn ang="0">
                    <a:pos x="13" y="111"/>
                  </a:cxn>
                  <a:cxn ang="0">
                    <a:pos x="0" y="121"/>
                  </a:cxn>
                  <a:cxn ang="0">
                    <a:pos x="0" y="317"/>
                  </a:cxn>
                  <a:cxn ang="0">
                    <a:pos x="8" y="163"/>
                  </a:cxn>
                  <a:cxn ang="0">
                    <a:pos x="27" y="188"/>
                  </a:cxn>
                  <a:cxn ang="0">
                    <a:pos x="30" y="315"/>
                  </a:cxn>
                  <a:cxn ang="0">
                    <a:pos x="39" y="320"/>
                  </a:cxn>
                  <a:cxn ang="0">
                    <a:pos x="39" y="122"/>
                  </a:cxn>
                  <a:cxn ang="0">
                    <a:pos x="30" y="113"/>
                  </a:cxn>
                  <a:cxn ang="0">
                    <a:pos x="30" y="0"/>
                  </a:cxn>
                  <a:cxn ang="0">
                    <a:pos x="30" y="0"/>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w="9525" cap="rnd">
                <a:noFill/>
                <a:round/>
              </a:ln>
              <a:effectLst/>
            </p:spPr>
            <p:txBody>
              <a:bodyPr/>
              <a:lstStyle/>
              <a:p>
                <a:endParaRPr lang="zh-CN" altLang="en-US"/>
              </a:p>
            </p:txBody>
          </p:sp>
          <p:sp>
            <p:nvSpPr>
              <p:cNvPr id="50289" name="Freeform 113"/>
              <p:cNvSpPr/>
              <p:nvPr/>
            </p:nvSpPr>
            <p:spPr bwMode="auto">
              <a:xfrm>
                <a:off x="3531" y="2185"/>
                <a:ext cx="493" cy="456"/>
              </a:xfrm>
              <a:custGeom>
                <a:avLst/>
                <a:gdLst/>
                <a:ahLst/>
                <a:cxnLst>
                  <a:cxn ang="0">
                    <a:pos x="323" y="282"/>
                  </a:cxn>
                  <a:cxn ang="0">
                    <a:pos x="302" y="380"/>
                  </a:cxn>
                  <a:cxn ang="0">
                    <a:pos x="265" y="420"/>
                  </a:cxn>
                  <a:cxn ang="0">
                    <a:pos x="238" y="443"/>
                  </a:cxn>
                  <a:cxn ang="0">
                    <a:pos x="203" y="455"/>
                  </a:cxn>
                  <a:cxn ang="0">
                    <a:pos x="167" y="450"/>
                  </a:cxn>
                  <a:cxn ang="0">
                    <a:pos x="140" y="430"/>
                  </a:cxn>
                  <a:cxn ang="0">
                    <a:pos x="115" y="399"/>
                  </a:cxn>
                  <a:cxn ang="0">
                    <a:pos x="97" y="360"/>
                  </a:cxn>
                  <a:cxn ang="0">
                    <a:pos x="81" y="327"/>
                  </a:cxn>
                  <a:cxn ang="0">
                    <a:pos x="68" y="288"/>
                  </a:cxn>
                  <a:cxn ang="0">
                    <a:pos x="63" y="258"/>
                  </a:cxn>
                  <a:cxn ang="0">
                    <a:pos x="9" y="259"/>
                  </a:cxn>
                  <a:cxn ang="0">
                    <a:pos x="0" y="241"/>
                  </a:cxn>
                  <a:cxn ang="0">
                    <a:pos x="8" y="215"/>
                  </a:cxn>
                  <a:cxn ang="0">
                    <a:pos x="57" y="207"/>
                  </a:cxn>
                  <a:cxn ang="0">
                    <a:pos x="51" y="172"/>
                  </a:cxn>
                  <a:cxn ang="0">
                    <a:pos x="56" y="126"/>
                  </a:cxn>
                  <a:cxn ang="0">
                    <a:pos x="67" y="85"/>
                  </a:cxn>
                  <a:cxn ang="0">
                    <a:pos x="92" y="41"/>
                  </a:cxn>
                  <a:cxn ang="0">
                    <a:pos x="120" y="18"/>
                  </a:cxn>
                  <a:cxn ang="0">
                    <a:pos x="153" y="0"/>
                  </a:cxn>
                  <a:cxn ang="0">
                    <a:pos x="187" y="3"/>
                  </a:cxn>
                  <a:cxn ang="0">
                    <a:pos x="217" y="21"/>
                  </a:cxn>
                  <a:cxn ang="0">
                    <a:pos x="260" y="73"/>
                  </a:cxn>
                  <a:cxn ang="0">
                    <a:pos x="302" y="149"/>
                  </a:cxn>
                  <a:cxn ang="0">
                    <a:pos x="334" y="221"/>
                  </a:cxn>
                  <a:cxn ang="0">
                    <a:pos x="421" y="230"/>
                  </a:cxn>
                  <a:cxn ang="0">
                    <a:pos x="428" y="244"/>
                  </a:cxn>
                  <a:cxn ang="0">
                    <a:pos x="442" y="244"/>
                  </a:cxn>
                  <a:cxn ang="0">
                    <a:pos x="447" y="232"/>
                  </a:cxn>
                  <a:cxn ang="0">
                    <a:pos x="488" y="231"/>
                  </a:cxn>
                  <a:cxn ang="0">
                    <a:pos x="492" y="249"/>
                  </a:cxn>
                  <a:cxn ang="0">
                    <a:pos x="466" y="263"/>
                  </a:cxn>
                  <a:cxn ang="0">
                    <a:pos x="418" y="254"/>
                  </a:cxn>
                  <a:cxn ang="0">
                    <a:pos x="405" y="244"/>
                  </a:cxn>
                  <a:cxn ang="0">
                    <a:pos x="340" y="239"/>
                  </a:cxn>
                  <a:cxn ang="0">
                    <a:pos x="323" y="282"/>
                  </a:cxn>
                  <a:cxn ang="0">
                    <a:pos x="323" y="282"/>
                  </a:cxn>
                </a:cxnLst>
                <a:rect l="0" t="0" r="r" b="b"/>
                <a:pathLst>
                  <a:path w="493" h="456">
                    <a:moveTo>
                      <a:pt x="323" y="282"/>
                    </a:moveTo>
                    <a:lnTo>
                      <a:pt x="302" y="380"/>
                    </a:lnTo>
                    <a:lnTo>
                      <a:pt x="265" y="420"/>
                    </a:lnTo>
                    <a:lnTo>
                      <a:pt x="238" y="443"/>
                    </a:lnTo>
                    <a:lnTo>
                      <a:pt x="203" y="455"/>
                    </a:lnTo>
                    <a:lnTo>
                      <a:pt x="167" y="450"/>
                    </a:lnTo>
                    <a:lnTo>
                      <a:pt x="140" y="430"/>
                    </a:lnTo>
                    <a:lnTo>
                      <a:pt x="115" y="399"/>
                    </a:lnTo>
                    <a:lnTo>
                      <a:pt x="97" y="360"/>
                    </a:lnTo>
                    <a:lnTo>
                      <a:pt x="81" y="327"/>
                    </a:lnTo>
                    <a:lnTo>
                      <a:pt x="68" y="288"/>
                    </a:lnTo>
                    <a:lnTo>
                      <a:pt x="63" y="258"/>
                    </a:lnTo>
                    <a:lnTo>
                      <a:pt x="9" y="259"/>
                    </a:lnTo>
                    <a:lnTo>
                      <a:pt x="0" y="241"/>
                    </a:lnTo>
                    <a:lnTo>
                      <a:pt x="8" y="215"/>
                    </a:lnTo>
                    <a:lnTo>
                      <a:pt x="57" y="207"/>
                    </a:lnTo>
                    <a:lnTo>
                      <a:pt x="51" y="172"/>
                    </a:lnTo>
                    <a:lnTo>
                      <a:pt x="56" y="126"/>
                    </a:lnTo>
                    <a:lnTo>
                      <a:pt x="67" y="85"/>
                    </a:lnTo>
                    <a:lnTo>
                      <a:pt x="92" y="41"/>
                    </a:lnTo>
                    <a:lnTo>
                      <a:pt x="120" y="18"/>
                    </a:lnTo>
                    <a:lnTo>
                      <a:pt x="153" y="0"/>
                    </a:lnTo>
                    <a:lnTo>
                      <a:pt x="187" y="3"/>
                    </a:lnTo>
                    <a:lnTo>
                      <a:pt x="217" y="21"/>
                    </a:lnTo>
                    <a:lnTo>
                      <a:pt x="260" y="73"/>
                    </a:lnTo>
                    <a:lnTo>
                      <a:pt x="302" y="149"/>
                    </a:lnTo>
                    <a:lnTo>
                      <a:pt x="334" y="221"/>
                    </a:lnTo>
                    <a:lnTo>
                      <a:pt x="421" y="230"/>
                    </a:lnTo>
                    <a:lnTo>
                      <a:pt x="428" y="244"/>
                    </a:lnTo>
                    <a:lnTo>
                      <a:pt x="442" y="244"/>
                    </a:lnTo>
                    <a:lnTo>
                      <a:pt x="447" y="232"/>
                    </a:lnTo>
                    <a:lnTo>
                      <a:pt x="488" y="231"/>
                    </a:lnTo>
                    <a:lnTo>
                      <a:pt x="492" y="249"/>
                    </a:lnTo>
                    <a:lnTo>
                      <a:pt x="466" y="263"/>
                    </a:lnTo>
                    <a:lnTo>
                      <a:pt x="418" y="254"/>
                    </a:lnTo>
                    <a:lnTo>
                      <a:pt x="405" y="244"/>
                    </a:lnTo>
                    <a:lnTo>
                      <a:pt x="340" y="239"/>
                    </a:lnTo>
                    <a:lnTo>
                      <a:pt x="323" y="282"/>
                    </a:lnTo>
                    <a:lnTo>
                      <a:pt x="323" y="282"/>
                    </a:lnTo>
                  </a:path>
                </a:pathLst>
              </a:custGeom>
              <a:solidFill>
                <a:srgbClr val="FFFFFF"/>
              </a:solidFill>
              <a:ln w="9525" cap="rnd">
                <a:noFill/>
                <a:round/>
              </a:ln>
              <a:effectLst/>
            </p:spPr>
            <p:txBody>
              <a:bodyPr/>
              <a:lstStyle/>
              <a:p>
                <a:endParaRPr lang="zh-CN" altLang="en-US"/>
              </a:p>
            </p:txBody>
          </p:sp>
          <p:sp>
            <p:nvSpPr>
              <p:cNvPr id="50290" name="Freeform 114"/>
              <p:cNvSpPr/>
              <p:nvPr/>
            </p:nvSpPr>
            <p:spPr bwMode="auto">
              <a:xfrm>
                <a:off x="3616" y="2415"/>
                <a:ext cx="206" cy="198"/>
              </a:xfrm>
              <a:custGeom>
                <a:avLst/>
                <a:gdLst/>
                <a:ahLst/>
                <a:cxnLst>
                  <a:cxn ang="0">
                    <a:pos x="70" y="21"/>
                  </a:cxn>
                  <a:cxn ang="0">
                    <a:pos x="74" y="28"/>
                  </a:cxn>
                  <a:cxn ang="0">
                    <a:pos x="33" y="108"/>
                  </a:cxn>
                  <a:cxn ang="0">
                    <a:pos x="41" y="118"/>
                  </a:cxn>
                  <a:cxn ang="0">
                    <a:pos x="84" y="43"/>
                  </a:cxn>
                  <a:cxn ang="0">
                    <a:pos x="99" y="68"/>
                  </a:cxn>
                  <a:cxn ang="0">
                    <a:pos x="132" y="94"/>
                  </a:cxn>
                  <a:cxn ang="0">
                    <a:pos x="180" y="97"/>
                  </a:cxn>
                  <a:cxn ang="0">
                    <a:pos x="200" y="48"/>
                  </a:cxn>
                  <a:cxn ang="0">
                    <a:pos x="202" y="11"/>
                  </a:cxn>
                  <a:cxn ang="0">
                    <a:pos x="205" y="46"/>
                  </a:cxn>
                  <a:cxn ang="0">
                    <a:pos x="203" y="74"/>
                  </a:cxn>
                  <a:cxn ang="0">
                    <a:pos x="194" y="108"/>
                  </a:cxn>
                  <a:cxn ang="0">
                    <a:pos x="182" y="132"/>
                  </a:cxn>
                  <a:cxn ang="0">
                    <a:pos x="149" y="180"/>
                  </a:cxn>
                  <a:cxn ang="0">
                    <a:pos x="128" y="192"/>
                  </a:cxn>
                  <a:cxn ang="0">
                    <a:pos x="104" y="197"/>
                  </a:cxn>
                  <a:cxn ang="0">
                    <a:pos x="77" y="188"/>
                  </a:cxn>
                  <a:cxn ang="0">
                    <a:pos x="57" y="161"/>
                  </a:cxn>
                  <a:cxn ang="0">
                    <a:pos x="38" y="131"/>
                  </a:cxn>
                  <a:cxn ang="0">
                    <a:pos x="15" y="83"/>
                  </a:cxn>
                  <a:cxn ang="0">
                    <a:pos x="0" y="23"/>
                  </a:cxn>
                  <a:cxn ang="0">
                    <a:pos x="0" y="2"/>
                  </a:cxn>
                  <a:cxn ang="0">
                    <a:pos x="45" y="0"/>
                  </a:cxn>
                  <a:cxn ang="0">
                    <a:pos x="70" y="21"/>
                  </a:cxn>
                  <a:cxn ang="0">
                    <a:pos x="70" y="21"/>
                  </a:cxn>
                </a:cxnLst>
                <a:rect l="0" t="0" r="r" b="b"/>
                <a:pathLst>
                  <a:path w="206" h="198">
                    <a:moveTo>
                      <a:pt x="70" y="21"/>
                    </a:moveTo>
                    <a:lnTo>
                      <a:pt x="74" y="28"/>
                    </a:lnTo>
                    <a:lnTo>
                      <a:pt x="33" y="108"/>
                    </a:lnTo>
                    <a:lnTo>
                      <a:pt x="41" y="118"/>
                    </a:lnTo>
                    <a:lnTo>
                      <a:pt x="84" y="43"/>
                    </a:lnTo>
                    <a:lnTo>
                      <a:pt x="99" y="68"/>
                    </a:lnTo>
                    <a:lnTo>
                      <a:pt x="132" y="94"/>
                    </a:lnTo>
                    <a:lnTo>
                      <a:pt x="180" y="97"/>
                    </a:lnTo>
                    <a:lnTo>
                      <a:pt x="200" y="48"/>
                    </a:lnTo>
                    <a:lnTo>
                      <a:pt x="202" y="11"/>
                    </a:lnTo>
                    <a:lnTo>
                      <a:pt x="205" y="46"/>
                    </a:lnTo>
                    <a:lnTo>
                      <a:pt x="203" y="74"/>
                    </a:lnTo>
                    <a:lnTo>
                      <a:pt x="194" y="108"/>
                    </a:lnTo>
                    <a:lnTo>
                      <a:pt x="182" y="132"/>
                    </a:lnTo>
                    <a:lnTo>
                      <a:pt x="149" y="180"/>
                    </a:lnTo>
                    <a:lnTo>
                      <a:pt x="128" y="192"/>
                    </a:lnTo>
                    <a:lnTo>
                      <a:pt x="104" y="197"/>
                    </a:lnTo>
                    <a:lnTo>
                      <a:pt x="77" y="188"/>
                    </a:lnTo>
                    <a:lnTo>
                      <a:pt x="57" y="161"/>
                    </a:lnTo>
                    <a:lnTo>
                      <a:pt x="38" y="131"/>
                    </a:lnTo>
                    <a:lnTo>
                      <a:pt x="15" y="83"/>
                    </a:lnTo>
                    <a:lnTo>
                      <a:pt x="0" y="23"/>
                    </a:lnTo>
                    <a:lnTo>
                      <a:pt x="0" y="2"/>
                    </a:lnTo>
                    <a:lnTo>
                      <a:pt x="45" y="0"/>
                    </a:lnTo>
                    <a:lnTo>
                      <a:pt x="70" y="21"/>
                    </a:lnTo>
                    <a:lnTo>
                      <a:pt x="70" y="21"/>
                    </a:lnTo>
                  </a:path>
                </a:pathLst>
              </a:custGeom>
              <a:solidFill>
                <a:srgbClr val="CCCCFF"/>
              </a:solidFill>
              <a:ln w="9525" cap="rnd">
                <a:noFill/>
                <a:round/>
              </a:ln>
              <a:effectLst/>
            </p:spPr>
            <p:txBody>
              <a:bodyPr/>
              <a:lstStyle/>
              <a:p>
                <a:endParaRPr lang="zh-CN" altLang="en-US"/>
              </a:p>
            </p:txBody>
          </p:sp>
          <p:sp>
            <p:nvSpPr>
              <p:cNvPr id="50291" name="Freeform 115"/>
              <p:cNvSpPr/>
              <p:nvPr/>
            </p:nvSpPr>
            <p:spPr bwMode="auto">
              <a:xfrm>
                <a:off x="3709" y="2197"/>
                <a:ext cx="165" cy="441"/>
              </a:xfrm>
              <a:custGeom>
                <a:avLst/>
                <a:gdLst/>
                <a:ahLst/>
                <a:cxnLst>
                  <a:cxn ang="0">
                    <a:pos x="0" y="0"/>
                  </a:cxn>
                  <a:cxn ang="0">
                    <a:pos x="33" y="8"/>
                  </a:cxn>
                  <a:cxn ang="0">
                    <a:pos x="65" y="38"/>
                  </a:cxn>
                  <a:cxn ang="0">
                    <a:pos x="99" y="85"/>
                  </a:cxn>
                  <a:cxn ang="0">
                    <a:pos x="124" y="127"/>
                  </a:cxn>
                  <a:cxn ang="0">
                    <a:pos x="146" y="184"/>
                  </a:cxn>
                  <a:cxn ang="0">
                    <a:pos x="164" y="245"/>
                  </a:cxn>
                  <a:cxn ang="0">
                    <a:pos x="130" y="327"/>
                  </a:cxn>
                  <a:cxn ang="0">
                    <a:pos x="97" y="402"/>
                  </a:cxn>
                  <a:cxn ang="0">
                    <a:pos x="55" y="432"/>
                  </a:cxn>
                  <a:cxn ang="0">
                    <a:pos x="34" y="440"/>
                  </a:cxn>
                  <a:cxn ang="0">
                    <a:pos x="61" y="419"/>
                  </a:cxn>
                  <a:cxn ang="0">
                    <a:pos x="88" y="390"/>
                  </a:cxn>
                  <a:cxn ang="0">
                    <a:pos x="111" y="342"/>
                  </a:cxn>
                  <a:cxn ang="0">
                    <a:pos x="120" y="286"/>
                  </a:cxn>
                  <a:cxn ang="0">
                    <a:pos x="113" y="172"/>
                  </a:cxn>
                  <a:cxn ang="0">
                    <a:pos x="77" y="80"/>
                  </a:cxn>
                  <a:cxn ang="0">
                    <a:pos x="43" y="27"/>
                  </a:cxn>
                  <a:cxn ang="0">
                    <a:pos x="0" y="0"/>
                  </a:cxn>
                  <a:cxn ang="0">
                    <a:pos x="0" y="0"/>
                  </a:cxn>
                </a:cxnLst>
                <a:rect l="0" t="0" r="r" b="b"/>
                <a:pathLst>
                  <a:path w="165" h="441">
                    <a:moveTo>
                      <a:pt x="0" y="0"/>
                    </a:moveTo>
                    <a:lnTo>
                      <a:pt x="33" y="8"/>
                    </a:lnTo>
                    <a:lnTo>
                      <a:pt x="65" y="38"/>
                    </a:lnTo>
                    <a:lnTo>
                      <a:pt x="99" y="85"/>
                    </a:lnTo>
                    <a:lnTo>
                      <a:pt x="124" y="127"/>
                    </a:lnTo>
                    <a:lnTo>
                      <a:pt x="146" y="184"/>
                    </a:lnTo>
                    <a:lnTo>
                      <a:pt x="164" y="245"/>
                    </a:lnTo>
                    <a:lnTo>
                      <a:pt x="130" y="327"/>
                    </a:lnTo>
                    <a:lnTo>
                      <a:pt x="97" y="402"/>
                    </a:lnTo>
                    <a:lnTo>
                      <a:pt x="55" y="432"/>
                    </a:lnTo>
                    <a:lnTo>
                      <a:pt x="34" y="440"/>
                    </a:lnTo>
                    <a:lnTo>
                      <a:pt x="61" y="419"/>
                    </a:lnTo>
                    <a:lnTo>
                      <a:pt x="88" y="390"/>
                    </a:lnTo>
                    <a:lnTo>
                      <a:pt x="111" y="342"/>
                    </a:lnTo>
                    <a:lnTo>
                      <a:pt x="120" y="286"/>
                    </a:lnTo>
                    <a:lnTo>
                      <a:pt x="113" y="172"/>
                    </a:lnTo>
                    <a:lnTo>
                      <a:pt x="77" y="80"/>
                    </a:lnTo>
                    <a:lnTo>
                      <a:pt x="43" y="27"/>
                    </a:lnTo>
                    <a:lnTo>
                      <a:pt x="0" y="0"/>
                    </a:lnTo>
                    <a:lnTo>
                      <a:pt x="0" y="0"/>
                    </a:lnTo>
                  </a:path>
                </a:pathLst>
              </a:custGeom>
              <a:solidFill>
                <a:srgbClr val="A3A3D6"/>
              </a:solidFill>
              <a:ln w="9525" cap="rnd">
                <a:noFill/>
                <a:round/>
              </a:ln>
              <a:effectLst/>
            </p:spPr>
            <p:txBody>
              <a:bodyPr/>
              <a:lstStyle/>
              <a:p>
                <a:endParaRPr lang="zh-CN" altLang="en-US"/>
              </a:p>
            </p:txBody>
          </p:sp>
          <p:sp>
            <p:nvSpPr>
              <p:cNvPr id="50292" name="Freeform 116"/>
              <p:cNvSpPr/>
              <p:nvPr/>
            </p:nvSpPr>
            <p:spPr bwMode="auto">
              <a:xfrm>
                <a:off x="3596" y="2216"/>
                <a:ext cx="191" cy="192"/>
              </a:xfrm>
              <a:custGeom>
                <a:avLst/>
                <a:gdLst/>
                <a:ahLst/>
                <a:cxnLst>
                  <a:cxn ang="0">
                    <a:pos x="190" y="104"/>
                  </a:cxn>
                  <a:cxn ang="0">
                    <a:pos x="169" y="78"/>
                  </a:cxn>
                  <a:cxn ang="0">
                    <a:pos x="145" y="65"/>
                  </a:cxn>
                  <a:cxn ang="0">
                    <a:pos x="126" y="64"/>
                  </a:cxn>
                  <a:cxn ang="0">
                    <a:pos x="87" y="83"/>
                  </a:cxn>
                  <a:cxn ang="0">
                    <a:pos x="68" y="117"/>
                  </a:cxn>
                  <a:cxn ang="0">
                    <a:pos x="65" y="156"/>
                  </a:cxn>
                  <a:cxn ang="0">
                    <a:pos x="73" y="188"/>
                  </a:cxn>
                  <a:cxn ang="0">
                    <a:pos x="32" y="191"/>
                  </a:cxn>
                  <a:cxn ang="0">
                    <a:pos x="24" y="176"/>
                  </a:cxn>
                  <a:cxn ang="0">
                    <a:pos x="1" y="174"/>
                  </a:cxn>
                  <a:cxn ang="0">
                    <a:pos x="0" y="113"/>
                  </a:cxn>
                  <a:cxn ang="0">
                    <a:pos x="42" y="41"/>
                  </a:cxn>
                  <a:cxn ang="0">
                    <a:pos x="111" y="0"/>
                  </a:cxn>
                  <a:cxn ang="0">
                    <a:pos x="146" y="25"/>
                  </a:cxn>
                  <a:cxn ang="0">
                    <a:pos x="167" y="56"/>
                  </a:cxn>
                  <a:cxn ang="0">
                    <a:pos x="190" y="104"/>
                  </a:cxn>
                  <a:cxn ang="0">
                    <a:pos x="190" y="104"/>
                  </a:cxn>
                </a:cxnLst>
                <a:rect l="0" t="0" r="r" b="b"/>
                <a:pathLst>
                  <a:path w="191" h="192">
                    <a:moveTo>
                      <a:pt x="190" y="104"/>
                    </a:moveTo>
                    <a:lnTo>
                      <a:pt x="169" y="78"/>
                    </a:lnTo>
                    <a:lnTo>
                      <a:pt x="145" y="65"/>
                    </a:lnTo>
                    <a:lnTo>
                      <a:pt x="126" y="64"/>
                    </a:lnTo>
                    <a:lnTo>
                      <a:pt x="87" y="83"/>
                    </a:lnTo>
                    <a:lnTo>
                      <a:pt x="68" y="117"/>
                    </a:lnTo>
                    <a:lnTo>
                      <a:pt x="65" y="156"/>
                    </a:lnTo>
                    <a:lnTo>
                      <a:pt x="73" y="188"/>
                    </a:lnTo>
                    <a:lnTo>
                      <a:pt x="32" y="191"/>
                    </a:lnTo>
                    <a:lnTo>
                      <a:pt x="24" y="176"/>
                    </a:lnTo>
                    <a:lnTo>
                      <a:pt x="1" y="174"/>
                    </a:lnTo>
                    <a:lnTo>
                      <a:pt x="0" y="113"/>
                    </a:lnTo>
                    <a:lnTo>
                      <a:pt x="42" y="41"/>
                    </a:lnTo>
                    <a:lnTo>
                      <a:pt x="111" y="0"/>
                    </a:lnTo>
                    <a:lnTo>
                      <a:pt x="146" y="25"/>
                    </a:lnTo>
                    <a:lnTo>
                      <a:pt x="167" y="56"/>
                    </a:lnTo>
                    <a:lnTo>
                      <a:pt x="190" y="104"/>
                    </a:lnTo>
                    <a:lnTo>
                      <a:pt x="190" y="104"/>
                    </a:lnTo>
                  </a:path>
                </a:pathLst>
              </a:custGeom>
              <a:solidFill>
                <a:srgbClr val="CCCCFF"/>
              </a:solidFill>
              <a:ln w="9525" cap="rnd">
                <a:noFill/>
                <a:round/>
              </a:ln>
              <a:effectLst/>
            </p:spPr>
            <p:txBody>
              <a:bodyPr/>
              <a:lstStyle/>
              <a:p>
                <a:endParaRPr lang="zh-CN" altLang="en-US"/>
              </a:p>
            </p:txBody>
          </p:sp>
          <p:sp>
            <p:nvSpPr>
              <p:cNvPr id="50293" name="Freeform 117"/>
              <p:cNvSpPr/>
              <p:nvPr/>
            </p:nvSpPr>
            <p:spPr bwMode="auto">
              <a:xfrm>
                <a:off x="3541" y="2409"/>
                <a:ext cx="69" cy="34"/>
              </a:xfrm>
              <a:custGeom>
                <a:avLst/>
                <a:gdLst/>
                <a:ahLst/>
                <a:cxnLst>
                  <a:cxn ang="0">
                    <a:pos x="66" y="4"/>
                  </a:cxn>
                  <a:cxn ang="0">
                    <a:pos x="17" y="0"/>
                  </a:cxn>
                  <a:cxn ang="0">
                    <a:pos x="0" y="16"/>
                  </a:cxn>
                  <a:cxn ang="0">
                    <a:pos x="0" y="33"/>
                  </a:cxn>
                  <a:cxn ang="0">
                    <a:pos x="68" y="18"/>
                  </a:cxn>
                  <a:cxn ang="0">
                    <a:pos x="66" y="4"/>
                  </a:cxn>
                  <a:cxn ang="0">
                    <a:pos x="66" y="4"/>
                  </a:cxn>
                </a:cxnLst>
                <a:rect l="0" t="0" r="r" b="b"/>
                <a:pathLst>
                  <a:path w="69" h="34">
                    <a:moveTo>
                      <a:pt x="66" y="4"/>
                    </a:moveTo>
                    <a:lnTo>
                      <a:pt x="17" y="0"/>
                    </a:lnTo>
                    <a:lnTo>
                      <a:pt x="0" y="16"/>
                    </a:lnTo>
                    <a:lnTo>
                      <a:pt x="0" y="33"/>
                    </a:lnTo>
                    <a:lnTo>
                      <a:pt x="68" y="18"/>
                    </a:lnTo>
                    <a:lnTo>
                      <a:pt x="66" y="4"/>
                    </a:lnTo>
                    <a:lnTo>
                      <a:pt x="66" y="4"/>
                    </a:lnTo>
                  </a:path>
                </a:pathLst>
              </a:custGeom>
              <a:solidFill>
                <a:srgbClr val="A3A3D6"/>
              </a:solidFill>
              <a:ln w="9525" cap="rnd">
                <a:noFill/>
                <a:round/>
              </a:ln>
              <a:effectLst/>
            </p:spPr>
            <p:txBody>
              <a:bodyPr/>
              <a:lstStyle/>
              <a:p>
                <a:endParaRPr lang="zh-CN" altLang="en-US"/>
              </a:p>
            </p:txBody>
          </p:sp>
          <p:sp>
            <p:nvSpPr>
              <p:cNvPr id="50294" name="Freeform 118"/>
              <p:cNvSpPr/>
              <p:nvPr/>
            </p:nvSpPr>
            <p:spPr bwMode="auto">
              <a:xfrm>
                <a:off x="3541" y="2402"/>
                <a:ext cx="83" cy="45"/>
              </a:xfrm>
              <a:custGeom>
                <a:avLst/>
                <a:gdLst/>
                <a:ahLst/>
                <a:cxnLst>
                  <a:cxn ang="0">
                    <a:pos x="78" y="1"/>
                  </a:cxn>
                  <a:cxn ang="0">
                    <a:pos x="82" y="13"/>
                  </a:cxn>
                  <a:cxn ang="0">
                    <a:pos x="82" y="30"/>
                  </a:cxn>
                  <a:cxn ang="0">
                    <a:pos x="71" y="44"/>
                  </a:cxn>
                  <a:cxn ang="0">
                    <a:pos x="0" y="43"/>
                  </a:cxn>
                  <a:cxn ang="0">
                    <a:pos x="14" y="31"/>
                  </a:cxn>
                  <a:cxn ang="0">
                    <a:pos x="18" y="20"/>
                  </a:cxn>
                  <a:cxn ang="0">
                    <a:pos x="73" y="16"/>
                  </a:cxn>
                  <a:cxn ang="0">
                    <a:pos x="22" y="0"/>
                  </a:cxn>
                  <a:cxn ang="0">
                    <a:pos x="78" y="1"/>
                  </a:cxn>
                  <a:cxn ang="0">
                    <a:pos x="78" y="1"/>
                  </a:cxn>
                </a:cxnLst>
                <a:rect l="0" t="0" r="r" b="b"/>
                <a:pathLst>
                  <a:path w="83" h="45">
                    <a:moveTo>
                      <a:pt x="78" y="1"/>
                    </a:moveTo>
                    <a:lnTo>
                      <a:pt x="82" y="13"/>
                    </a:lnTo>
                    <a:lnTo>
                      <a:pt x="82" y="30"/>
                    </a:lnTo>
                    <a:lnTo>
                      <a:pt x="71" y="44"/>
                    </a:lnTo>
                    <a:lnTo>
                      <a:pt x="0" y="43"/>
                    </a:lnTo>
                    <a:lnTo>
                      <a:pt x="14" y="31"/>
                    </a:lnTo>
                    <a:lnTo>
                      <a:pt x="18" y="20"/>
                    </a:lnTo>
                    <a:lnTo>
                      <a:pt x="73" y="16"/>
                    </a:lnTo>
                    <a:lnTo>
                      <a:pt x="22" y="0"/>
                    </a:lnTo>
                    <a:lnTo>
                      <a:pt x="78" y="1"/>
                    </a:lnTo>
                    <a:lnTo>
                      <a:pt x="78" y="1"/>
                    </a:lnTo>
                  </a:path>
                </a:pathLst>
              </a:custGeom>
              <a:solidFill>
                <a:srgbClr val="000000"/>
              </a:solidFill>
              <a:ln w="9525" cap="rnd">
                <a:noFill/>
                <a:round/>
              </a:ln>
              <a:effectLst/>
            </p:spPr>
            <p:txBody>
              <a:bodyPr/>
              <a:lstStyle/>
              <a:p>
                <a:endParaRPr lang="zh-CN" altLang="en-US"/>
              </a:p>
            </p:txBody>
          </p:sp>
          <p:sp>
            <p:nvSpPr>
              <p:cNvPr id="50295" name="Freeform 119"/>
              <p:cNvSpPr/>
              <p:nvPr/>
            </p:nvSpPr>
            <p:spPr bwMode="auto">
              <a:xfrm>
                <a:off x="3535" y="2404"/>
                <a:ext cx="17" cy="38"/>
              </a:xfrm>
              <a:custGeom>
                <a:avLst/>
                <a:gdLst/>
                <a:ahLst/>
                <a:cxnLst>
                  <a:cxn ang="0">
                    <a:pos x="14" y="0"/>
                  </a:cxn>
                  <a:cxn ang="0">
                    <a:pos x="2" y="10"/>
                  </a:cxn>
                  <a:cxn ang="0">
                    <a:pos x="0" y="24"/>
                  </a:cxn>
                  <a:cxn ang="0">
                    <a:pos x="3" y="37"/>
                  </a:cxn>
                  <a:cxn ang="0">
                    <a:pos x="16" y="24"/>
                  </a:cxn>
                  <a:cxn ang="0">
                    <a:pos x="14" y="0"/>
                  </a:cxn>
                  <a:cxn ang="0">
                    <a:pos x="14" y="0"/>
                  </a:cxn>
                </a:cxnLst>
                <a:rect l="0" t="0" r="r" b="b"/>
                <a:pathLst>
                  <a:path w="17" h="38">
                    <a:moveTo>
                      <a:pt x="14" y="0"/>
                    </a:moveTo>
                    <a:lnTo>
                      <a:pt x="2" y="10"/>
                    </a:lnTo>
                    <a:lnTo>
                      <a:pt x="0" y="24"/>
                    </a:lnTo>
                    <a:lnTo>
                      <a:pt x="3" y="37"/>
                    </a:lnTo>
                    <a:lnTo>
                      <a:pt x="16" y="24"/>
                    </a:lnTo>
                    <a:lnTo>
                      <a:pt x="14" y="0"/>
                    </a:lnTo>
                    <a:lnTo>
                      <a:pt x="14" y="0"/>
                    </a:lnTo>
                  </a:path>
                </a:pathLst>
              </a:custGeom>
              <a:solidFill>
                <a:srgbClr val="000000"/>
              </a:solidFill>
              <a:ln w="9525" cap="rnd">
                <a:noFill/>
                <a:round/>
              </a:ln>
              <a:effectLst/>
            </p:spPr>
            <p:txBody>
              <a:bodyPr/>
              <a:lstStyle/>
              <a:p>
                <a:endParaRPr lang="zh-CN" altLang="en-US"/>
              </a:p>
            </p:txBody>
          </p:sp>
          <p:sp>
            <p:nvSpPr>
              <p:cNvPr id="50296" name="Freeform 120"/>
              <p:cNvSpPr/>
              <p:nvPr/>
            </p:nvSpPr>
            <p:spPr bwMode="auto">
              <a:xfrm>
                <a:off x="3738" y="2203"/>
                <a:ext cx="143" cy="424"/>
              </a:xfrm>
              <a:custGeom>
                <a:avLst/>
                <a:gdLst/>
                <a:ahLst/>
                <a:cxnLst>
                  <a:cxn ang="0">
                    <a:pos x="53" y="63"/>
                  </a:cxn>
                  <a:cxn ang="0">
                    <a:pos x="63" y="83"/>
                  </a:cxn>
                  <a:cxn ang="0">
                    <a:pos x="76" y="120"/>
                  </a:cxn>
                  <a:cxn ang="0">
                    <a:pos x="92" y="168"/>
                  </a:cxn>
                  <a:cxn ang="0">
                    <a:pos x="99" y="226"/>
                  </a:cxn>
                  <a:cxn ang="0">
                    <a:pos x="103" y="281"/>
                  </a:cxn>
                  <a:cxn ang="0">
                    <a:pos x="88" y="343"/>
                  </a:cxn>
                  <a:cxn ang="0">
                    <a:pos x="63" y="386"/>
                  </a:cxn>
                  <a:cxn ang="0">
                    <a:pos x="32" y="423"/>
                  </a:cxn>
                  <a:cxn ang="0">
                    <a:pos x="72" y="397"/>
                  </a:cxn>
                  <a:cxn ang="0">
                    <a:pos x="105" y="357"/>
                  </a:cxn>
                  <a:cxn ang="0">
                    <a:pos x="123" y="302"/>
                  </a:cxn>
                  <a:cxn ang="0">
                    <a:pos x="141" y="248"/>
                  </a:cxn>
                  <a:cxn ang="0">
                    <a:pos x="142" y="218"/>
                  </a:cxn>
                  <a:cxn ang="0">
                    <a:pos x="118" y="155"/>
                  </a:cxn>
                  <a:cxn ang="0">
                    <a:pos x="88" y="97"/>
                  </a:cxn>
                  <a:cxn ang="0">
                    <a:pos x="62" y="60"/>
                  </a:cxn>
                  <a:cxn ang="0">
                    <a:pos x="35" y="26"/>
                  </a:cxn>
                  <a:cxn ang="0">
                    <a:pos x="0" y="0"/>
                  </a:cxn>
                  <a:cxn ang="0">
                    <a:pos x="33" y="38"/>
                  </a:cxn>
                  <a:cxn ang="0">
                    <a:pos x="53" y="63"/>
                  </a:cxn>
                  <a:cxn ang="0">
                    <a:pos x="53" y="63"/>
                  </a:cxn>
                </a:cxnLst>
                <a:rect l="0" t="0" r="r" b="b"/>
                <a:pathLst>
                  <a:path w="143" h="424">
                    <a:moveTo>
                      <a:pt x="53" y="63"/>
                    </a:moveTo>
                    <a:lnTo>
                      <a:pt x="63" y="83"/>
                    </a:lnTo>
                    <a:lnTo>
                      <a:pt x="76" y="120"/>
                    </a:lnTo>
                    <a:lnTo>
                      <a:pt x="92" y="168"/>
                    </a:lnTo>
                    <a:lnTo>
                      <a:pt x="99" y="226"/>
                    </a:lnTo>
                    <a:lnTo>
                      <a:pt x="103" y="281"/>
                    </a:lnTo>
                    <a:lnTo>
                      <a:pt x="88" y="343"/>
                    </a:lnTo>
                    <a:lnTo>
                      <a:pt x="63" y="386"/>
                    </a:lnTo>
                    <a:lnTo>
                      <a:pt x="32" y="423"/>
                    </a:lnTo>
                    <a:lnTo>
                      <a:pt x="72" y="397"/>
                    </a:lnTo>
                    <a:lnTo>
                      <a:pt x="105" y="357"/>
                    </a:lnTo>
                    <a:lnTo>
                      <a:pt x="123" y="302"/>
                    </a:lnTo>
                    <a:lnTo>
                      <a:pt x="141" y="248"/>
                    </a:lnTo>
                    <a:lnTo>
                      <a:pt x="142" y="218"/>
                    </a:lnTo>
                    <a:lnTo>
                      <a:pt x="118" y="155"/>
                    </a:lnTo>
                    <a:lnTo>
                      <a:pt x="88" y="97"/>
                    </a:lnTo>
                    <a:lnTo>
                      <a:pt x="62" y="60"/>
                    </a:lnTo>
                    <a:lnTo>
                      <a:pt x="35" y="26"/>
                    </a:lnTo>
                    <a:lnTo>
                      <a:pt x="0" y="0"/>
                    </a:lnTo>
                    <a:lnTo>
                      <a:pt x="33" y="38"/>
                    </a:lnTo>
                    <a:lnTo>
                      <a:pt x="53" y="63"/>
                    </a:lnTo>
                    <a:lnTo>
                      <a:pt x="53" y="63"/>
                    </a:lnTo>
                  </a:path>
                </a:pathLst>
              </a:custGeom>
              <a:solidFill>
                <a:srgbClr val="000000"/>
              </a:solidFill>
              <a:ln w="9525" cap="rnd">
                <a:noFill/>
                <a:round/>
              </a:ln>
              <a:effectLst/>
            </p:spPr>
            <p:txBody>
              <a:bodyPr/>
              <a:lstStyle/>
              <a:p>
                <a:endParaRPr lang="zh-CN" altLang="en-US"/>
              </a:p>
            </p:txBody>
          </p:sp>
          <p:sp>
            <p:nvSpPr>
              <p:cNvPr id="50297" name="Freeform 121"/>
              <p:cNvSpPr/>
              <p:nvPr/>
            </p:nvSpPr>
            <p:spPr bwMode="auto">
              <a:xfrm>
                <a:off x="3617" y="2412"/>
                <a:ext cx="196" cy="137"/>
              </a:xfrm>
              <a:custGeom>
                <a:avLst/>
                <a:gdLst/>
                <a:ahLst/>
                <a:cxnLst>
                  <a:cxn ang="0">
                    <a:pos x="57" y="0"/>
                  </a:cxn>
                  <a:cxn ang="0">
                    <a:pos x="180" y="5"/>
                  </a:cxn>
                  <a:cxn ang="0">
                    <a:pos x="181" y="14"/>
                  </a:cxn>
                  <a:cxn ang="0">
                    <a:pos x="109" y="18"/>
                  </a:cxn>
                  <a:cxn ang="0">
                    <a:pos x="195" y="91"/>
                  </a:cxn>
                  <a:cxn ang="0">
                    <a:pos x="183" y="113"/>
                  </a:cxn>
                  <a:cxn ang="0">
                    <a:pos x="99" y="24"/>
                  </a:cxn>
                  <a:cxn ang="0">
                    <a:pos x="43" y="136"/>
                  </a:cxn>
                  <a:cxn ang="0">
                    <a:pos x="34" y="121"/>
                  </a:cxn>
                  <a:cxn ang="0">
                    <a:pos x="83" y="19"/>
                  </a:cxn>
                  <a:cxn ang="0">
                    <a:pos x="0" y="21"/>
                  </a:cxn>
                  <a:cxn ang="0">
                    <a:pos x="2" y="9"/>
                  </a:cxn>
                  <a:cxn ang="0">
                    <a:pos x="62" y="11"/>
                  </a:cxn>
                  <a:cxn ang="0">
                    <a:pos x="57" y="0"/>
                  </a:cxn>
                  <a:cxn ang="0">
                    <a:pos x="57" y="0"/>
                  </a:cxn>
                </a:cxnLst>
                <a:rect l="0" t="0" r="r" b="b"/>
                <a:pathLst>
                  <a:path w="196" h="137">
                    <a:moveTo>
                      <a:pt x="57" y="0"/>
                    </a:moveTo>
                    <a:lnTo>
                      <a:pt x="180" y="5"/>
                    </a:lnTo>
                    <a:lnTo>
                      <a:pt x="181" y="14"/>
                    </a:lnTo>
                    <a:lnTo>
                      <a:pt x="109" y="18"/>
                    </a:lnTo>
                    <a:lnTo>
                      <a:pt x="195" y="91"/>
                    </a:lnTo>
                    <a:lnTo>
                      <a:pt x="183" y="113"/>
                    </a:lnTo>
                    <a:lnTo>
                      <a:pt x="99" y="24"/>
                    </a:lnTo>
                    <a:lnTo>
                      <a:pt x="43" y="136"/>
                    </a:lnTo>
                    <a:lnTo>
                      <a:pt x="34" y="121"/>
                    </a:lnTo>
                    <a:lnTo>
                      <a:pt x="83" y="19"/>
                    </a:lnTo>
                    <a:lnTo>
                      <a:pt x="0" y="21"/>
                    </a:lnTo>
                    <a:lnTo>
                      <a:pt x="2" y="9"/>
                    </a:lnTo>
                    <a:lnTo>
                      <a:pt x="62" y="11"/>
                    </a:lnTo>
                    <a:lnTo>
                      <a:pt x="57" y="0"/>
                    </a:lnTo>
                    <a:lnTo>
                      <a:pt x="57" y="0"/>
                    </a:lnTo>
                  </a:path>
                </a:pathLst>
              </a:custGeom>
              <a:solidFill>
                <a:srgbClr val="000000"/>
              </a:solidFill>
              <a:ln w="9525" cap="rnd">
                <a:noFill/>
                <a:round/>
              </a:ln>
              <a:effectLst/>
            </p:spPr>
            <p:txBody>
              <a:bodyPr/>
              <a:lstStyle/>
              <a:p>
                <a:endParaRPr lang="zh-CN" altLang="en-US"/>
              </a:p>
            </p:txBody>
          </p:sp>
          <p:sp>
            <p:nvSpPr>
              <p:cNvPr id="50298" name="Freeform 122"/>
              <p:cNvSpPr/>
              <p:nvPr/>
            </p:nvSpPr>
            <p:spPr bwMode="auto">
              <a:xfrm>
                <a:off x="3599" y="2439"/>
                <a:ext cx="222" cy="200"/>
              </a:xfrm>
              <a:custGeom>
                <a:avLst/>
                <a:gdLst/>
                <a:ahLst/>
                <a:cxnLst>
                  <a:cxn ang="0">
                    <a:pos x="9" y="4"/>
                  </a:cxn>
                  <a:cxn ang="0">
                    <a:pos x="16" y="33"/>
                  </a:cxn>
                  <a:cxn ang="0">
                    <a:pos x="28" y="70"/>
                  </a:cxn>
                  <a:cxn ang="0">
                    <a:pos x="48" y="109"/>
                  </a:cxn>
                  <a:cxn ang="0">
                    <a:pos x="64" y="138"/>
                  </a:cxn>
                  <a:cxn ang="0">
                    <a:pos x="91" y="169"/>
                  </a:cxn>
                  <a:cxn ang="0">
                    <a:pos x="123" y="183"/>
                  </a:cxn>
                  <a:cxn ang="0">
                    <a:pos x="153" y="169"/>
                  </a:cxn>
                  <a:cxn ang="0">
                    <a:pos x="176" y="134"/>
                  </a:cxn>
                  <a:cxn ang="0">
                    <a:pos x="199" y="95"/>
                  </a:cxn>
                  <a:cxn ang="0">
                    <a:pos x="221" y="40"/>
                  </a:cxn>
                  <a:cxn ang="0">
                    <a:pos x="202" y="109"/>
                  </a:cxn>
                  <a:cxn ang="0">
                    <a:pos x="178" y="149"/>
                  </a:cxn>
                  <a:cxn ang="0">
                    <a:pos x="150" y="184"/>
                  </a:cxn>
                  <a:cxn ang="0">
                    <a:pos x="128" y="199"/>
                  </a:cxn>
                  <a:cxn ang="0">
                    <a:pos x="103" y="196"/>
                  </a:cxn>
                  <a:cxn ang="0">
                    <a:pos x="73" y="173"/>
                  </a:cxn>
                  <a:cxn ang="0">
                    <a:pos x="45" y="133"/>
                  </a:cxn>
                  <a:cxn ang="0">
                    <a:pos x="22" y="83"/>
                  </a:cxn>
                  <a:cxn ang="0">
                    <a:pos x="5" y="34"/>
                  </a:cxn>
                  <a:cxn ang="0">
                    <a:pos x="0" y="0"/>
                  </a:cxn>
                  <a:cxn ang="0">
                    <a:pos x="9" y="4"/>
                  </a:cxn>
                  <a:cxn ang="0">
                    <a:pos x="9" y="4"/>
                  </a:cxn>
                </a:cxnLst>
                <a:rect l="0" t="0" r="r" b="b"/>
                <a:pathLst>
                  <a:path w="222" h="200">
                    <a:moveTo>
                      <a:pt x="9" y="4"/>
                    </a:moveTo>
                    <a:lnTo>
                      <a:pt x="16" y="33"/>
                    </a:lnTo>
                    <a:lnTo>
                      <a:pt x="28" y="70"/>
                    </a:lnTo>
                    <a:lnTo>
                      <a:pt x="48" y="109"/>
                    </a:lnTo>
                    <a:lnTo>
                      <a:pt x="64" y="138"/>
                    </a:lnTo>
                    <a:lnTo>
                      <a:pt x="91" y="169"/>
                    </a:lnTo>
                    <a:lnTo>
                      <a:pt x="123" y="183"/>
                    </a:lnTo>
                    <a:lnTo>
                      <a:pt x="153" y="169"/>
                    </a:lnTo>
                    <a:lnTo>
                      <a:pt x="176" y="134"/>
                    </a:lnTo>
                    <a:lnTo>
                      <a:pt x="199" y="95"/>
                    </a:lnTo>
                    <a:lnTo>
                      <a:pt x="221" y="40"/>
                    </a:lnTo>
                    <a:lnTo>
                      <a:pt x="202" y="109"/>
                    </a:lnTo>
                    <a:lnTo>
                      <a:pt x="178" y="149"/>
                    </a:lnTo>
                    <a:lnTo>
                      <a:pt x="150" y="184"/>
                    </a:lnTo>
                    <a:lnTo>
                      <a:pt x="128" y="199"/>
                    </a:lnTo>
                    <a:lnTo>
                      <a:pt x="103" y="196"/>
                    </a:lnTo>
                    <a:lnTo>
                      <a:pt x="73" y="173"/>
                    </a:lnTo>
                    <a:lnTo>
                      <a:pt x="45" y="133"/>
                    </a:lnTo>
                    <a:lnTo>
                      <a:pt x="22" y="83"/>
                    </a:lnTo>
                    <a:lnTo>
                      <a:pt x="5" y="34"/>
                    </a:lnTo>
                    <a:lnTo>
                      <a:pt x="0" y="0"/>
                    </a:lnTo>
                    <a:lnTo>
                      <a:pt x="9" y="4"/>
                    </a:lnTo>
                    <a:lnTo>
                      <a:pt x="9" y="4"/>
                    </a:lnTo>
                  </a:path>
                </a:pathLst>
              </a:custGeom>
              <a:solidFill>
                <a:srgbClr val="000000"/>
              </a:solidFill>
              <a:ln w="9525" cap="rnd">
                <a:noFill/>
                <a:round/>
              </a:ln>
              <a:effectLst/>
            </p:spPr>
            <p:txBody>
              <a:bodyPr/>
              <a:lstStyle/>
              <a:p>
                <a:endParaRPr lang="zh-CN" altLang="en-US"/>
              </a:p>
            </p:txBody>
          </p:sp>
          <p:sp>
            <p:nvSpPr>
              <p:cNvPr id="50299" name="Freeform 123"/>
              <p:cNvSpPr/>
              <p:nvPr/>
            </p:nvSpPr>
            <p:spPr bwMode="auto">
              <a:xfrm>
                <a:off x="3875" y="2418"/>
                <a:ext cx="150" cy="37"/>
              </a:xfrm>
              <a:custGeom>
                <a:avLst/>
                <a:gdLst/>
                <a:ahLst/>
                <a:cxnLst>
                  <a:cxn ang="0">
                    <a:pos x="0" y="0"/>
                  </a:cxn>
                  <a:cxn ang="0">
                    <a:pos x="72" y="4"/>
                  </a:cxn>
                  <a:cxn ang="0">
                    <a:pos x="81" y="19"/>
                  </a:cxn>
                  <a:cxn ang="0">
                    <a:pos x="104" y="17"/>
                  </a:cxn>
                  <a:cxn ang="0">
                    <a:pos x="108" y="9"/>
                  </a:cxn>
                  <a:cxn ang="0">
                    <a:pos x="143" y="12"/>
                  </a:cxn>
                  <a:cxn ang="0">
                    <a:pos x="149" y="22"/>
                  </a:cxn>
                  <a:cxn ang="0">
                    <a:pos x="138" y="36"/>
                  </a:cxn>
                  <a:cxn ang="0">
                    <a:pos x="102" y="36"/>
                  </a:cxn>
                  <a:cxn ang="0">
                    <a:pos x="96" y="29"/>
                  </a:cxn>
                  <a:cxn ang="0">
                    <a:pos x="70" y="29"/>
                  </a:cxn>
                  <a:cxn ang="0">
                    <a:pos x="59" y="12"/>
                  </a:cxn>
                  <a:cxn ang="0">
                    <a:pos x="0" y="12"/>
                  </a:cxn>
                  <a:cxn ang="0">
                    <a:pos x="0" y="0"/>
                  </a:cxn>
                  <a:cxn ang="0">
                    <a:pos x="0" y="0"/>
                  </a:cxn>
                </a:cxnLst>
                <a:rect l="0" t="0" r="r" b="b"/>
                <a:pathLst>
                  <a:path w="150" h="37">
                    <a:moveTo>
                      <a:pt x="0" y="0"/>
                    </a:moveTo>
                    <a:lnTo>
                      <a:pt x="72" y="4"/>
                    </a:lnTo>
                    <a:lnTo>
                      <a:pt x="81" y="19"/>
                    </a:lnTo>
                    <a:lnTo>
                      <a:pt x="104" y="17"/>
                    </a:lnTo>
                    <a:lnTo>
                      <a:pt x="108" y="9"/>
                    </a:lnTo>
                    <a:lnTo>
                      <a:pt x="143" y="12"/>
                    </a:lnTo>
                    <a:lnTo>
                      <a:pt x="149" y="22"/>
                    </a:lnTo>
                    <a:lnTo>
                      <a:pt x="138" y="36"/>
                    </a:lnTo>
                    <a:lnTo>
                      <a:pt x="102" y="36"/>
                    </a:lnTo>
                    <a:lnTo>
                      <a:pt x="96" y="29"/>
                    </a:lnTo>
                    <a:lnTo>
                      <a:pt x="70" y="29"/>
                    </a:lnTo>
                    <a:lnTo>
                      <a:pt x="59" y="12"/>
                    </a:lnTo>
                    <a:lnTo>
                      <a:pt x="0" y="12"/>
                    </a:lnTo>
                    <a:lnTo>
                      <a:pt x="0" y="0"/>
                    </a:lnTo>
                    <a:lnTo>
                      <a:pt x="0" y="0"/>
                    </a:lnTo>
                  </a:path>
                </a:pathLst>
              </a:custGeom>
              <a:solidFill>
                <a:srgbClr val="000000"/>
              </a:solidFill>
              <a:ln w="9525" cap="rnd">
                <a:noFill/>
                <a:round/>
              </a:ln>
              <a:effectLst/>
            </p:spPr>
            <p:txBody>
              <a:bodyPr/>
              <a:lstStyle/>
              <a:p>
                <a:endParaRPr lang="zh-CN" altLang="en-US"/>
              </a:p>
            </p:txBody>
          </p:sp>
          <p:sp>
            <p:nvSpPr>
              <p:cNvPr id="50300" name="Freeform 124"/>
              <p:cNvSpPr/>
              <p:nvPr/>
            </p:nvSpPr>
            <p:spPr bwMode="auto">
              <a:xfrm>
                <a:off x="3588" y="2201"/>
                <a:ext cx="219" cy="192"/>
              </a:xfrm>
              <a:custGeom>
                <a:avLst/>
                <a:gdLst/>
                <a:ahLst/>
                <a:cxnLst>
                  <a:cxn ang="0">
                    <a:pos x="198" y="107"/>
                  </a:cxn>
                  <a:cxn ang="0">
                    <a:pos x="179" y="63"/>
                  </a:cxn>
                  <a:cxn ang="0">
                    <a:pos x="152" y="24"/>
                  </a:cxn>
                  <a:cxn ang="0">
                    <a:pos x="122" y="3"/>
                  </a:cxn>
                  <a:cxn ang="0">
                    <a:pos x="93" y="0"/>
                  </a:cxn>
                  <a:cxn ang="0">
                    <a:pos x="64" y="10"/>
                  </a:cxn>
                  <a:cxn ang="0">
                    <a:pos x="38" y="33"/>
                  </a:cxn>
                  <a:cxn ang="0">
                    <a:pos x="16" y="79"/>
                  </a:cxn>
                  <a:cxn ang="0">
                    <a:pos x="0" y="148"/>
                  </a:cxn>
                  <a:cxn ang="0">
                    <a:pos x="3" y="191"/>
                  </a:cxn>
                  <a:cxn ang="0">
                    <a:pos x="14" y="189"/>
                  </a:cxn>
                  <a:cxn ang="0">
                    <a:pos x="19" y="150"/>
                  </a:cxn>
                  <a:cxn ang="0">
                    <a:pos x="32" y="116"/>
                  </a:cxn>
                  <a:cxn ang="0">
                    <a:pos x="48" y="84"/>
                  </a:cxn>
                  <a:cxn ang="0">
                    <a:pos x="82" y="50"/>
                  </a:cxn>
                  <a:cxn ang="0">
                    <a:pos x="136" y="39"/>
                  </a:cxn>
                  <a:cxn ang="0">
                    <a:pos x="158" y="56"/>
                  </a:cxn>
                  <a:cxn ang="0">
                    <a:pos x="182" y="93"/>
                  </a:cxn>
                  <a:cxn ang="0">
                    <a:pos x="218" y="164"/>
                  </a:cxn>
                  <a:cxn ang="0">
                    <a:pos x="198" y="107"/>
                  </a:cxn>
                  <a:cxn ang="0">
                    <a:pos x="198" y="107"/>
                  </a:cxn>
                </a:cxnLst>
                <a:rect l="0" t="0" r="r" b="b"/>
                <a:pathLst>
                  <a:path w="219" h="192">
                    <a:moveTo>
                      <a:pt x="198" y="107"/>
                    </a:moveTo>
                    <a:lnTo>
                      <a:pt x="179" y="63"/>
                    </a:lnTo>
                    <a:lnTo>
                      <a:pt x="152" y="24"/>
                    </a:lnTo>
                    <a:lnTo>
                      <a:pt x="122" y="3"/>
                    </a:lnTo>
                    <a:lnTo>
                      <a:pt x="93" y="0"/>
                    </a:lnTo>
                    <a:lnTo>
                      <a:pt x="64" y="10"/>
                    </a:lnTo>
                    <a:lnTo>
                      <a:pt x="38" y="33"/>
                    </a:lnTo>
                    <a:lnTo>
                      <a:pt x="16" y="79"/>
                    </a:lnTo>
                    <a:lnTo>
                      <a:pt x="0" y="148"/>
                    </a:lnTo>
                    <a:lnTo>
                      <a:pt x="3" y="191"/>
                    </a:lnTo>
                    <a:lnTo>
                      <a:pt x="14" y="189"/>
                    </a:lnTo>
                    <a:lnTo>
                      <a:pt x="19" y="150"/>
                    </a:lnTo>
                    <a:lnTo>
                      <a:pt x="32" y="116"/>
                    </a:lnTo>
                    <a:lnTo>
                      <a:pt x="48" y="84"/>
                    </a:lnTo>
                    <a:lnTo>
                      <a:pt x="82" y="50"/>
                    </a:lnTo>
                    <a:lnTo>
                      <a:pt x="136" y="39"/>
                    </a:lnTo>
                    <a:lnTo>
                      <a:pt x="158" y="56"/>
                    </a:lnTo>
                    <a:lnTo>
                      <a:pt x="182" y="93"/>
                    </a:lnTo>
                    <a:lnTo>
                      <a:pt x="218" y="164"/>
                    </a:lnTo>
                    <a:lnTo>
                      <a:pt x="198" y="107"/>
                    </a:lnTo>
                    <a:lnTo>
                      <a:pt x="198" y="107"/>
                    </a:lnTo>
                  </a:path>
                </a:pathLst>
              </a:custGeom>
              <a:solidFill>
                <a:srgbClr val="000000"/>
              </a:solidFill>
              <a:ln w="9525" cap="rnd">
                <a:noFill/>
                <a:round/>
              </a:ln>
              <a:effectLst/>
            </p:spPr>
            <p:txBody>
              <a:bodyPr/>
              <a:lstStyle/>
              <a:p>
                <a:endParaRPr lang="zh-CN" altLang="en-US"/>
              </a:p>
            </p:txBody>
          </p:sp>
          <p:sp>
            <p:nvSpPr>
              <p:cNvPr id="50301" name="Freeform 125"/>
              <p:cNvSpPr/>
              <p:nvPr/>
            </p:nvSpPr>
            <p:spPr bwMode="auto">
              <a:xfrm>
                <a:off x="3451" y="2222"/>
                <a:ext cx="143" cy="427"/>
              </a:xfrm>
              <a:custGeom>
                <a:avLst/>
                <a:gdLst/>
                <a:ahLst/>
                <a:cxnLst>
                  <a:cxn ang="0">
                    <a:pos x="97" y="0"/>
                  </a:cxn>
                  <a:cxn ang="0">
                    <a:pos x="41" y="102"/>
                  </a:cxn>
                  <a:cxn ang="0">
                    <a:pos x="24" y="163"/>
                  </a:cxn>
                  <a:cxn ang="0">
                    <a:pos x="31" y="234"/>
                  </a:cxn>
                  <a:cxn ang="0">
                    <a:pos x="56" y="307"/>
                  </a:cxn>
                  <a:cxn ang="0">
                    <a:pos x="100" y="380"/>
                  </a:cxn>
                  <a:cxn ang="0">
                    <a:pos x="142" y="426"/>
                  </a:cxn>
                  <a:cxn ang="0">
                    <a:pos x="84" y="384"/>
                  </a:cxn>
                  <a:cxn ang="0">
                    <a:pos x="32" y="307"/>
                  </a:cxn>
                  <a:cxn ang="0">
                    <a:pos x="0" y="216"/>
                  </a:cxn>
                  <a:cxn ang="0">
                    <a:pos x="3" y="139"/>
                  </a:cxn>
                  <a:cxn ang="0">
                    <a:pos x="34" y="68"/>
                  </a:cxn>
                  <a:cxn ang="0">
                    <a:pos x="97" y="0"/>
                  </a:cxn>
                  <a:cxn ang="0">
                    <a:pos x="97" y="0"/>
                  </a:cxn>
                </a:cxnLst>
                <a:rect l="0" t="0" r="r" b="b"/>
                <a:pathLst>
                  <a:path w="143" h="427">
                    <a:moveTo>
                      <a:pt x="97" y="0"/>
                    </a:moveTo>
                    <a:lnTo>
                      <a:pt x="41" y="102"/>
                    </a:lnTo>
                    <a:lnTo>
                      <a:pt x="24" y="163"/>
                    </a:lnTo>
                    <a:lnTo>
                      <a:pt x="31" y="234"/>
                    </a:lnTo>
                    <a:lnTo>
                      <a:pt x="56" y="307"/>
                    </a:lnTo>
                    <a:lnTo>
                      <a:pt x="100" y="380"/>
                    </a:lnTo>
                    <a:lnTo>
                      <a:pt x="142" y="426"/>
                    </a:lnTo>
                    <a:lnTo>
                      <a:pt x="84" y="384"/>
                    </a:lnTo>
                    <a:lnTo>
                      <a:pt x="32" y="307"/>
                    </a:lnTo>
                    <a:lnTo>
                      <a:pt x="0" y="216"/>
                    </a:lnTo>
                    <a:lnTo>
                      <a:pt x="3" y="139"/>
                    </a:lnTo>
                    <a:lnTo>
                      <a:pt x="34" y="68"/>
                    </a:lnTo>
                    <a:lnTo>
                      <a:pt x="97" y="0"/>
                    </a:lnTo>
                    <a:lnTo>
                      <a:pt x="97" y="0"/>
                    </a:lnTo>
                  </a:path>
                </a:pathLst>
              </a:custGeom>
              <a:solidFill>
                <a:srgbClr val="000000"/>
              </a:solidFill>
              <a:ln w="9525" cap="rnd">
                <a:noFill/>
                <a:round/>
              </a:ln>
              <a:effectLst/>
            </p:spPr>
            <p:txBody>
              <a:bodyPr/>
              <a:lstStyle/>
              <a:p>
                <a:endParaRPr lang="zh-CN" altLang="en-US"/>
              </a:p>
            </p:txBody>
          </p:sp>
          <p:sp>
            <p:nvSpPr>
              <p:cNvPr id="50302" name="Freeform 126"/>
              <p:cNvSpPr/>
              <p:nvPr/>
            </p:nvSpPr>
            <p:spPr bwMode="auto">
              <a:xfrm>
                <a:off x="3386" y="2170"/>
                <a:ext cx="125" cy="504"/>
              </a:xfrm>
              <a:custGeom>
                <a:avLst/>
                <a:gdLst/>
                <a:ahLst/>
                <a:cxnLst>
                  <a:cxn ang="0">
                    <a:pos x="124" y="0"/>
                  </a:cxn>
                  <a:cxn ang="0">
                    <a:pos x="53" y="71"/>
                  </a:cxn>
                  <a:cxn ang="0">
                    <a:pos x="7" y="173"/>
                  </a:cxn>
                  <a:cxn ang="0">
                    <a:pos x="0" y="254"/>
                  </a:cxn>
                  <a:cxn ang="0">
                    <a:pos x="15" y="342"/>
                  </a:cxn>
                  <a:cxn ang="0">
                    <a:pos x="57" y="431"/>
                  </a:cxn>
                  <a:cxn ang="0">
                    <a:pos x="117" y="503"/>
                  </a:cxn>
                  <a:cxn ang="0">
                    <a:pos x="62" y="404"/>
                  </a:cxn>
                  <a:cxn ang="0">
                    <a:pos x="25" y="307"/>
                  </a:cxn>
                  <a:cxn ang="0">
                    <a:pos x="23" y="196"/>
                  </a:cxn>
                  <a:cxn ang="0">
                    <a:pos x="63" y="89"/>
                  </a:cxn>
                  <a:cxn ang="0">
                    <a:pos x="124" y="0"/>
                  </a:cxn>
                  <a:cxn ang="0">
                    <a:pos x="124" y="0"/>
                  </a:cxn>
                </a:cxnLst>
                <a:rect l="0" t="0" r="r" b="b"/>
                <a:pathLst>
                  <a:path w="125" h="504">
                    <a:moveTo>
                      <a:pt x="124" y="0"/>
                    </a:moveTo>
                    <a:lnTo>
                      <a:pt x="53" y="71"/>
                    </a:lnTo>
                    <a:lnTo>
                      <a:pt x="7" y="173"/>
                    </a:lnTo>
                    <a:lnTo>
                      <a:pt x="0" y="254"/>
                    </a:lnTo>
                    <a:lnTo>
                      <a:pt x="15" y="342"/>
                    </a:lnTo>
                    <a:lnTo>
                      <a:pt x="57" y="431"/>
                    </a:lnTo>
                    <a:lnTo>
                      <a:pt x="117" y="503"/>
                    </a:lnTo>
                    <a:lnTo>
                      <a:pt x="62" y="404"/>
                    </a:lnTo>
                    <a:lnTo>
                      <a:pt x="25" y="307"/>
                    </a:lnTo>
                    <a:lnTo>
                      <a:pt x="23" y="196"/>
                    </a:lnTo>
                    <a:lnTo>
                      <a:pt x="63" y="89"/>
                    </a:lnTo>
                    <a:lnTo>
                      <a:pt x="124" y="0"/>
                    </a:lnTo>
                    <a:lnTo>
                      <a:pt x="124" y="0"/>
                    </a:lnTo>
                  </a:path>
                </a:pathLst>
              </a:custGeom>
              <a:solidFill>
                <a:srgbClr val="000000"/>
              </a:solidFill>
              <a:ln w="9525" cap="rnd">
                <a:noFill/>
                <a:round/>
              </a:ln>
              <a:effectLst/>
            </p:spPr>
            <p:txBody>
              <a:bodyPr/>
              <a:lstStyle/>
              <a:p>
                <a:endParaRPr lang="zh-CN" altLang="en-US"/>
              </a:p>
            </p:txBody>
          </p:sp>
        </p:grpSp>
        <p:grpSp>
          <p:nvGrpSpPr>
            <p:cNvPr id="13" name="Group 127"/>
            <p:cNvGrpSpPr/>
            <p:nvPr/>
          </p:nvGrpSpPr>
          <p:grpSpPr bwMode="auto">
            <a:xfrm>
              <a:off x="2052" y="2124"/>
              <a:ext cx="639" cy="631"/>
              <a:chOff x="2052" y="2124"/>
              <a:chExt cx="639" cy="631"/>
            </a:xfrm>
          </p:grpSpPr>
          <p:sp>
            <p:nvSpPr>
              <p:cNvPr id="50304" name="Freeform 128"/>
              <p:cNvSpPr/>
              <p:nvPr/>
            </p:nvSpPr>
            <p:spPr bwMode="auto">
              <a:xfrm>
                <a:off x="2215" y="2557"/>
                <a:ext cx="38" cy="194"/>
              </a:xfrm>
              <a:custGeom>
                <a:avLst/>
                <a:gdLst/>
                <a:ahLst/>
                <a:cxnLst>
                  <a:cxn ang="0">
                    <a:pos x="37" y="193"/>
                  </a:cxn>
                  <a:cxn ang="0">
                    <a:pos x="36" y="6"/>
                  </a:cxn>
                  <a:cxn ang="0">
                    <a:pos x="13" y="0"/>
                  </a:cxn>
                  <a:cxn ang="0">
                    <a:pos x="0" y="87"/>
                  </a:cxn>
                  <a:cxn ang="0">
                    <a:pos x="10" y="180"/>
                  </a:cxn>
                  <a:cxn ang="0">
                    <a:pos x="37" y="193"/>
                  </a:cxn>
                  <a:cxn ang="0">
                    <a:pos x="37" y="193"/>
                  </a:cxn>
                </a:cxnLst>
                <a:rect l="0" t="0" r="r" b="b"/>
                <a:pathLst>
                  <a:path w="38" h="194">
                    <a:moveTo>
                      <a:pt x="37" y="193"/>
                    </a:moveTo>
                    <a:lnTo>
                      <a:pt x="36" y="6"/>
                    </a:lnTo>
                    <a:lnTo>
                      <a:pt x="13" y="0"/>
                    </a:lnTo>
                    <a:lnTo>
                      <a:pt x="0" y="87"/>
                    </a:lnTo>
                    <a:lnTo>
                      <a:pt x="10" y="180"/>
                    </a:lnTo>
                    <a:lnTo>
                      <a:pt x="37" y="193"/>
                    </a:lnTo>
                    <a:lnTo>
                      <a:pt x="37" y="193"/>
                    </a:lnTo>
                  </a:path>
                </a:pathLst>
              </a:custGeom>
              <a:solidFill>
                <a:srgbClr val="FFFFFF"/>
              </a:solidFill>
              <a:ln w="9525" cap="rnd">
                <a:noFill/>
                <a:round/>
              </a:ln>
              <a:effectLst/>
            </p:spPr>
            <p:txBody>
              <a:bodyPr/>
              <a:lstStyle/>
              <a:p>
                <a:endParaRPr lang="zh-CN" altLang="en-US"/>
              </a:p>
            </p:txBody>
          </p:sp>
          <p:sp>
            <p:nvSpPr>
              <p:cNvPr id="50305" name="Freeform 129"/>
              <p:cNvSpPr/>
              <p:nvPr/>
            </p:nvSpPr>
            <p:spPr bwMode="auto">
              <a:xfrm>
                <a:off x="2219" y="2623"/>
                <a:ext cx="35" cy="129"/>
              </a:xfrm>
              <a:custGeom>
                <a:avLst/>
                <a:gdLst/>
                <a:ahLst/>
                <a:cxnLst>
                  <a:cxn ang="0">
                    <a:pos x="0" y="125"/>
                  </a:cxn>
                  <a:cxn ang="0">
                    <a:pos x="34" y="128"/>
                  </a:cxn>
                  <a:cxn ang="0">
                    <a:pos x="19" y="0"/>
                  </a:cxn>
                  <a:cxn ang="0">
                    <a:pos x="0" y="8"/>
                  </a:cxn>
                  <a:cxn ang="0">
                    <a:pos x="0" y="125"/>
                  </a:cxn>
                  <a:cxn ang="0">
                    <a:pos x="0" y="125"/>
                  </a:cxn>
                </a:cxnLst>
                <a:rect l="0" t="0" r="r" b="b"/>
                <a:pathLst>
                  <a:path w="35" h="129">
                    <a:moveTo>
                      <a:pt x="0" y="125"/>
                    </a:moveTo>
                    <a:lnTo>
                      <a:pt x="34" y="128"/>
                    </a:lnTo>
                    <a:lnTo>
                      <a:pt x="19" y="0"/>
                    </a:lnTo>
                    <a:lnTo>
                      <a:pt x="0" y="8"/>
                    </a:lnTo>
                    <a:lnTo>
                      <a:pt x="0" y="125"/>
                    </a:lnTo>
                    <a:lnTo>
                      <a:pt x="0" y="125"/>
                    </a:lnTo>
                  </a:path>
                </a:pathLst>
              </a:custGeom>
              <a:solidFill>
                <a:srgbClr val="A3A3D6"/>
              </a:solidFill>
              <a:ln w="9525" cap="rnd">
                <a:noFill/>
                <a:round/>
              </a:ln>
              <a:effectLst/>
            </p:spPr>
            <p:txBody>
              <a:bodyPr/>
              <a:lstStyle/>
              <a:p>
                <a:endParaRPr lang="zh-CN" altLang="en-US"/>
              </a:p>
            </p:txBody>
          </p:sp>
          <p:sp>
            <p:nvSpPr>
              <p:cNvPr id="50306" name="Freeform 130"/>
              <p:cNvSpPr/>
              <p:nvPr/>
            </p:nvSpPr>
            <p:spPr bwMode="auto">
              <a:xfrm>
                <a:off x="2214" y="2434"/>
                <a:ext cx="40" cy="321"/>
              </a:xfrm>
              <a:custGeom>
                <a:avLst/>
                <a:gdLst/>
                <a:ahLst/>
                <a:cxnLst>
                  <a:cxn ang="0">
                    <a:pos x="9" y="0"/>
                  </a:cxn>
                  <a:cxn ang="0">
                    <a:pos x="26" y="22"/>
                  </a:cxn>
                  <a:cxn ang="0">
                    <a:pos x="26" y="111"/>
                  </a:cxn>
                  <a:cxn ang="0">
                    <a:pos x="39" y="121"/>
                  </a:cxn>
                  <a:cxn ang="0">
                    <a:pos x="39" y="317"/>
                  </a:cxn>
                  <a:cxn ang="0">
                    <a:pos x="31" y="163"/>
                  </a:cxn>
                  <a:cxn ang="0">
                    <a:pos x="12" y="188"/>
                  </a:cxn>
                  <a:cxn ang="0">
                    <a:pos x="9" y="315"/>
                  </a:cxn>
                  <a:cxn ang="0">
                    <a:pos x="0" y="320"/>
                  </a:cxn>
                  <a:cxn ang="0">
                    <a:pos x="0" y="122"/>
                  </a:cxn>
                  <a:cxn ang="0">
                    <a:pos x="9" y="113"/>
                  </a:cxn>
                  <a:cxn ang="0">
                    <a:pos x="9" y="0"/>
                  </a:cxn>
                  <a:cxn ang="0">
                    <a:pos x="9" y="0"/>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lnTo>
                      <a:pt x="9" y="0"/>
                    </a:lnTo>
                  </a:path>
                </a:pathLst>
              </a:custGeom>
              <a:solidFill>
                <a:srgbClr val="000000"/>
              </a:solidFill>
              <a:ln w="9525" cap="rnd">
                <a:noFill/>
                <a:round/>
              </a:ln>
              <a:effectLst/>
            </p:spPr>
            <p:txBody>
              <a:bodyPr/>
              <a:lstStyle/>
              <a:p>
                <a:endParaRPr lang="zh-CN" altLang="en-US"/>
              </a:p>
            </p:txBody>
          </p:sp>
          <p:sp>
            <p:nvSpPr>
              <p:cNvPr id="50307" name="Freeform 131"/>
              <p:cNvSpPr/>
              <p:nvPr/>
            </p:nvSpPr>
            <p:spPr bwMode="auto">
              <a:xfrm>
                <a:off x="2053" y="2139"/>
                <a:ext cx="493" cy="456"/>
              </a:xfrm>
              <a:custGeom>
                <a:avLst/>
                <a:gdLst/>
                <a:ahLst/>
                <a:cxnLst>
                  <a:cxn ang="0">
                    <a:pos x="169" y="282"/>
                  </a:cxn>
                  <a:cxn ang="0">
                    <a:pos x="190" y="380"/>
                  </a:cxn>
                  <a:cxn ang="0">
                    <a:pos x="227" y="420"/>
                  </a:cxn>
                  <a:cxn ang="0">
                    <a:pos x="254" y="443"/>
                  </a:cxn>
                  <a:cxn ang="0">
                    <a:pos x="289" y="455"/>
                  </a:cxn>
                  <a:cxn ang="0">
                    <a:pos x="325" y="450"/>
                  </a:cxn>
                  <a:cxn ang="0">
                    <a:pos x="352" y="430"/>
                  </a:cxn>
                  <a:cxn ang="0">
                    <a:pos x="377" y="399"/>
                  </a:cxn>
                  <a:cxn ang="0">
                    <a:pos x="395" y="360"/>
                  </a:cxn>
                  <a:cxn ang="0">
                    <a:pos x="411" y="327"/>
                  </a:cxn>
                  <a:cxn ang="0">
                    <a:pos x="424" y="288"/>
                  </a:cxn>
                  <a:cxn ang="0">
                    <a:pos x="429" y="258"/>
                  </a:cxn>
                  <a:cxn ang="0">
                    <a:pos x="483" y="259"/>
                  </a:cxn>
                  <a:cxn ang="0">
                    <a:pos x="492" y="241"/>
                  </a:cxn>
                  <a:cxn ang="0">
                    <a:pos x="484" y="215"/>
                  </a:cxn>
                  <a:cxn ang="0">
                    <a:pos x="435" y="207"/>
                  </a:cxn>
                  <a:cxn ang="0">
                    <a:pos x="441" y="172"/>
                  </a:cxn>
                  <a:cxn ang="0">
                    <a:pos x="436" y="126"/>
                  </a:cxn>
                  <a:cxn ang="0">
                    <a:pos x="425" y="85"/>
                  </a:cxn>
                  <a:cxn ang="0">
                    <a:pos x="400" y="41"/>
                  </a:cxn>
                  <a:cxn ang="0">
                    <a:pos x="372" y="18"/>
                  </a:cxn>
                  <a:cxn ang="0">
                    <a:pos x="339" y="0"/>
                  </a:cxn>
                  <a:cxn ang="0">
                    <a:pos x="305" y="3"/>
                  </a:cxn>
                  <a:cxn ang="0">
                    <a:pos x="275" y="21"/>
                  </a:cxn>
                  <a:cxn ang="0">
                    <a:pos x="232" y="73"/>
                  </a:cxn>
                  <a:cxn ang="0">
                    <a:pos x="190" y="149"/>
                  </a:cxn>
                  <a:cxn ang="0">
                    <a:pos x="158" y="221"/>
                  </a:cxn>
                  <a:cxn ang="0">
                    <a:pos x="71" y="230"/>
                  </a:cxn>
                  <a:cxn ang="0">
                    <a:pos x="64" y="244"/>
                  </a:cxn>
                  <a:cxn ang="0">
                    <a:pos x="50" y="244"/>
                  </a:cxn>
                  <a:cxn ang="0">
                    <a:pos x="45" y="232"/>
                  </a:cxn>
                  <a:cxn ang="0">
                    <a:pos x="4" y="231"/>
                  </a:cxn>
                  <a:cxn ang="0">
                    <a:pos x="0" y="249"/>
                  </a:cxn>
                  <a:cxn ang="0">
                    <a:pos x="26" y="263"/>
                  </a:cxn>
                  <a:cxn ang="0">
                    <a:pos x="74" y="254"/>
                  </a:cxn>
                  <a:cxn ang="0">
                    <a:pos x="87" y="244"/>
                  </a:cxn>
                  <a:cxn ang="0">
                    <a:pos x="152" y="239"/>
                  </a:cxn>
                  <a:cxn ang="0">
                    <a:pos x="169" y="282"/>
                  </a:cxn>
                  <a:cxn ang="0">
                    <a:pos x="169" y="282"/>
                  </a:cxn>
                </a:cxnLst>
                <a:rect l="0" t="0" r="r" b="b"/>
                <a:pathLst>
                  <a:path w="493" h="456">
                    <a:moveTo>
                      <a:pt x="169" y="282"/>
                    </a:moveTo>
                    <a:lnTo>
                      <a:pt x="190" y="380"/>
                    </a:lnTo>
                    <a:lnTo>
                      <a:pt x="227" y="420"/>
                    </a:lnTo>
                    <a:lnTo>
                      <a:pt x="254" y="443"/>
                    </a:lnTo>
                    <a:lnTo>
                      <a:pt x="289" y="455"/>
                    </a:lnTo>
                    <a:lnTo>
                      <a:pt x="325" y="450"/>
                    </a:lnTo>
                    <a:lnTo>
                      <a:pt x="352" y="430"/>
                    </a:lnTo>
                    <a:lnTo>
                      <a:pt x="377" y="399"/>
                    </a:lnTo>
                    <a:lnTo>
                      <a:pt x="395" y="360"/>
                    </a:lnTo>
                    <a:lnTo>
                      <a:pt x="411" y="327"/>
                    </a:lnTo>
                    <a:lnTo>
                      <a:pt x="424" y="288"/>
                    </a:lnTo>
                    <a:lnTo>
                      <a:pt x="429" y="258"/>
                    </a:lnTo>
                    <a:lnTo>
                      <a:pt x="483" y="259"/>
                    </a:lnTo>
                    <a:lnTo>
                      <a:pt x="492" y="241"/>
                    </a:lnTo>
                    <a:lnTo>
                      <a:pt x="484" y="215"/>
                    </a:lnTo>
                    <a:lnTo>
                      <a:pt x="435" y="207"/>
                    </a:lnTo>
                    <a:lnTo>
                      <a:pt x="441" y="172"/>
                    </a:lnTo>
                    <a:lnTo>
                      <a:pt x="436" y="126"/>
                    </a:lnTo>
                    <a:lnTo>
                      <a:pt x="425" y="85"/>
                    </a:lnTo>
                    <a:lnTo>
                      <a:pt x="400" y="41"/>
                    </a:lnTo>
                    <a:lnTo>
                      <a:pt x="372" y="18"/>
                    </a:lnTo>
                    <a:lnTo>
                      <a:pt x="339" y="0"/>
                    </a:lnTo>
                    <a:lnTo>
                      <a:pt x="305" y="3"/>
                    </a:lnTo>
                    <a:lnTo>
                      <a:pt x="275" y="21"/>
                    </a:lnTo>
                    <a:lnTo>
                      <a:pt x="232" y="73"/>
                    </a:lnTo>
                    <a:lnTo>
                      <a:pt x="190" y="149"/>
                    </a:lnTo>
                    <a:lnTo>
                      <a:pt x="158" y="221"/>
                    </a:lnTo>
                    <a:lnTo>
                      <a:pt x="71" y="230"/>
                    </a:lnTo>
                    <a:lnTo>
                      <a:pt x="64" y="244"/>
                    </a:lnTo>
                    <a:lnTo>
                      <a:pt x="50" y="244"/>
                    </a:lnTo>
                    <a:lnTo>
                      <a:pt x="45" y="232"/>
                    </a:lnTo>
                    <a:lnTo>
                      <a:pt x="4" y="231"/>
                    </a:lnTo>
                    <a:lnTo>
                      <a:pt x="0" y="249"/>
                    </a:lnTo>
                    <a:lnTo>
                      <a:pt x="26" y="263"/>
                    </a:lnTo>
                    <a:lnTo>
                      <a:pt x="74" y="254"/>
                    </a:lnTo>
                    <a:lnTo>
                      <a:pt x="87" y="244"/>
                    </a:lnTo>
                    <a:lnTo>
                      <a:pt x="152" y="239"/>
                    </a:lnTo>
                    <a:lnTo>
                      <a:pt x="169" y="282"/>
                    </a:lnTo>
                    <a:lnTo>
                      <a:pt x="169" y="282"/>
                    </a:lnTo>
                  </a:path>
                </a:pathLst>
              </a:custGeom>
              <a:solidFill>
                <a:srgbClr val="FFFFFF"/>
              </a:solidFill>
              <a:ln w="9525" cap="rnd">
                <a:noFill/>
                <a:round/>
              </a:ln>
              <a:effectLst/>
            </p:spPr>
            <p:txBody>
              <a:bodyPr/>
              <a:lstStyle/>
              <a:p>
                <a:endParaRPr lang="zh-CN" altLang="en-US"/>
              </a:p>
            </p:txBody>
          </p:sp>
          <p:sp>
            <p:nvSpPr>
              <p:cNvPr id="50308" name="Freeform 132"/>
              <p:cNvSpPr/>
              <p:nvPr/>
            </p:nvSpPr>
            <p:spPr bwMode="auto">
              <a:xfrm>
                <a:off x="2255" y="2369"/>
                <a:ext cx="206" cy="198"/>
              </a:xfrm>
              <a:custGeom>
                <a:avLst/>
                <a:gdLst/>
                <a:ahLst/>
                <a:cxnLst>
                  <a:cxn ang="0">
                    <a:pos x="135" y="21"/>
                  </a:cxn>
                  <a:cxn ang="0">
                    <a:pos x="131" y="28"/>
                  </a:cxn>
                  <a:cxn ang="0">
                    <a:pos x="172" y="108"/>
                  </a:cxn>
                  <a:cxn ang="0">
                    <a:pos x="164" y="118"/>
                  </a:cxn>
                  <a:cxn ang="0">
                    <a:pos x="121" y="43"/>
                  </a:cxn>
                  <a:cxn ang="0">
                    <a:pos x="106" y="68"/>
                  </a:cxn>
                  <a:cxn ang="0">
                    <a:pos x="73" y="94"/>
                  </a:cxn>
                  <a:cxn ang="0">
                    <a:pos x="25" y="97"/>
                  </a:cxn>
                  <a:cxn ang="0">
                    <a:pos x="5" y="48"/>
                  </a:cxn>
                  <a:cxn ang="0">
                    <a:pos x="3" y="11"/>
                  </a:cxn>
                  <a:cxn ang="0">
                    <a:pos x="0" y="46"/>
                  </a:cxn>
                  <a:cxn ang="0">
                    <a:pos x="2" y="74"/>
                  </a:cxn>
                  <a:cxn ang="0">
                    <a:pos x="11" y="108"/>
                  </a:cxn>
                  <a:cxn ang="0">
                    <a:pos x="23" y="132"/>
                  </a:cxn>
                  <a:cxn ang="0">
                    <a:pos x="56" y="180"/>
                  </a:cxn>
                  <a:cxn ang="0">
                    <a:pos x="77" y="192"/>
                  </a:cxn>
                  <a:cxn ang="0">
                    <a:pos x="101" y="197"/>
                  </a:cxn>
                  <a:cxn ang="0">
                    <a:pos x="128" y="188"/>
                  </a:cxn>
                  <a:cxn ang="0">
                    <a:pos x="148" y="161"/>
                  </a:cxn>
                  <a:cxn ang="0">
                    <a:pos x="167" y="131"/>
                  </a:cxn>
                  <a:cxn ang="0">
                    <a:pos x="190" y="83"/>
                  </a:cxn>
                  <a:cxn ang="0">
                    <a:pos x="205" y="23"/>
                  </a:cxn>
                  <a:cxn ang="0">
                    <a:pos x="205" y="2"/>
                  </a:cxn>
                  <a:cxn ang="0">
                    <a:pos x="160" y="0"/>
                  </a:cxn>
                  <a:cxn ang="0">
                    <a:pos x="135" y="21"/>
                  </a:cxn>
                  <a:cxn ang="0">
                    <a:pos x="135" y="21"/>
                  </a:cxn>
                </a:cxnLst>
                <a:rect l="0" t="0" r="r" b="b"/>
                <a:pathLst>
                  <a:path w="206" h="198">
                    <a:moveTo>
                      <a:pt x="135" y="21"/>
                    </a:moveTo>
                    <a:lnTo>
                      <a:pt x="131" y="28"/>
                    </a:lnTo>
                    <a:lnTo>
                      <a:pt x="172" y="108"/>
                    </a:lnTo>
                    <a:lnTo>
                      <a:pt x="164" y="118"/>
                    </a:lnTo>
                    <a:lnTo>
                      <a:pt x="121" y="43"/>
                    </a:lnTo>
                    <a:lnTo>
                      <a:pt x="106" y="68"/>
                    </a:lnTo>
                    <a:lnTo>
                      <a:pt x="73" y="94"/>
                    </a:lnTo>
                    <a:lnTo>
                      <a:pt x="25" y="97"/>
                    </a:lnTo>
                    <a:lnTo>
                      <a:pt x="5" y="48"/>
                    </a:lnTo>
                    <a:lnTo>
                      <a:pt x="3" y="11"/>
                    </a:lnTo>
                    <a:lnTo>
                      <a:pt x="0" y="46"/>
                    </a:lnTo>
                    <a:lnTo>
                      <a:pt x="2" y="74"/>
                    </a:lnTo>
                    <a:lnTo>
                      <a:pt x="11" y="108"/>
                    </a:lnTo>
                    <a:lnTo>
                      <a:pt x="23" y="132"/>
                    </a:lnTo>
                    <a:lnTo>
                      <a:pt x="56" y="180"/>
                    </a:lnTo>
                    <a:lnTo>
                      <a:pt x="77" y="192"/>
                    </a:lnTo>
                    <a:lnTo>
                      <a:pt x="101" y="197"/>
                    </a:lnTo>
                    <a:lnTo>
                      <a:pt x="128" y="188"/>
                    </a:lnTo>
                    <a:lnTo>
                      <a:pt x="148" y="161"/>
                    </a:lnTo>
                    <a:lnTo>
                      <a:pt x="167" y="131"/>
                    </a:lnTo>
                    <a:lnTo>
                      <a:pt x="190" y="83"/>
                    </a:lnTo>
                    <a:lnTo>
                      <a:pt x="205" y="23"/>
                    </a:lnTo>
                    <a:lnTo>
                      <a:pt x="205" y="2"/>
                    </a:lnTo>
                    <a:lnTo>
                      <a:pt x="160" y="0"/>
                    </a:lnTo>
                    <a:lnTo>
                      <a:pt x="135" y="21"/>
                    </a:lnTo>
                    <a:lnTo>
                      <a:pt x="135" y="21"/>
                    </a:lnTo>
                  </a:path>
                </a:pathLst>
              </a:custGeom>
              <a:solidFill>
                <a:srgbClr val="CCCCFF"/>
              </a:solidFill>
              <a:ln w="9525" cap="rnd">
                <a:noFill/>
                <a:round/>
              </a:ln>
              <a:effectLst/>
            </p:spPr>
            <p:txBody>
              <a:bodyPr/>
              <a:lstStyle/>
              <a:p>
                <a:endParaRPr lang="zh-CN" altLang="en-US"/>
              </a:p>
            </p:txBody>
          </p:sp>
          <p:sp>
            <p:nvSpPr>
              <p:cNvPr id="50309" name="Freeform 133"/>
              <p:cNvSpPr/>
              <p:nvPr/>
            </p:nvSpPr>
            <p:spPr bwMode="auto">
              <a:xfrm>
                <a:off x="2203" y="2151"/>
                <a:ext cx="165" cy="441"/>
              </a:xfrm>
              <a:custGeom>
                <a:avLst/>
                <a:gdLst/>
                <a:ahLst/>
                <a:cxnLst>
                  <a:cxn ang="0">
                    <a:pos x="164" y="0"/>
                  </a:cxn>
                  <a:cxn ang="0">
                    <a:pos x="131" y="8"/>
                  </a:cxn>
                  <a:cxn ang="0">
                    <a:pos x="99" y="38"/>
                  </a:cxn>
                  <a:cxn ang="0">
                    <a:pos x="65" y="85"/>
                  </a:cxn>
                  <a:cxn ang="0">
                    <a:pos x="40" y="127"/>
                  </a:cxn>
                  <a:cxn ang="0">
                    <a:pos x="18" y="184"/>
                  </a:cxn>
                  <a:cxn ang="0">
                    <a:pos x="0" y="245"/>
                  </a:cxn>
                  <a:cxn ang="0">
                    <a:pos x="34" y="327"/>
                  </a:cxn>
                  <a:cxn ang="0">
                    <a:pos x="67" y="402"/>
                  </a:cxn>
                  <a:cxn ang="0">
                    <a:pos x="109" y="432"/>
                  </a:cxn>
                  <a:cxn ang="0">
                    <a:pos x="130" y="440"/>
                  </a:cxn>
                  <a:cxn ang="0">
                    <a:pos x="103" y="419"/>
                  </a:cxn>
                  <a:cxn ang="0">
                    <a:pos x="76" y="390"/>
                  </a:cxn>
                  <a:cxn ang="0">
                    <a:pos x="53" y="342"/>
                  </a:cxn>
                  <a:cxn ang="0">
                    <a:pos x="44" y="286"/>
                  </a:cxn>
                  <a:cxn ang="0">
                    <a:pos x="51" y="172"/>
                  </a:cxn>
                  <a:cxn ang="0">
                    <a:pos x="87" y="80"/>
                  </a:cxn>
                  <a:cxn ang="0">
                    <a:pos x="121" y="27"/>
                  </a:cxn>
                  <a:cxn ang="0">
                    <a:pos x="164" y="0"/>
                  </a:cxn>
                  <a:cxn ang="0">
                    <a:pos x="164" y="0"/>
                  </a:cxn>
                </a:cxnLst>
                <a:rect l="0" t="0" r="r" b="b"/>
                <a:pathLst>
                  <a:path w="165" h="441">
                    <a:moveTo>
                      <a:pt x="164" y="0"/>
                    </a:moveTo>
                    <a:lnTo>
                      <a:pt x="131" y="8"/>
                    </a:lnTo>
                    <a:lnTo>
                      <a:pt x="99" y="38"/>
                    </a:lnTo>
                    <a:lnTo>
                      <a:pt x="65" y="85"/>
                    </a:lnTo>
                    <a:lnTo>
                      <a:pt x="40" y="127"/>
                    </a:lnTo>
                    <a:lnTo>
                      <a:pt x="18" y="184"/>
                    </a:lnTo>
                    <a:lnTo>
                      <a:pt x="0" y="245"/>
                    </a:lnTo>
                    <a:lnTo>
                      <a:pt x="34" y="327"/>
                    </a:lnTo>
                    <a:lnTo>
                      <a:pt x="67" y="402"/>
                    </a:lnTo>
                    <a:lnTo>
                      <a:pt x="109" y="432"/>
                    </a:lnTo>
                    <a:lnTo>
                      <a:pt x="130" y="440"/>
                    </a:lnTo>
                    <a:lnTo>
                      <a:pt x="103" y="419"/>
                    </a:lnTo>
                    <a:lnTo>
                      <a:pt x="76" y="390"/>
                    </a:lnTo>
                    <a:lnTo>
                      <a:pt x="53" y="342"/>
                    </a:lnTo>
                    <a:lnTo>
                      <a:pt x="44" y="286"/>
                    </a:lnTo>
                    <a:lnTo>
                      <a:pt x="51" y="172"/>
                    </a:lnTo>
                    <a:lnTo>
                      <a:pt x="87" y="80"/>
                    </a:lnTo>
                    <a:lnTo>
                      <a:pt x="121" y="27"/>
                    </a:lnTo>
                    <a:lnTo>
                      <a:pt x="164" y="0"/>
                    </a:lnTo>
                    <a:lnTo>
                      <a:pt x="164" y="0"/>
                    </a:lnTo>
                  </a:path>
                </a:pathLst>
              </a:custGeom>
              <a:solidFill>
                <a:srgbClr val="A3A3D6"/>
              </a:solidFill>
              <a:ln w="9525" cap="rnd">
                <a:noFill/>
                <a:round/>
              </a:ln>
              <a:effectLst/>
            </p:spPr>
            <p:txBody>
              <a:bodyPr/>
              <a:lstStyle/>
              <a:p>
                <a:endParaRPr lang="zh-CN" altLang="en-US"/>
              </a:p>
            </p:txBody>
          </p:sp>
          <p:sp>
            <p:nvSpPr>
              <p:cNvPr id="50310" name="Freeform 134"/>
              <p:cNvSpPr/>
              <p:nvPr/>
            </p:nvSpPr>
            <p:spPr bwMode="auto">
              <a:xfrm>
                <a:off x="2290" y="2170"/>
                <a:ext cx="191" cy="192"/>
              </a:xfrm>
              <a:custGeom>
                <a:avLst/>
                <a:gdLst/>
                <a:ahLst/>
                <a:cxnLst>
                  <a:cxn ang="0">
                    <a:pos x="0" y="104"/>
                  </a:cxn>
                  <a:cxn ang="0">
                    <a:pos x="21" y="78"/>
                  </a:cxn>
                  <a:cxn ang="0">
                    <a:pos x="45" y="65"/>
                  </a:cxn>
                  <a:cxn ang="0">
                    <a:pos x="64" y="64"/>
                  </a:cxn>
                  <a:cxn ang="0">
                    <a:pos x="103" y="83"/>
                  </a:cxn>
                  <a:cxn ang="0">
                    <a:pos x="122" y="117"/>
                  </a:cxn>
                  <a:cxn ang="0">
                    <a:pos x="125" y="156"/>
                  </a:cxn>
                  <a:cxn ang="0">
                    <a:pos x="117" y="188"/>
                  </a:cxn>
                  <a:cxn ang="0">
                    <a:pos x="158" y="191"/>
                  </a:cxn>
                  <a:cxn ang="0">
                    <a:pos x="166" y="176"/>
                  </a:cxn>
                  <a:cxn ang="0">
                    <a:pos x="189" y="174"/>
                  </a:cxn>
                  <a:cxn ang="0">
                    <a:pos x="190" y="113"/>
                  </a:cxn>
                  <a:cxn ang="0">
                    <a:pos x="148" y="41"/>
                  </a:cxn>
                  <a:cxn ang="0">
                    <a:pos x="79" y="0"/>
                  </a:cxn>
                  <a:cxn ang="0">
                    <a:pos x="44" y="25"/>
                  </a:cxn>
                  <a:cxn ang="0">
                    <a:pos x="23" y="56"/>
                  </a:cxn>
                  <a:cxn ang="0">
                    <a:pos x="0" y="104"/>
                  </a:cxn>
                  <a:cxn ang="0">
                    <a:pos x="0" y="104"/>
                  </a:cxn>
                </a:cxnLst>
                <a:rect l="0" t="0" r="r" b="b"/>
                <a:pathLst>
                  <a:path w="191" h="192">
                    <a:moveTo>
                      <a:pt x="0" y="104"/>
                    </a:moveTo>
                    <a:lnTo>
                      <a:pt x="21" y="78"/>
                    </a:lnTo>
                    <a:lnTo>
                      <a:pt x="45" y="65"/>
                    </a:lnTo>
                    <a:lnTo>
                      <a:pt x="64" y="64"/>
                    </a:lnTo>
                    <a:lnTo>
                      <a:pt x="103" y="83"/>
                    </a:lnTo>
                    <a:lnTo>
                      <a:pt x="122" y="117"/>
                    </a:lnTo>
                    <a:lnTo>
                      <a:pt x="125" y="156"/>
                    </a:lnTo>
                    <a:lnTo>
                      <a:pt x="117" y="188"/>
                    </a:lnTo>
                    <a:lnTo>
                      <a:pt x="158" y="191"/>
                    </a:lnTo>
                    <a:lnTo>
                      <a:pt x="166" y="176"/>
                    </a:lnTo>
                    <a:lnTo>
                      <a:pt x="189" y="174"/>
                    </a:lnTo>
                    <a:lnTo>
                      <a:pt x="190" y="113"/>
                    </a:lnTo>
                    <a:lnTo>
                      <a:pt x="148" y="41"/>
                    </a:lnTo>
                    <a:lnTo>
                      <a:pt x="79" y="0"/>
                    </a:lnTo>
                    <a:lnTo>
                      <a:pt x="44" y="25"/>
                    </a:lnTo>
                    <a:lnTo>
                      <a:pt x="23" y="56"/>
                    </a:lnTo>
                    <a:lnTo>
                      <a:pt x="0" y="104"/>
                    </a:lnTo>
                    <a:lnTo>
                      <a:pt x="0" y="104"/>
                    </a:lnTo>
                  </a:path>
                </a:pathLst>
              </a:custGeom>
              <a:solidFill>
                <a:srgbClr val="CCCCFF"/>
              </a:solidFill>
              <a:ln w="9525" cap="rnd">
                <a:noFill/>
                <a:round/>
              </a:ln>
              <a:effectLst/>
            </p:spPr>
            <p:txBody>
              <a:bodyPr/>
              <a:lstStyle/>
              <a:p>
                <a:endParaRPr lang="zh-CN" altLang="en-US"/>
              </a:p>
            </p:txBody>
          </p:sp>
          <p:sp>
            <p:nvSpPr>
              <p:cNvPr id="50311" name="Freeform 135"/>
              <p:cNvSpPr/>
              <p:nvPr/>
            </p:nvSpPr>
            <p:spPr bwMode="auto">
              <a:xfrm>
                <a:off x="2467" y="2363"/>
                <a:ext cx="69" cy="34"/>
              </a:xfrm>
              <a:custGeom>
                <a:avLst/>
                <a:gdLst/>
                <a:ahLst/>
                <a:cxnLst>
                  <a:cxn ang="0">
                    <a:pos x="2" y="4"/>
                  </a:cxn>
                  <a:cxn ang="0">
                    <a:pos x="51" y="0"/>
                  </a:cxn>
                  <a:cxn ang="0">
                    <a:pos x="68" y="16"/>
                  </a:cxn>
                  <a:cxn ang="0">
                    <a:pos x="68" y="33"/>
                  </a:cxn>
                  <a:cxn ang="0">
                    <a:pos x="0" y="18"/>
                  </a:cxn>
                  <a:cxn ang="0">
                    <a:pos x="2" y="4"/>
                  </a:cxn>
                  <a:cxn ang="0">
                    <a:pos x="2" y="4"/>
                  </a:cxn>
                </a:cxnLst>
                <a:rect l="0" t="0" r="r" b="b"/>
                <a:pathLst>
                  <a:path w="69" h="34">
                    <a:moveTo>
                      <a:pt x="2" y="4"/>
                    </a:moveTo>
                    <a:lnTo>
                      <a:pt x="51" y="0"/>
                    </a:lnTo>
                    <a:lnTo>
                      <a:pt x="68" y="16"/>
                    </a:lnTo>
                    <a:lnTo>
                      <a:pt x="68" y="33"/>
                    </a:lnTo>
                    <a:lnTo>
                      <a:pt x="0" y="18"/>
                    </a:lnTo>
                    <a:lnTo>
                      <a:pt x="2" y="4"/>
                    </a:lnTo>
                    <a:lnTo>
                      <a:pt x="2" y="4"/>
                    </a:lnTo>
                  </a:path>
                </a:pathLst>
              </a:custGeom>
              <a:solidFill>
                <a:srgbClr val="A3A3D6"/>
              </a:solidFill>
              <a:ln w="9525" cap="rnd">
                <a:noFill/>
                <a:round/>
              </a:ln>
              <a:effectLst/>
            </p:spPr>
            <p:txBody>
              <a:bodyPr/>
              <a:lstStyle/>
              <a:p>
                <a:endParaRPr lang="zh-CN" altLang="en-US"/>
              </a:p>
            </p:txBody>
          </p:sp>
          <p:sp>
            <p:nvSpPr>
              <p:cNvPr id="50312" name="Freeform 136"/>
              <p:cNvSpPr/>
              <p:nvPr/>
            </p:nvSpPr>
            <p:spPr bwMode="auto">
              <a:xfrm>
                <a:off x="2453" y="2356"/>
                <a:ext cx="83" cy="45"/>
              </a:xfrm>
              <a:custGeom>
                <a:avLst/>
                <a:gdLst/>
                <a:ahLst/>
                <a:cxnLst>
                  <a:cxn ang="0">
                    <a:pos x="4" y="1"/>
                  </a:cxn>
                  <a:cxn ang="0">
                    <a:pos x="0" y="13"/>
                  </a:cxn>
                  <a:cxn ang="0">
                    <a:pos x="0" y="30"/>
                  </a:cxn>
                  <a:cxn ang="0">
                    <a:pos x="11" y="44"/>
                  </a:cxn>
                  <a:cxn ang="0">
                    <a:pos x="82" y="43"/>
                  </a:cxn>
                  <a:cxn ang="0">
                    <a:pos x="68" y="31"/>
                  </a:cxn>
                  <a:cxn ang="0">
                    <a:pos x="64" y="20"/>
                  </a:cxn>
                  <a:cxn ang="0">
                    <a:pos x="9" y="16"/>
                  </a:cxn>
                  <a:cxn ang="0">
                    <a:pos x="60" y="0"/>
                  </a:cxn>
                  <a:cxn ang="0">
                    <a:pos x="4" y="1"/>
                  </a:cxn>
                  <a:cxn ang="0">
                    <a:pos x="4" y="1"/>
                  </a:cxn>
                </a:cxnLst>
                <a:rect l="0" t="0" r="r" b="b"/>
                <a:pathLst>
                  <a:path w="83" h="45">
                    <a:moveTo>
                      <a:pt x="4" y="1"/>
                    </a:moveTo>
                    <a:lnTo>
                      <a:pt x="0" y="13"/>
                    </a:lnTo>
                    <a:lnTo>
                      <a:pt x="0" y="30"/>
                    </a:lnTo>
                    <a:lnTo>
                      <a:pt x="11" y="44"/>
                    </a:lnTo>
                    <a:lnTo>
                      <a:pt x="82" y="43"/>
                    </a:lnTo>
                    <a:lnTo>
                      <a:pt x="68" y="31"/>
                    </a:lnTo>
                    <a:lnTo>
                      <a:pt x="64" y="20"/>
                    </a:lnTo>
                    <a:lnTo>
                      <a:pt x="9" y="16"/>
                    </a:lnTo>
                    <a:lnTo>
                      <a:pt x="60" y="0"/>
                    </a:lnTo>
                    <a:lnTo>
                      <a:pt x="4" y="1"/>
                    </a:lnTo>
                    <a:lnTo>
                      <a:pt x="4" y="1"/>
                    </a:lnTo>
                  </a:path>
                </a:pathLst>
              </a:custGeom>
              <a:solidFill>
                <a:srgbClr val="000000"/>
              </a:solidFill>
              <a:ln w="9525" cap="rnd">
                <a:noFill/>
                <a:round/>
              </a:ln>
              <a:effectLst/>
            </p:spPr>
            <p:txBody>
              <a:bodyPr/>
              <a:lstStyle/>
              <a:p>
                <a:endParaRPr lang="zh-CN" altLang="en-US"/>
              </a:p>
            </p:txBody>
          </p:sp>
          <p:sp>
            <p:nvSpPr>
              <p:cNvPr id="50313" name="Freeform 137"/>
              <p:cNvSpPr/>
              <p:nvPr/>
            </p:nvSpPr>
            <p:spPr bwMode="auto">
              <a:xfrm>
                <a:off x="2525" y="2358"/>
                <a:ext cx="17" cy="38"/>
              </a:xfrm>
              <a:custGeom>
                <a:avLst/>
                <a:gdLst/>
                <a:ahLst/>
                <a:cxnLst>
                  <a:cxn ang="0">
                    <a:pos x="2" y="0"/>
                  </a:cxn>
                  <a:cxn ang="0">
                    <a:pos x="14" y="10"/>
                  </a:cxn>
                  <a:cxn ang="0">
                    <a:pos x="16" y="24"/>
                  </a:cxn>
                  <a:cxn ang="0">
                    <a:pos x="13" y="37"/>
                  </a:cxn>
                  <a:cxn ang="0">
                    <a:pos x="0" y="24"/>
                  </a:cxn>
                  <a:cxn ang="0">
                    <a:pos x="2" y="0"/>
                  </a:cxn>
                  <a:cxn ang="0">
                    <a:pos x="2" y="0"/>
                  </a:cxn>
                </a:cxnLst>
                <a:rect l="0" t="0" r="r" b="b"/>
                <a:pathLst>
                  <a:path w="17" h="38">
                    <a:moveTo>
                      <a:pt x="2" y="0"/>
                    </a:moveTo>
                    <a:lnTo>
                      <a:pt x="14" y="10"/>
                    </a:lnTo>
                    <a:lnTo>
                      <a:pt x="16" y="24"/>
                    </a:lnTo>
                    <a:lnTo>
                      <a:pt x="13" y="37"/>
                    </a:lnTo>
                    <a:lnTo>
                      <a:pt x="0" y="24"/>
                    </a:lnTo>
                    <a:lnTo>
                      <a:pt x="2" y="0"/>
                    </a:lnTo>
                    <a:lnTo>
                      <a:pt x="2" y="0"/>
                    </a:lnTo>
                  </a:path>
                </a:pathLst>
              </a:custGeom>
              <a:solidFill>
                <a:srgbClr val="000000"/>
              </a:solidFill>
              <a:ln w="9525" cap="rnd">
                <a:noFill/>
                <a:round/>
              </a:ln>
              <a:effectLst/>
            </p:spPr>
            <p:txBody>
              <a:bodyPr/>
              <a:lstStyle/>
              <a:p>
                <a:endParaRPr lang="zh-CN" altLang="en-US"/>
              </a:p>
            </p:txBody>
          </p:sp>
          <p:sp>
            <p:nvSpPr>
              <p:cNvPr id="50314" name="Freeform 138"/>
              <p:cNvSpPr/>
              <p:nvPr/>
            </p:nvSpPr>
            <p:spPr bwMode="auto">
              <a:xfrm>
                <a:off x="2196" y="2157"/>
                <a:ext cx="143" cy="424"/>
              </a:xfrm>
              <a:custGeom>
                <a:avLst/>
                <a:gdLst/>
                <a:ahLst/>
                <a:cxnLst>
                  <a:cxn ang="0">
                    <a:pos x="89" y="63"/>
                  </a:cxn>
                  <a:cxn ang="0">
                    <a:pos x="79" y="83"/>
                  </a:cxn>
                  <a:cxn ang="0">
                    <a:pos x="66" y="120"/>
                  </a:cxn>
                  <a:cxn ang="0">
                    <a:pos x="50" y="168"/>
                  </a:cxn>
                  <a:cxn ang="0">
                    <a:pos x="43" y="226"/>
                  </a:cxn>
                  <a:cxn ang="0">
                    <a:pos x="39" y="281"/>
                  </a:cxn>
                  <a:cxn ang="0">
                    <a:pos x="54" y="343"/>
                  </a:cxn>
                  <a:cxn ang="0">
                    <a:pos x="79" y="386"/>
                  </a:cxn>
                  <a:cxn ang="0">
                    <a:pos x="110" y="423"/>
                  </a:cxn>
                  <a:cxn ang="0">
                    <a:pos x="70" y="397"/>
                  </a:cxn>
                  <a:cxn ang="0">
                    <a:pos x="37" y="357"/>
                  </a:cxn>
                  <a:cxn ang="0">
                    <a:pos x="19" y="302"/>
                  </a:cxn>
                  <a:cxn ang="0">
                    <a:pos x="1" y="248"/>
                  </a:cxn>
                  <a:cxn ang="0">
                    <a:pos x="0" y="218"/>
                  </a:cxn>
                  <a:cxn ang="0">
                    <a:pos x="24" y="155"/>
                  </a:cxn>
                  <a:cxn ang="0">
                    <a:pos x="54" y="97"/>
                  </a:cxn>
                  <a:cxn ang="0">
                    <a:pos x="80" y="60"/>
                  </a:cxn>
                  <a:cxn ang="0">
                    <a:pos x="107" y="26"/>
                  </a:cxn>
                  <a:cxn ang="0">
                    <a:pos x="142" y="0"/>
                  </a:cxn>
                  <a:cxn ang="0">
                    <a:pos x="109" y="38"/>
                  </a:cxn>
                  <a:cxn ang="0">
                    <a:pos x="89" y="63"/>
                  </a:cxn>
                  <a:cxn ang="0">
                    <a:pos x="89" y="63"/>
                  </a:cxn>
                </a:cxnLst>
                <a:rect l="0" t="0" r="r" b="b"/>
                <a:pathLst>
                  <a:path w="143" h="424">
                    <a:moveTo>
                      <a:pt x="89" y="63"/>
                    </a:moveTo>
                    <a:lnTo>
                      <a:pt x="79" y="83"/>
                    </a:lnTo>
                    <a:lnTo>
                      <a:pt x="66" y="120"/>
                    </a:lnTo>
                    <a:lnTo>
                      <a:pt x="50" y="168"/>
                    </a:lnTo>
                    <a:lnTo>
                      <a:pt x="43" y="226"/>
                    </a:lnTo>
                    <a:lnTo>
                      <a:pt x="39" y="281"/>
                    </a:lnTo>
                    <a:lnTo>
                      <a:pt x="54" y="343"/>
                    </a:lnTo>
                    <a:lnTo>
                      <a:pt x="79" y="386"/>
                    </a:lnTo>
                    <a:lnTo>
                      <a:pt x="110" y="423"/>
                    </a:lnTo>
                    <a:lnTo>
                      <a:pt x="70" y="397"/>
                    </a:lnTo>
                    <a:lnTo>
                      <a:pt x="37" y="357"/>
                    </a:lnTo>
                    <a:lnTo>
                      <a:pt x="19" y="302"/>
                    </a:lnTo>
                    <a:lnTo>
                      <a:pt x="1" y="248"/>
                    </a:lnTo>
                    <a:lnTo>
                      <a:pt x="0" y="218"/>
                    </a:lnTo>
                    <a:lnTo>
                      <a:pt x="24" y="155"/>
                    </a:lnTo>
                    <a:lnTo>
                      <a:pt x="54" y="97"/>
                    </a:lnTo>
                    <a:lnTo>
                      <a:pt x="80" y="60"/>
                    </a:lnTo>
                    <a:lnTo>
                      <a:pt x="107" y="26"/>
                    </a:lnTo>
                    <a:lnTo>
                      <a:pt x="142" y="0"/>
                    </a:lnTo>
                    <a:lnTo>
                      <a:pt x="109" y="38"/>
                    </a:lnTo>
                    <a:lnTo>
                      <a:pt x="89" y="63"/>
                    </a:lnTo>
                    <a:lnTo>
                      <a:pt x="89" y="63"/>
                    </a:lnTo>
                  </a:path>
                </a:pathLst>
              </a:custGeom>
              <a:solidFill>
                <a:srgbClr val="000000"/>
              </a:solidFill>
              <a:ln w="9525" cap="rnd">
                <a:noFill/>
                <a:round/>
              </a:ln>
              <a:effectLst/>
            </p:spPr>
            <p:txBody>
              <a:bodyPr/>
              <a:lstStyle/>
              <a:p>
                <a:endParaRPr lang="zh-CN" altLang="en-US"/>
              </a:p>
            </p:txBody>
          </p:sp>
          <p:sp>
            <p:nvSpPr>
              <p:cNvPr id="50315" name="Freeform 139"/>
              <p:cNvSpPr/>
              <p:nvPr/>
            </p:nvSpPr>
            <p:spPr bwMode="auto">
              <a:xfrm>
                <a:off x="2264" y="2366"/>
                <a:ext cx="196" cy="137"/>
              </a:xfrm>
              <a:custGeom>
                <a:avLst/>
                <a:gdLst/>
                <a:ahLst/>
                <a:cxnLst>
                  <a:cxn ang="0">
                    <a:pos x="138" y="0"/>
                  </a:cxn>
                  <a:cxn ang="0">
                    <a:pos x="15" y="5"/>
                  </a:cxn>
                  <a:cxn ang="0">
                    <a:pos x="14" y="14"/>
                  </a:cxn>
                  <a:cxn ang="0">
                    <a:pos x="86" y="18"/>
                  </a:cxn>
                  <a:cxn ang="0">
                    <a:pos x="0" y="91"/>
                  </a:cxn>
                  <a:cxn ang="0">
                    <a:pos x="12" y="113"/>
                  </a:cxn>
                  <a:cxn ang="0">
                    <a:pos x="96" y="24"/>
                  </a:cxn>
                  <a:cxn ang="0">
                    <a:pos x="152" y="136"/>
                  </a:cxn>
                  <a:cxn ang="0">
                    <a:pos x="161" y="121"/>
                  </a:cxn>
                  <a:cxn ang="0">
                    <a:pos x="112" y="19"/>
                  </a:cxn>
                  <a:cxn ang="0">
                    <a:pos x="195" y="21"/>
                  </a:cxn>
                  <a:cxn ang="0">
                    <a:pos x="193" y="9"/>
                  </a:cxn>
                  <a:cxn ang="0">
                    <a:pos x="133" y="11"/>
                  </a:cxn>
                  <a:cxn ang="0">
                    <a:pos x="138" y="0"/>
                  </a:cxn>
                  <a:cxn ang="0">
                    <a:pos x="138" y="0"/>
                  </a:cxn>
                </a:cxnLst>
                <a:rect l="0" t="0" r="r" b="b"/>
                <a:pathLst>
                  <a:path w="196" h="137">
                    <a:moveTo>
                      <a:pt x="138" y="0"/>
                    </a:moveTo>
                    <a:lnTo>
                      <a:pt x="15" y="5"/>
                    </a:lnTo>
                    <a:lnTo>
                      <a:pt x="14" y="14"/>
                    </a:lnTo>
                    <a:lnTo>
                      <a:pt x="86" y="18"/>
                    </a:lnTo>
                    <a:lnTo>
                      <a:pt x="0" y="91"/>
                    </a:lnTo>
                    <a:lnTo>
                      <a:pt x="12" y="113"/>
                    </a:lnTo>
                    <a:lnTo>
                      <a:pt x="96" y="24"/>
                    </a:lnTo>
                    <a:lnTo>
                      <a:pt x="152" y="136"/>
                    </a:lnTo>
                    <a:lnTo>
                      <a:pt x="161" y="121"/>
                    </a:lnTo>
                    <a:lnTo>
                      <a:pt x="112" y="19"/>
                    </a:lnTo>
                    <a:lnTo>
                      <a:pt x="195" y="21"/>
                    </a:lnTo>
                    <a:lnTo>
                      <a:pt x="193" y="9"/>
                    </a:lnTo>
                    <a:lnTo>
                      <a:pt x="133" y="11"/>
                    </a:lnTo>
                    <a:lnTo>
                      <a:pt x="138" y="0"/>
                    </a:lnTo>
                    <a:lnTo>
                      <a:pt x="138" y="0"/>
                    </a:lnTo>
                  </a:path>
                </a:pathLst>
              </a:custGeom>
              <a:solidFill>
                <a:srgbClr val="000000"/>
              </a:solidFill>
              <a:ln w="9525" cap="rnd">
                <a:noFill/>
                <a:round/>
              </a:ln>
              <a:effectLst/>
            </p:spPr>
            <p:txBody>
              <a:bodyPr/>
              <a:lstStyle/>
              <a:p>
                <a:endParaRPr lang="zh-CN" altLang="en-US"/>
              </a:p>
            </p:txBody>
          </p:sp>
          <p:sp>
            <p:nvSpPr>
              <p:cNvPr id="50316" name="Freeform 140"/>
              <p:cNvSpPr/>
              <p:nvPr/>
            </p:nvSpPr>
            <p:spPr bwMode="auto">
              <a:xfrm>
                <a:off x="2256" y="2393"/>
                <a:ext cx="222" cy="200"/>
              </a:xfrm>
              <a:custGeom>
                <a:avLst/>
                <a:gdLst/>
                <a:ahLst/>
                <a:cxnLst>
                  <a:cxn ang="0">
                    <a:pos x="212" y="4"/>
                  </a:cxn>
                  <a:cxn ang="0">
                    <a:pos x="205" y="33"/>
                  </a:cxn>
                  <a:cxn ang="0">
                    <a:pos x="193" y="70"/>
                  </a:cxn>
                  <a:cxn ang="0">
                    <a:pos x="173" y="109"/>
                  </a:cxn>
                  <a:cxn ang="0">
                    <a:pos x="157" y="138"/>
                  </a:cxn>
                  <a:cxn ang="0">
                    <a:pos x="130" y="169"/>
                  </a:cxn>
                  <a:cxn ang="0">
                    <a:pos x="98" y="183"/>
                  </a:cxn>
                  <a:cxn ang="0">
                    <a:pos x="68" y="169"/>
                  </a:cxn>
                  <a:cxn ang="0">
                    <a:pos x="45" y="134"/>
                  </a:cxn>
                  <a:cxn ang="0">
                    <a:pos x="22" y="95"/>
                  </a:cxn>
                  <a:cxn ang="0">
                    <a:pos x="0" y="40"/>
                  </a:cxn>
                  <a:cxn ang="0">
                    <a:pos x="19" y="109"/>
                  </a:cxn>
                  <a:cxn ang="0">
                    <a:pos x="43" y="149"/>
                  </a:cxn>
                  <a:cxn ang="0">
                    <a:pos x="71" y="184"/>
                  </a:cxn>
                  <a:cxn ang="0">
                    <a:pos x="93" y="199"/>
                  </a:cxn>
                  <a:cxn ang="0">
                    <a:pos x="118" y="196"/>
                  </a:cxn>
                  <a:cxn ang="0">
                    <a:pos x="148" y="173"/>
                  </a:cxn>
                  <a:cxn ang="0">
                    <a:pos x="176" y="133"/>
                  </a:cxn>
                  <a:cxn ang="0">
                    <a:pos x="199" y="83"/>
                  </a:cxn>
                  <a:cxn ang="0">
                    <a:pos x="216" y="34"/>
                  </a:cxn>
                  <a:cxn ang="0">
                    <a:pos x="221" y="0"/>
                  </a:cxn>
                  <a:cxn ang="0">
                    <a:pos x="212" y="4"/>
                  </a:cxn>
                  <a:cxn ang="0">
                    <a:pos x="212" y="4"/>
                  </a:cxn>
                </a:cxnLst>
                <a:rect l="0" t="0" r="r" b="b"/>
                <a:pathLst>
                  <a:path w="222" h="200">
                    <a:moveTo>
                      <a:pt x="212" y="4"/>
                    </a:moveTo>
                    <a:lnTo>
                      <a:pt x="205" y="33"/>
                    </a:lnTo>
                    <a:lnTo>
                      <a:pt x="193" y="70"/>
                    </a:lnTo>
                    <a:lnTo>
                      <a:pt x="173" y="109"/>
                    </a:lnTo>
                    <a:lnTo>
                      <a:pt x="157" y="138"/>
                    </a:lnTo>
                    <a:lnTo>
                      <a:pt x="130" y="169"/>
                    </a:lnTo>
                    <a:lnTo>
                      <a:pt x="98" y="183"/>
                    </a:lnTo>
                    <a:lnTo>
                      <a:pt x="68" y="169"/>
                    </a:lnTo>
                    <a:lnTo>
                      <a:pt x="45" y="134"/>
                    </a:lnTo>
                    <a:lnTo>
                      <a:pt x="22" y="95"/>
                    </a:lnTo>
                    <a:lnTo>
                      <a:pt x="0" y="40"/>
                    </a:lnTo>
                    <a:lnTo>
                      <a:pt x="19" y="109"/>
                    </a:lnTo>
                    <a:lnTo>
                      <a:pt x="43" y="149"/>
                    </a:lnTo>
                    <a:lnTo>
                      <a:pt x="71" y="184"/>
                    </a:lnTo>
                    <a:lnTo>
                      <a:pt x="93" y="199"/>
                    </a:lnTo>
                    <a:lnTo>
                      <a:pt x="118" y="196"/>
                    </a:lnTo>
                    <a:lnTo>
                      <a:pt x="148" y="173"/>
                    </a:lnTo>
                    <a:lnTo>
                      <a:pt x="176" y="133"/>
                    </a:lnTo>
                    <a:lnTo>
                      <a:pt x="199" y="83"/>
                    </a:lnTo>
                    <a:lnTo>
                      <a:pt x="216" y="34"/>
                    </a:lnTo>
                    <a:lnTo>
                      <a:pt x="221" y="0"/>
                    </a:lnTo>
                    <a:lnTo>
                      <a:pt x="212" y="4"/>
                    </a:lnTo>
                    <a:lnTo>
                      <a:pt x="212" y="4"/>
                    </a:lnTo>
                  </a:path>
                </a:pathLst>
              </a:custGeom>
              <a:solidFill>
                <a:srgbClr val="000000"/>
              </a:solidFill>
              <a:ln w="9525" cap="rnd">
                <a:noFill/>
                <a:round/>
              </a:ln>
              <a:effectLst/>
            </p:spPr>
            <p:txBody>
              <a:bodyPr/>
              <a:lstStyle/>
              <a:p>
                <a:endParaRPr lang="zh-CN" altLang="en-US"/>
              </a:p>
            </p:txBody>
          </p:sp>
          <p:sp>
            <p:nvSpPr>
              <p:cNvPr id="50317" name="Freeform 141"/>
              <p:cNvSpPr/>
              <p:nvPr/>
            </p:nvSpPr>
            <p:spPr bwMode="auto">
              <a:xfrm>
                <a:off x="2052" y="2372"/>
                <a:ext cx="150" cy="37"/>
              </a:xfrm>
              <a:custGeom>
                <a:avLst/>
                <a:gdLst/>
                <a:ahLst/>
                <a:cxnLst>
                  <a:cxn ang="0">
                    <a:pos x="149" y="0"/>
                  </a:cxn>
                  <a:cxn ang="0">
                    <a:pos x="77" y="4"/>
                  </a:cxn>
                  <a:cxn ang="0">
                    <a:pos x="68" y="19"/>
                  </a:cxn>
                  <a:cxn ang="0">
                    <a:pos x="45" y="17"/>
                  </a:cxn>
                  <a:cxn ang="0">
                    <a:pos x="41" y="9"/>
                  </a:cxn>
                  <a:cxn ang="0">
                    <a:pos x="6" y="12"/>
                  </a:cxn>
                  <a:cxn ang="0">
                    <a:pos x="0" y="22"/>
                  </a:cxn>
                  <a:cxn ang="0">
                    <a:pos x="11" y="36"/>
                  </a:cxn>
                  <a:cxn ang="0">
                    <a:pos x="47" y="36"/>
                  </a:cxn>
                  <a:cxn ang="0">
                    <a:pos x="53" y="29"/>
                  </a:cxn>
                  <a:cxn ang="0">
                    <a:pos x="79" y="29"/>
                  </a:cxn>
                  <a:cxn ang="0">
                    <a:pos x="90" y="12"/>
                  </a:cxn>
                  <a:cxn ang="0">
                    <a:pos x="149" y="12"/>
                  </a:cxn>
                  <a:cxn ang="0">
                    <a:pos x="149" y="0"/>
                  </a:cxn>
                  <a:cxn ang="0">
                    <a:pos x="149" y="0"/>
                  </a:cxn>
                </a:cxnLst>
                <a:rect l="0" t="0" r="r" b="b"/>
                <a:pathLst>
                  <a:path w="150" h="37">
                    <a:moveTo>
                      <a:pt x="149" y="0"/>
                    </a:moveTo>
                    <a:lnTo>
                      <a:pt x="77" y="4"/>
                    </a:lnTo>
                    <a:lnTo>
                      <a:pt x="68" y="19"/>
                    </a:lnTo>
                    <a:lnTo>
                      <a:pt x="45" y="17"/>
                    </a:lnTo>
                    <a:lnTo>
                      <a:pt x="41" y="9"/>
                    </a:lnTo>
                    <a:lnTo>
                      <a:pt x="6" y="12"/>
                    </a:lnTo>
                    <a:lnTo>
                      <a:pt x="0" y="22"/>
                    </a:lnTo>
                    <a:lnTo>
                      <a:pt x="11" y="36"/>
                    </a:lnTo>
                    <a:lnTo>
                      <a:pt x="47" y="36"/>
                    </a:lnTo>
                    <a:lnTo>
                      <a:pt x="53" y="29"/>
                    </a:lnTo>
                    <a:lnTo>
                      <a:pt x="79" y="29"/>
                    </a:lnTo>
                    <a:lnTo>
                      <a:pt x="90" y="12"/>
                    </a:lnTo>
                    <a:lnTo>
                      <a:pt x="149" y="12"/>
                    </a:lnTo>
                    <a:lnTo>
                      <a:pt x="149" y="0"/>
                    </a:lnTo>
                    <a:lnTo>
                      <a:pt x="149" y="0"/>
                    </a:lnTo>
                  </a:path>
                </a:pathLst>
              </a:custGeom>
              <a:solidFill>
                <a:srgbClr val="000000"/>
              </a:solidFill>
              <a:ln w="9525" cap="rnd">
                <a:noFill/>
                <a:round/>
              </a:ln>
              <a:effectLst/>
            </p:spPr>
            <p:txBody>
              <a:bodyPr/>
              <a:lstStyle/>
              <a:p>
                <a:endParaRPr lang="zh-CN" altLang="en-US"/>
              </a:p>
            </p:txBody>
          </p:sp>
          <p:sp>
            <p:nvSpPr>
              <p:cNvPr id="50318" name="Freeform 142"/>
              <p:cNvSpPr/>
              <p:nvPr/>
            </p:nvSpPr>
            <p:spPr bwMode="auto">
              <a:xfrm>
                <a:off x="2270" y="2155"/>
                <a:ext cx="219" cy="192"/>
              </a:xfrm>
              <a:custGeom>
                <a:avLst/>
                <a:gdLst/>
                <a:ahLst/>
                <a:cxnLst>
                  <a:cxn ang="0">
                    <a:pos x="20" y="107"/>
                  </a:cxn>
                  <a:cxn ang="0">
                    <a:pos x="39" y="63"/>
                  </a:cxn>
                  <a:cxn ang="0">
                    <a:pos x="66" y="24"/>
                  </a:cxn>
                  <a:cxn ang="0">
                    <a:pos x="96" y="3"/>
                  </a:cxn>
                  <a:cxn ang="0">
                    <a:pos x="125" y="0"/>
                  </a:cxn>
                  <a:cxn ang="0">
                    <a:pos x="154" y="10"/>
                  </a:cxn>
                  <a:cxn ang="0">
                    <a:pos x="180" y="33"/>
                  </a:cxn>
                  <a:cxn ang="0">
                    <a:pos x="202" y="79"/>
                  </a:cxn>
                  <a:cxn ang="0">
                    <a:pos x="218" y="148"/>
                  </a:cxn>
                  <a:cxn ang="0">
                    <a:pos x="215" y="191"/>
                  </a:cxn>
                  <a:cxn ang="0">
                    <a:pos x="204" y="189"/>
                  </a:cxn>
                  <a:cxn ang="0">
                    <a:pos x="199" y="150"/>
                  </a:cxn>
                  <a:cxn ang="0">
                    <a:pos x="186" y="116"/>
                  </a:cxn>
                  <a:cxn ang="0">
                    <a:pos x="170" y="84"/>
                  </a:cxn>
                  <a:cxn ang="0">
                    <a:pos x="136" y="50"/>
                  </a:cxn>
                  <a:cxn ang="0">
                    <a:pos x="82" y="39"/>
                  </a:cxn>
                  <a:cxn ang="0">
                    <a:pos x="60" y="56"/>
                  </a:cxn>
                  <a:cxn ang="0">
                    <a:pos x="36" y="93"/>
                  </a:cxn>
                  <a:cxn ang="0">
                    <a:pos x="0" y="164"/>
                  </a:cxn>
                  <a:cxn ang="0">
                    <a:pos x="20" y="107"/>
                  </a:cxn>
                  <a:cxn ang="0">
                    <a:pos x="20" y="107"/>
                  </a:cxn>
                </a:cxnLst>
                <a:rect l="0" t="0" r="r" b="b"/>
                <a:pathLst>
                  <a:path w="219" h="192">
                    <a:moveTo>
                      <a:pt x="20" y="107"/>
                    </a:moveTo>
                    <a:lnTo>
                      <a:pt x="39" y="63"/>
                    </a:lnTo>
                    <a:lnTo>
                      <a:pt x="66" y="24"/>
                    </a:lnTo>
                    <a:lnTo>
                      <a:pt x="96" y="3"/>
                    </a:lnTo>
                    <a:lnTo>
                      <a:pt x="125" y="0"/>
                    </a:lnTo>
                    <a:lnTo>
                      <a:pt x="154" y="10"/>
                    </a:lnTo>
                    <a:lnTo>
                      <a:pt x="180" y="33"/>
                    </a:lnTo>
                    <a:lnTo>
                      <a:pt x="202" y="79"/>
                    </a:lnTo>
                    <a:lnTo>
                      <a:pt x="218" y="148"/>
                    </a:lnTo>
                    <a:lnTo>
                      <a:pt x="215" y="191"/>
                    </a:lnTo>
                    <a:lnTo>
                      <a:pt x="204" y="189"/>
                    </a:lnTo>
                    <a:lnTo>
                      <a:pt x="199" y="150"/>
                    </a:lnTo>
                    <a:lnTo>
                      <a:pt x="186" y="116"/>
                    </a:lnTo>
                    <a:lnTo>
                      <a:pt x="170" y="84"/>
                    </a:lnTo>
                    <a:lnTo>
                      <a:pt x="136" y="50"/>
                    </a:lnTo>
                    <a:lnTo>
                      <a:pt x="82" y="39"/>
                    </a:lnTo>
                    <a:lnTo>
                      <a:pt x="60" y="56"/>
                    </a:lnTo>
                    <a:lnTo>
                      <a:pt x="36" y="93"/>
                    </a:lnTo>
                    <a:lnTo>
                      <a:pt x="0" y="164"/>
                    </a:lnTo>
                    <a:lnTo>
                      <a:pt x="20" y="107"/>
                    </a:lnTo>
                    <a:lnTo>
                      <a:pt x="20" y="107"/>
                    </a:lnTo>
                  </a:path>
                </a:pathLst>
              </a:custGeom>
              <a:solidFill>
                <a:srgbClr val="000000"/>
              </a:solidFill>
              <a:ln w="9525" cap="rnd">
                <a:noFill/>
                <a:round/>
              </a:ln>
              <a:effectLst/>
            </p:spPr>
            <p:txBody>
              <a:bodyPr/>
              <a:lstStyle/>
              <a:p>
                <a:endParaRPr lang="zh-CN" altLang="en-US"/>
              </a:p>
            </p:txBody>
          </p:sp>
          <p:sp>
            <p:nvSpPr>
              <p:cNvPr id="50319" name="Freeform 143"/>
              <p:cNvSpPr/>
              <p:nvPr/>
            </p:nvSpPr>
            <p:spPr bwMode="auto">
              <a:xfrm>
                <a:off x="2483" y="2176"/>
                <a:ext cx="143" cy="427"/>
              </a:xfrm>
              <a:custGeom>
                <a:avLst/>
                <a:gdLst/>
                <a:ahLst/>
                <a:cxnLst>
                  <a:cxn ang="0">
                    <a:pos x="45" y="0"/>
                  </a:cxn>
                  <a:cxn ang="0">
                    <a:pos x="101" y="102"/>
                  </a:cxn>
                  <a:cxn ang="0">
                    <a:pos x="118" y="163"/>
                  </a:cxn>
                  <a:cxn ang="0">
                    <a:pos x="111" y="234"/>
                  </a:cxn>
                  <a:cxn ang="0">
                    <a:pos x="86" y="307"/>
                  </a:cxn>
                  <a:cxn ang="0">
                    <a:pos x="42" y="380"/>
                  </a:cxn>
                  <a:cxn ang="0">
                    <a:pos x="0" y="426"/>
                  </a:cxn>
                  <a:cxn ang="0">
                    <a:pos x="58" y="384"/>
                  </a:cxn>
                  <a:cxn ang="0">
                    <a:pos x="110" y="307"/>
                  </a:cxn>
                  <a:cxn ang="0">
                    <a:pos x="142" y="216"/>
                  </a:cxn>
                  <a:cxn ang="0">
                    <a:pos x="139" y="139"/>
                  </a:cxn>
                  <a:cxn ang="0">
                    <a:pos x="108" y="68"/>
                  </a:cxn>
                  <a:cxn ang="0">
                    <a:pos x="45" y="0"/>
                  </a:cxn>
                  <a:cxn ang="0">
                    <a:pos x="45" y="0"/>
                  </a:cxn>
                </a:cxnLst>
                <a:rect l="0" t="0" r="r" b="b"/>
                <a:pathLst>
                  <a:path w="143" h="427">
                    <a:moveTo>
                      <a:pt x="45" y="0"/>
                    </a:moveTo>
                    <a:lnTo>
                      <a:pt x="101" y="102"/>
                    </a:lnTo>
                    <a:lnTo>
                      <a:pt x="118" y="163"/>
                    </a:lnTo>
                    <a:lnTo>
                      <a:pt x="111" y="234"/>
                    </a:lnTo>
                    <a:lnTo>
                      <a:pt x="86" y="307"/>
                    </a:lnTo>
                    <a:lnTo>
                      <a:pt x="42" y="380"/>
                    </a:lnTo>
                    <a:lnTo>
                      <a:pt x="0" y="426"/>
                    </a:lnTo>
                    <a:lnTo>
                      <a:pt x="58" y="384"/>
                    </a:lnTo>
                    <a:lnTo>
                      <a:pt x="110" y="307"/>
                    </a:lnTo>
                    <a:lnTo>
                      <a:pt x="142" y="216"/>
                    </a:lnTo>
                    <a:lnTo>
                      <a:pt x="139" y="139"/>
                    </a:lnTo>
                    <a:lnTo>
                      <a:pt x="108" y="68"/>
                    </a:lnTo>
                    <a:lnTo>
                      <a:pt x="45" y="0"/>
                    </a:lnTo>
                    <a:lnTo>
                      <a:pt x="45" y="0"/>
                    </a:lnTo>
                  </a:path>
                </a:pathLst>
              </a:custGeom>
              <a:solidFill>
                <a:srgbClr val="000000"/>
              </a:solidFill>
              <a:ln w="9525" cap="rnd">
                <a:noFill/>
                <a:round/>
              </a:ln>
              <a:effectLst/>
            </p:spPr>
            <p:txBody>
              <a:bodyPr/>
              <a:lstStyle/>
              <a:p>
                <a:endParaRPr lang="zh-CN" altLang="en-US"/>
              </a:p>
            </p:txBody>
          </p:sp>
          <p:sp>
            <p:nvSpPr>
              <p:cNvPr id="50320" name="Freeform 144"/>
              <p:cNvSpPr/>
              <p:nvPr/>
            </p:nvSpPr>
            <p:spPr bwMode="auto">
              <a:xfrm>
                <a:off x="2566" y="2124"/>
                <a:ext cx="125" cy="504"/>
              </a:xfrm>
              <a:custGeom>
                <a:avLst/>
                <a:gdLst/>
                <a:ahLst/>
                <a:cxnLst>
                  <a:cxn ang="0">
                    <a:pos x="0" y="0"/>
                  </a:cxn>
                  <a:cxn ang="0">
                    <a:pos x="71" y="71"/>
                  </a:cxn>
                  <a:cxn ang="0">
                    <a:pos x="117" y="173"/>
                  </a:cxn>
                  <a:cxn ang="0">
                    <a:pos x="124" y="254"/>
                  </a:cxn>
                  <a:cxn ang="0">
                    <a:pos x="109" y="342"/>
                  </a:cxn>
                  <a:cxn ang="0">
                    <a:pos x="67" y="431"/>
                  </a:cxn>
                  <a:cxn ang="0">
                    <a:pos x="7" y="503"/>
                  </a:cxn>
                  <a:cxn ang="0">
                    <a:pos x="62" y="404"/>
                  </a:cxn>
                  <a:cxn ang="0">
                    <a:pos x="99" y="307"/>
                  </a:cxn>
                  <a:cxn ang="0">
                    <a:pos x="101" y="196"/>
                  </a:cxn>
                  <a:cxn ang="0">
                    <a:pos x="61" y="89"/>
                  </a:cxn>
                  <a:cxn ang="0">
                    <a:pos x="0" y="0"/>
                  </a:cxn>
                  <a:cxn ang="0">
                    <a:pos x="0" y="0"/>
                  </a:cxn>
                </a:cxnLst>
                <a:rect l="0" t="0" r="r" b="b"/>
                <a:pathLst>
                  <a:path w="125" h="504">
                    <a:moveTo>
                      <a:pt x="0" y="0"/>
                    </a:moveTo>
                    <a:lnTo>
                      <a:pt x="71" y="71"/>
                    </a:lnTo>
                    <a:lnTo>
                      <a:pt x="117" y="173"/>
                    </a:lnTo>
                    <a:lnTo>
                      <a:pt x="124" y="254"/>
                    </a:lnTo>
                    <a:lnTo>
                      <a:pt x="109" y="342"/>
                    </a:lnTo>
                    <a:lnTo>
                      <a:pt x="67" y="431"/>
                    </a:lnTo>
                    <a:lnTo>
                      <a:pt x="7" y="503"/>
                    </a:lnTo>
                    <a:lnTo>
                      <a:pt x="62" y="404"/>
                    </a:lnTo>
                    <a:lnTo>
                      <a:pt x="99" y="307"/>
                    </a:lnTo>
                    <a:lnTo>
                      <a:pt x="101" y="196"/>
                    </a:lnTo>
                    <a:lnTo>
                      <a:pt x="61" y="89"/>
                    </a:lnTo>
                    <a:lnTo>
                      <a:pt x="0" y="0"/>
                    </a:lnTo>
                    <a:lnTo>
                      <a:pt x="0" y="0"/>
                    </a:lnTo>
                  </a:path>
                </a:pathLst>
              </a:custGeom>
              <a:solidFill>
                <a:srgbClr val="000000"/>
              </a:solidFill>
              <a:ln w="9525" cap="rnd">
                <a:noFill/>
                <a:round/>
              </a:ln>
              <a:effectLst/>
            </p:spPr>
            <p:txBody>
              <a:bodyPr/>
              <a:lstStyle/>
              <a:p>
                <a:endParaRPr lang="zh-CN" altLang="en-US"/>
              </a:p>
            </p:txBody>
          </p:sp>
        </p:grpSp>
      </p:gr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81000" y="304800"/>
            <a:ext cx="8382000" cy="1066800"/>
          </a:xfrm>
          <a:prstGeom prst="rect">
            <a:avLst/>
          </a:prstGeom>
          <a:noFill/>
          <a:ln w="9525">
            <a:noFill/>
            <a:miter lim="800000"/>
          </a:ln>
          <a:effectLst/>
        </p:spPr>
        <p:txBody>
          <a:bodyPr lIns="92075" tIns="46038" rIns="92075" bIns="46038" anchor="ctr"/>
          <a:lstStyle/>
          <a:p>
            <a:r>
              <a:rPr lang="zh-CN" altLang="en-US" sz="4400" b="1" dirty="0">
                <a:solidFill>
                  <a:srgbClr val="0070C0"/>
                </a:solidFill>
                <a:ea typeface="黑体" panose="02010609060101010101" pitchFamily="49" charset="-122"/>
              </a:rPr>
              <a:t>地球同步卫星(对地静止)</a:t>
            </a:r>
            <a:endParaRPr lang="zh-CN" altLang="en-US" sz="4400" b="1" dirty="0">
              <a:solidFill>
                <a:srgbClr val="0070C0"/>
              </a:solidFill>
              <a:ea typeface="黑体" panose="02010609060101010101" pitchFamily="49" charset="-122"/>
            </a:endParaRPr>
          </a:p>
        </p:txBody>
      </p:sp>
      <p:sp>
        <p:nvSpPr>
          <p:cNvPr id="51203" name="Rectangle 3"/>
          <p:cNvSpPr>
            <a:spLocks noChangeArrowheads="1"/>
          </p:cNvSpPr>
          <p:nvPr/>
        </p:nvSpPr>
        <p:spPr bwMode="auto">
          <a:xfrm>
            <a:off x="4800600" y="1905000"/>
            <a:ext cx="3886200" cy="2590800"/>
          </a:xfrm>
          <a:prstGeom prst="rect">
            <a:avLst/>
          </a:prstGeom>
          <a:noFill/>
          <a:ln w="9525">
            <a:noFill/>
            <a:miter lim="800000"/>
          </a:ln>
          <a:effectLst/>
        </p:spPr>
        <p:txBody>
          <a:bodyPr lIns="92075" tIns="46038" rIns="92075" bIns="46038"/>
          <a:lstStyle/>
          <a:p>
            <a:pPr>
              <a:lnSpc>
                <a:spcPct val="120000"/>
              </a:lnSpc>
              <a:buClr>
                <a:srgbClr val="FFFF00"/>
              </a:buClr>
              <a:buFont typeface="Wingdings" panose="05000000000000000000" pitchFamily="2" charset="2"/>
              <a:buChar char="§"/>
            </a:pPr>
            <a:r>
              <a:rPr lang="zh-CN" altLang="en-US" sz="2000" b="1" dirty="0"/>
              <a:t>  与地面站位置相对固定</a:t>
            </a:r>
            <a:endParaRPr lang="zh-CN" altLang="en-US" sz="2000" b="1" dirty="0"/>
          </a:p>
          <a:p>
            <a:pPr>
              <a:lnSpc>
                <a:spcPct val="120000"/>
              </a:lnSpc>
              <a:buClr>
                <a:srgbClr val="FFFF00"/>
              </a:buClr>
              <a:buFont typeface="Wingdings" panose="05000000000000000000" pitchFamily="2" charset="2"/>
              <a:buChar char="§"/>
            </a:pPr>
            <a:r>
              <a:rPr lang="zh-CN" altLang="en-US" sz="2000" b="1" dirty="0"/>
              <a:t>  使用3个卫星可覆盖全球</a:t>
            </a:r>
            <a:endParaRPr lang="zh-CN" altLang="en-US" sz="2000" b="1" dirty="0"/>
          </a:p>
          <a:p>
            <a:pPr>
              <a:lnSpc>
                <a:spcPct val="120000"/>
              </a:lnSpc>
              <a:buClr>
                <a:srgbClr val="FFFF00"/>
              </a:buClr>
              <a:buFont typeface="Wingdings" panose="05000000000000000000" pitchFamily="2" charset="2"/>
              <a:buChar char="§"/>
            </a:pPr>
            <a:r>
              <a:rPr lang="zh-CN" altLang="en-US" sz="2000" b="1" dirty="0"/>
              <a:t>  一个卫星使用12－20个转发器，</a:t>
            </a:r>
            <a:endParaRPr lang="zh-CN" altLang="en-US" sz="2000" b="1" dirty="0"/>
          </a:p>
          <a:p>
            <a:pPr>
              <a:lnSpc>
                <a:spcPct val="120000"/>
              </a:lnSpc>
              <a:buClr>
                <a:srgbClr val="FFFF00"/>
              </a:buClr>
              <a:buFont typeface="Wingdings" panose="05000000000000000000" pitchFamily="2" charset="2"/>
              <a:buNone/>
            </a:pPr>
            <a:r>
              <a:rPr lang="zh-CN" altLang="en-US" sz="2000" b="1" dirty="0"/>
              <a:t>    每个转发器频宽36－50</a:t>
            </a:r>
            <a:r>
              <a:rPr lang="en-US" altLang="zh-CN" sz="2000" b="1" dirty="0"/>
              <a:t>MHz</a:t>
            </a:r>
            <a:endParaRPr lang="en-US" altLang="zh-CN" sz="2000" b="1" dirty="0"/>
          </a:p>
          <a:p>
            <a:pPr>
              <a:lnSpc>
                <a:spcPct val="120000"/>
              </a:lnSpc>
              <a:buClr>
                <a:srgbClr val="FFFF00"/>
              </a:buClr>
              <a:buFont typeface="Wingdings" panose="05000000000000000000" pitchFamily="2" charset="2"/>
              <a:buChar char="§"/>
            </a:pPr>
            <a:r>
              <a:rPr lang="zh-CN" altLang="en-US" sz="2000" b="1" dirty="0"/>
              <a:t>  地面站大量使用甚小孔径地球</a:t>
            </a:r>
            <a:endParaRPr lang="zh-CN" altLang="en-US" sz="2000" b="1" dirty="0"/>
          </a:p>
          <a:p>
            <a:pPr>
              <a:lnSpc>
                <a:spcPct val="120000"/>
              </a:lnSpc>
              <a:buClr>
                <a:srgbClr val="FFFF00"/>
              </a:buClr>
              <a:buFont typeface="Wingdings" panose="05000000000000000000" pitchFamily="2" charset="2"/>
              <a:buNone/>
            </a:pPr>
            <a:r>
              <a:rPr lang="zh-CN" altLang="en-US" sz="2000" b="1" dirty="0"/>
              <a:t>    站</a:t>
            </a:r>
            <a:r>
              <a:rPr lang="en-US" altLang="zh-CN" sz="2000" b="1" dirty="0"/>
              <a:t>VSAT</a:t>
            </a:r>
            <a:endParaRPr lang="en-US" altLang="zh-CN" sz="2000" b="1" dirty="0"/>
          </a:p>
          <a:p>
            <a:pPr>
              <a:lnSpc>
                <a:spcPct val="120000"/>
              </a:lnSpc>
              <a:buClr>
                <a:srgbClr val="FFFF00"/>
              </a:buClr>
              <a:buFont typeface="Wingdings" panose="05000000000000000000" pitchFamily="2" charset="2"/>
              <a:buChar char="§"/>
            </a:pPr>
            <a:r>
              <a:rPr lang="zh-CN" altLang="en-US" sz="2000" b="1" dirty="0"/>
              <a:t>  传输延迟时间长(270</a:t>
            </a:r>
            <a:r>
              <a:rPr lang="en-US" altLang="zh-CN" sz="2000" b="1" dirty="0"/>
              <a:t>ms)</a:t>
            </a:r>
            <a:endParaRPr lang="en-US" altLang="zh-CN" sz="2000" b="1" dirty="0"/>
          </a:p>
        </p:txBody>
      </p:sp>
      <p:grpSp>
        <p:nvGrpSpPr>
          <p:cNvPr id="2" name="Group 33"/>
          <p:cNvGrpSpPr/>
          <p:nvPr/>
        </p:nvGrpSpPr>
        <p:grpSpPr bwMode="auto">
          <a:xfrm>
            <a:off x="1063625" y="1905000"/>
            <a:ext cx="5222875" cy="4038600"/>
            <a:chOff x="670" y="1200"/>
            <a:chExt cx="3290" cy="2224"/>
          </a:xfrm>
        </p:grpSpPr>
        <p:grpSp>
          <p:nvGrpSpPr>
            <p:cNvPr id="3" name="Group 5"/>
            <p:cNvGrpSpPr/>
            <p:nvPr/>
          </p:nvGrpSpPr>
          <p:grpSpPr bwMode="auto">
            <a:xfrm>
              <a:off x="1965" y="2392"/>
              <a:ext cx="485" cy="486"/>
              <a:chOff x="1517" y="2351"/>
              <a:chExt cx="485" cy="486"/>
            </a:xfrm>
          </p:grpSpPr>
          <p:sp>
            <p:nvSpPr>
              <p:cNvPr id="51206" name="Freeform 6"/>
              <p:cNvSpPr/>
              <p:nvPr/>
            </p:nvSpPr>
            <p:spPr bwMode="auto">
              <a:xfrm>
                <a:off x="1524" y="2359"/>
                <a:ext cx="470" cy="470"/>
              </a:xfrm>
              <a:custGeom>
                <a:avLst/>
                <a:gdLst/>
                <a:ahLst/>
                <a:cxnLst>
                  <a:cxn ang="0">
                    <a:pos x="137" y="23"/>
                  </a:cxn>
                  <a:cxn ang="0">
                    <a:pos x="158" y="13"/>
                  </a:cxn>
                  <a:cxn ang="0">
                    <a:pos x="181" y="7"/>
                  </a:cxn>
                  <a:cxn ang="0">
                    <a:pos x="204" y="2"/>
                  </a:cxn>
                  <a:cxn ang="0">
                    <a:pos x="226" y="0"/>
                  </a:cxn>
                  <a:cxn ang="0">
                    <a:pos x="249" y="0"/>
                  </a:cxn>
                  <a:cxn ang="0">
                    <a:pos x="271" y="3"/>
                  </a:cxn>
                  <a:cxn ang="0">
                    <a:pos x="293" y="8"/>
                  </a:cxn>
                  <a:cxn ang="0">
                    <a:pos x="316" y="15"/>
                  </a:cxn>
                  <a:cxn ang="0">
                    <a:pos x="336" y="23"/>
                  </a:cxn>
                  <a:cxn ang="0">
                    <a:pos x="355" y="34"/>
                  </a:cxn>
                  <a:cxn ang="0">
                    <a:pos x="375" y="46"/>
                  </a:cxn>
                  <a:cxn ang="0">
                    <a:pos x="392" y="61"/>
                  </a:cxn>
                  <a:cxn ang="0">
                    <a:pos x="408" y="77"/>
                  </a:cxn>
                  <a:cxn ang="0">
                    <a:pos x="422" y="94"/>
                  </a:cxn>
                  <a:cxn ang="0">
                    <a:pos x="435" y="115"/>
                  </a:cxn>
                  <a:cxn ang="0">
                    <a:pos x="453" y="147"/>
                  </a:cxn>
                  <a:cxn ang="0">
                    <a:pos x="466" y="191"/>
                  </a:cxn>
                  <a:cxn ang="0">
                    <a:pos x="469" y="238"/>
                  </a:cxn>
                  <a:cxn ang="0">
                    <a:pos x="464" y="282"/>
                  </a:cxn>
                  <a:cxn ang="0">
                    <a:pos x="451" y="325"/>
                  </a:cxn>
                  <a:cxn ang="0">
                    <a:pos x="429" y="365"/>
                  </a:cxn>
                  <a:cxn ang="0">
                    <a:pos x="400" y="400"/>
                  </a:cxn>
                  <a:cxn ang="0">
                    <a:pos x="363" y="431"/>
                  </a:cxn>
                  <a:cxn ang="0">
                    <a:pos x="333" y="448"/>
                  </a:cxn>
                  <a:cxn ang="0">
                    <a:pos x="311" y="456"/>
                  </a:cxn>
                  <a:cxn ang="0">
                    <a:pos x="288" y="462"/>
                  </a:cxn>
                  <a:cxn ang="0">
                    <a:pos x="266" y="467"/>
                  </a:cxn>
                  <a:cxn ang="0">
                    <a:pos x="242" y="469"/>
                  </a:cxn>
                  <a:cxn ang="0">
                    <a:pos x="220" y="469"/>
                  </a:cxn>
                  <a:cxn ang="0">
                    <a:pos x="197" y="466"/>
                  </a:cxn>
                  <a:cxn ang="0">
                    <a:pos x="175" y="462"/>
                  </a:cxn>
                  <a:cxn ang="0">
                    <a:pos x="154" y="455"/>
                  </a:cxn>
                  <a:cxn ang="0">
                    <a:pos x="134" y="447"/>
                  </a:cxn>
                  <a:cxn ang="0">
                    <a:pos x="113" y="435"/>
                  </a:cxn>
                  <a:cxn ang="0">
                    <a:pos x="94" y="423"/>
                  </a:cxn>
                  <a:cxn ang="0">
                    <a:pos x="78" y="408"/>
                  </a:cxn>
                  <a:cxn ang="0">
                    <a:pos x="60" y="392"/>
                  </a:cxn>
                  <a:cxn ang="0">
                    <a:pos x="46" y="373"/>
                  </a:cxn>
                  <a:cxn ang="0">
                    <a:pos x="33" y="354"/>
                  </a:cxn>
                  <a:cxn ang="0">
                    <a:pos x="17" y="322"/>
                  </a:cxn>
                  <a:cxn ang="0">
                    <a:pos x="4" y="278"/>
                  </a:cxn>
                  <a:cxn ang="0">
                    <a:pos x="0" y="231"/>
                  </a:cxn>
                  <a:cxn ang="0">
                    <a:pos x="4" y="187"/>
                  </a:cxn>
                  <a:cxn ang="0">
                    <a:pos x="19" y="144"/>
                  </a:cxn>
                  <a:cxn ang="0">
                    <a:pos x="39" y="104"/>
                  </a:cxn>
                  <a:cxn ang="0">
                    <a:pos x="68" y="69"/>
                  </a:cxn>
                  <a:cxn ang="0">
                    <a:pos x="105" y="38"/>
                  </a:cxn>
                </a:cxnLst>
                <a:rect l="0" t="0" r="r" b="b"/>
                <a:pathLst>
                  <a:path w="470" h="470">
                    <a:moveTo>
                      <a:pt x="126" y="27"/>
                    </a:moveTo>
                    <a:lnTo>
                      <a:pt x="137" y="23"/>
                    </a:lnTo>
                    <a:lnTo>
                      <a:pt x="148" y="16"/>
                    </a:lnTo>
                    <a:lnTo>
                      <a:pt x="158" y="13"/>
                    </a:lnTo>
                    <a:lnTo>
                      <a:pt x="170" y="10"/>
                    </a:lnTo>
                    <a:lnTo>
                      <a:pt x="181" y="7"/>
                    </a:lnTo>
                    <a:lnTo>
                      <a:pt x="193" y="3"/>
                    </a:lnTo>
                    <a:lnTo>
                      <a:pt x="204" y="2"/>
                    </a:lnTo>
                    <a:lnTo>
                      <a:pt x="215" y="2"/>
                    </a:lnTo>
                    <a:lnTo>
                      <a:pt x="226" y="0"/>
                    </a:lnTo>
                    <a:lnTo>
                      <a:pt x="237" y="0"/>
                    </a:lnTo>
                    <a:lnTo>
                      <a:pt x="249" y="0"/>
                    </a:lnTo>
                    <a:lnTo>
                      <a:pt x="260" y="2"/>
                    </a:lnTo>
                    <a:lnTo>
                      <a:pt x="271" y="3"/>
                    </a:lnTo>
                    <a:lnTo>
                      <a:pt x="282" y="5"/>
                    </a:lnTo>
                    <a:lnTo>
                      <a:pt x="293" y="8"/>
                    </a:lnTo>
                    <a:lnTo>
                      <a:pt x="304" y="10"/>
                    </a:lnTo>
                    <a:lnTo>
                      <a:pt x="316" y="15"/>
                    </a:lnTo>
                    <a:lnTo>
                      <a:pt x="325" y="18"/>
                    </a:lnTo>
                    <a:lnTo>
                      <a:pt x="336" y="23"/>
                    </a:lnTo>
                    <a:lnTo>
                      <a:pt x="346" y="27"/>
                    </a:lnTo>
                    <a:lnTo>
                      <a:pt x="355" y="34"/>
                    </a:lnTo>
                    <a:lnTo>
                      <a:pt x="365" y="40"/>
                    </a:lnTo>
                    <a:lnTo>
                      <a:pt x="375" y="46"/>
                    </a:lnTo>
                    <a:lnTo>
                      <a:pt x="384" y="53"/>
                    </a:lnTo>
                    <a:lnTo>
                      <a:pt x="392" y="61"/>
                    </a:lnTo>
                    <a:lnTo>
                      <a:pt x="400" y="69"/>
                    </a:lnTo>
                    <a:lnTo>
                      <a:pt x="408" y="77"/>
                    </a:lnTo>
                    <a:lnTo>
                      <a:pt x="416" y="86"/>
                    </a:lnTo>
                    <a:lnTo>
                      <a:pt x="422" y="94"/>
                    </a:lnTo>
                    <a:lnTo>
                      <a:pt x="430" y="104"/>
                    </a:lnTo>
                    <a:lnTo>
                      <a:pt x="435" y="115"/>
                    </a:lnTo>
                    <a:lnTo>
                      <a:pt x="442" y="125"/>
                    </a:lnTo>
                    <a:lnTo>
                      <a:pt x="453" y="147"/>
                    </a:lnTo>
                    <a:lnTo>
                      <a:pt x="459" y="169"/>
                    </a:lnTo>
                    <a:lnTo>
                      <a:pt x="466" y="191"/>
                    </a:lnTo>
                    <a:lnTo>
                      <a:pt x="467" y="215"/>
                    </a:lnTo>
                    <a:lnTo>
                      <a:pt x="469" y="238"/>
                    </a:lnTo>
                    <a:lnTo>
                      <a:pt x="467" y="260"/>
                    </a:lnTo>
                    <a:lnTo>
                      <a:pt x="464" y="282"/>
                    </a:lnTo>
                    <a:lnTo>
                      <a:pt x="459" y="305"/>
                    </a:lnTo>
                    <a:lnTo>
                      <a:pt x="451" y="325"/>
                    </a:lnTo>
                    <a:lnTo>
                      <a:pt x="440" y="346"/>
                    </a:lnTo>
                    <a:lnTo>
                      <a:pt x="429" y="365"/>
                    </a:lnTo>
                    <a:lnTo>
                      <a:pt x="416" y="384"/>
                    </a:lnTo>
                    <a:lnTo>
                      <a:pt x="400" y="400"/>
                    </a:lnTo>
                    <a:lnTo>
                      <a:pt x="383" y="416"/>
                    </a:lnTo>
                    <a:lnTo>
                      <a:pt x="363" y="431"/>
                    </a:lnTo>
                    <a:lnTo>
                      <a:pt x="343" y="442"/>
                    </a:lnTo>
                    <a:lnTo>
                      <a:pt x="333" y="448"/>
                    </a:lnTo>
                    <a:lnTo>
                      <a:pt x="322" y="453"/>
                    </a:lnTo>
                    <a:lnTo>
                      <a:pt x="311" y="456"/>
                    </a:lnTo>
                    <a:lnTo>
                      <a:pt x="300" y="459"/>
                    </a:lnTo>
                    <a:lnTo>
                      <a:pt x="288" y="462"/>
                    </a:lnTo>
                    <a:lnTo>
                      <a:pt x="277" y="466"/>
                    </a:lnTo>
                    <a:lnTo>
                      <a:pt x="266" y="467"/>
                    </a:lnTo>
                    <a:lnTo>
                      <a:pt x="253" y="469"/>
                    </a:lnTo>
                    <a:lnTo>
                      <a:pt x="242" y="469"/>
                    </a:lnTo>
                    <a:lnTo>
                      <a:pt x="231" y="469"/>
                    </a:lnTo>
                    <a:lnTo>
                      <a:pt x="220" y="469"/>
                    </a:lnTo>
                    <a:lnTo>
                      <a:pt x="209" y="467"/>
                    </a:lnTo>
                    <a:lnTo>
                      <a:pt x="197" y="466"/>
                    </a:lnTo>
                    <a:lnTo>
                      <a:pt x="186" y="464"/>
                    </a:lnTo>
                    <a:lnTo>
                      <a:pt x="175" y="462"/>
                    </a:lnTo>
                    <a:lnTo>
                      <a:pt x="166" y="458"/>
                    </a:lnTo>
                    <a:lnTo>
                      <a:pt x="154" y="455"/>
                    </a:lnTo>
                    <a:lnTo>
                      <a:pt x="143" y="451"/>
                    </a:lnTo>
                    <a:lnTo>
                      <a:pt x="134" y="447"/>
                    </a:lnTo>
                    <a:lnTo>
                      <a:pt x="122" y="442"/>
                    </a:lnTo>
                    <a:lnTo>
                      <a:pt x="113" y="435"/>
                    </a:lnTo>
                    <a:lnTo>
                      <a:pt x="103" y="429"/>
                    </a:lnTo>
                    <a:lnTo>
                      <a:pt x="94" y="423"/>
                    </a:lnTo>
                    <a:lnTo>
                      <a:pt x="86" y="416"/>
                    </a:lnTo>
                    <a:lnTo>
                      <a:pt x="78" y="408"/>
                    </a:lnTo>
                    <a:lnTo>
                      <a:pt x="68" y="400"/>
                    </a:lnTo>
                    <a:lnTo>
                      <a:pt x="60" y="392"/>
                    </a:lnTo>
                    <a:lnTo>
                      <a:pt x="52" y="383"/>
                    </a:lnTo>
                    <a:lnTo>
                      <a:pt x="46" y="373"/>
                    </a:lnTo>
                    <a:lnTo>
                      <a:pt x="39" y="365"/>
                    </a:lnTo>
                    <a:lnTo>
                      <a:pt x="33" y="354"/>
                    </a:lnTo>
                    <a:lnTo>
                      <a:pt x="27" y="343"/>
                    </a:lnTo>
                    <a:lnTo>
                      <a:pt x="17" y="322"/>
                    </a:lnTo>
                    <a:lnTo>
                      <a:pt x="9" y="300"/>
                    </a:lnTo>
                    <a:lnTo>
                      <a:pt x="4" y="278"/>
                    </a:lnTo>
                    <a:lnTo>
                      <a:pt x="1" y="254"/>
                    </a:lnTo>
                    <a:lnTo>
                      <a:pt x="0" y="231"/>
                    </a:lnTo>
                    <a:lnTo>
                      <a:pt x="1" y="209"/>
                    </a:lnTo>
                    <a:lnTo>
                      <a:pt x="4" y="187"/>
                    </a:lnTo>
                    <a:lnTo>
                      <a:pt x="11" y="164"/>
                    </a:lnTo>
                    <a:lnTo>
                      <a:pt x="19" y="144"/>
                    </a:lnTo>
                    <a:lnTo>
                      <a:pt x="28" y="123"/>
                    </a:lnTo>
                    <a:lnTo>
                      <a:pt x="39" y="104"/>
                    </a:lnTo>
                    <a:lnTo>
                      <a:pt x="52" y="86"/>
                    </a:lnTo>
                    <a:lnTo>
                      <a:pt x="68" y="69"/>
                    </a:lnTo>
                    <a:lnTo>
                      <a:pt x="86" y="53"/>
                    </a:lnTo>
                    <a:lnTo>
                      <a:pt x="105" y="38"/>
                    </a:lnTo>
                    <a:lnTo>
                      <a:pt x="126" y="27"/>
                    </a:lnTo>
                  </a:path>
                </a:pathLst>
              </a:custGeom>
              <a:solidFill>
                <a:srgbClr val="33CCFF"/>
              </a:solidFill>
              <a:ln w="9525" cap="rnd">
                <a:noFill/>
                <a:round/>
              </a:ln>
              <a:effectLst/>
            </p:spPr>
            <p:txBody>
              <a:bodyPr/>
              <a:lstStyle/>
              <a:p>
                <a:endParaRPr lang="zh-CN" altLang="en-US"/>
              </a:p>
            </p:txBody>
          </p:sp>
          <p:sp>
            <p:nvSpPr>
              <p:cNvPr id="51207" name="Freeform 7"/>
              <p:cNvSpPr/>
              <p:nvPr/>
            </p:nvSpPr>
            <p:spPr bwMode="auto">
              <a:xfrm>
                <a:off x="1646" y="2351"/>
                <a:ext cx="327" cy="137"/>
              </a:xfrm>
              <a:custGeom>
                <a:avLst/>
                <a:gdLst/>
                <a:ahLst/>
                <a:cxnLst>
                  <a:cxn ang="0">
                    <a:pos x="326" y="131"/>
                  </a:cxn>
                  <a:cxn ang="0">
                    <a:pos x="313" y="109"/>
                  </a:cxn>
                  <a:cxn ang="0">
                    <a:pos x="299" y="89"/>
                  </a:cxn>
                  <a:cxn ang="0">
                    <a:pos x="283" y="72"/>
                  </a:cxn>
                  <a:cxn ang="0">
                    <a:pos x="265" y="56"/>
                  </a:cxn>
                  <a:cxn ang="0">
                    <a:pos x="246" y="42"/>
                  </a:cxn>
                  <a:cxn ang="0">
                    <a:pos x="227" y="29"/>
                  </a:cxn>
                  <a:cxn ang="0">
                    <a:pos x="206" y="19"/>
                  </a:cxn>
                  <a:cxn ang="0">
                    <a:pos x="184" y="11"/>
                  </a:cxn>
                  <a:cxn ang="0">
                    <a:pos x="162" y="5"/>
                  </a:cxn>
                  <a:cxn ang="0">
                    <a:pos x="139" y="2"/>
                  </a:cxn>
                  <a:cxn ang="0">
                    <a:pos x="115" y="0"/>
                  </a:cxn>
                  <a:cxn ang="0">
                    <a:pos x="93" y="2"/>
                  </a:cxn>
                  <a:cxn ang="0">
                    <a:pos x="69" y="5"/>
                  </a:cxn>
                  <a:cxn ang="0">
                    <a:pos x="45" y="10"/>
                  </a:cxn>
                  <a:cxn ang="0">
                    <a:pos x="23" y="18"/>
                  </a:cxn>
                  <a:cxn ang="0">
                    <a:pos x="0" y="29"/>
                  </a:cxn>
                  <a:cxn ang="0">
                    <a:pos x="18" y="37"/>
                  </a:cxn>
                  <a:cxn ang="0">
                    <a:pos x="39" y="27"/>
                  </a:cxn>
                  <a:cxn ang="0">
                    <a:pos x="61" y="21"/>
                  </a:cxn>
                  <a:cxn ang="0">
                    <a:pos x="82" y="18"/>
                  </a:cxn>
                  <a:cxn ang="0">
                    <a:pos x="104" y="16"/>
                  </a:cxn>
                  <a:cxn ang="0">
                    <a:pos x="127" y="16"/>
                  </a:cxn>
                  <a:cxn ang="0">
                    <a:pos x="149" y="18"/>
                  </a:cxn>
                  <a:cxn ang="0">
                    <a:pos x="170" y="23"/>
                  </a:cxn>
                  <a:cxn ang="0">
                    <a:pos x="190" y="29"/>
                  </a:cxn>
                  <a:cxn ang="0">
                    <a:pos x="211" y="37"/>
                  </a:cxn>
                  <a:cxn ang="0">
                    <a:pos x="230" y="48"/>
                  </a:cxn>
                  <a:cxn ang="0">
                    <a:pos x="248" y="61"/>
                  </a:cxn>
                  <a:cxn ang="0">
                    <a:pos x="265" y="74"/>
                  </a:cxn>
                  <a:cxn ang="0">
                    <a:pos x="281" y="89"/>
                  </a:cxn>
                  <a:cxn ang="0">
                    <a:pos x="296" y="107"/>
                  </a:cxn>
                  <a:cxn ang="0">
                    <a:pos x="308" y="126"/>
                  </a:cxn>
                  <a:cxn ang="0">
                    <a:pos x="313" y="136"/>
                  </a:cxn>
                </a:cxnLst>
                <a:rect l="0" t="0" r="r" b="b"/>
                <a:pathLst>
                  <a:path w="327" h="137">
                    <a:moveTo>
                      <a:pt x="326" y="131"/>
                    </a:moveTo>
                    <a:lnTo>
                      <a:pt x="326" y="131"/>
                    </a:lnTo>
                    <a:lnTo>
                      <a:pt x="320" y="120"/>
                    </a:lnTo>
                    <a:lnTo>
                      <a:pt x="313" y="109"/>
                    </a:lnTo>
                    <a:lnTo>
                      <a:pt x="307" y="99"/>
                    </a:lnTo>
                    <a:lnTo>
                      <a:pt x="299" y="89"/>
                    </a:lnTo>
                    <a:lnTo>
                      <a:pt x="291" y="80"/>
                    </a:lnTo>
                    <a:lnTo>
                      <a:pt x="283" y="72"/>
                    </a:lnTo>
                    <a:lnTo>
                      <a:pt x="275" y="64"/>
                    </a:lnTo>
                    <a:lnTo>
                      <a:pt x="265" y="56"/>
                    </a:lnTo>
                    <a:lnTo>
                      <a:pt x="256" y="48"/>
                    </a:lnTo>
                    <a:lnTo>
                      <a:pt x="246" y="42"/>
                    </a:lnTo>
                    <a:lnTo>
                      <a:pt x="237" y="35"/>
                    </a:lnTo>
                    <a:lnTo>
                      <a:pt x="227" y="29"/>
                    </a:lnTo>
                    <a:lnTo>
                      <a:pt x="216" y="24"/>
                    </a:lnTo>
                    <a:lnTo>
                      <a:pt x="206" y="19"/>
                    </a:lnTo>
                    <a:lnTo>
                      <a:pt x="195" y="16"/>
                    </a:lnTo>
                    <a:lnTo>
                      <a:pt x="184" y="11"/>
                    </a:lnTo>
                    <a:lnTo>
                      <a:pt x="173" y="8"/>
                    </a:lnTo>
                    <a:lnTo>
                      <a:pt x="162" y="5"/>
                    </a:lnTo>
                    <a:lnTo>
                      <a:pt x="150" y="3"/>
                    </a:lnTo>
                    <a:lnTo>
                      <a:pt x="139" y="2"/>
                    </a:lnTo>
                    <a:lnTo>
                      <a:pt x="128" y="2"/>
                    </a:lnTo>
                    <a:lnTo>
                      <a:pt x="115" y="0"/>
                    </a:lnTo>
                    <a:lnTo>
                      <a:pt x="104" y="2"/>
                    </a:lnTo>
                    <a:lnTo>
                      <a:pt x="93" y="2"/>
                    </a:lnTo>
                    <a:lnTo>
                      <a:pt x="80" y="3"/>
                    </a:lnTo>
                    <a:lnTo>
                      <a:pt x="69" y="5"/>
                    </a:lnTo>
                    <a:lnTo>
                      <a:pt x="58" y="8"/>
                    </a:lnTo>
                    <a:lnTo>
                      <a:pt x="45" y="10"/>
                    </a:lnTo>
                    <a:lnTo>
                      <a:pt x="34" y="15"/>
                    </a:lnTo>
                    <a:lnTo>
                      <a:pt x="23" y="18"/>
                    </a:lnTo>
                    <a:lnTo>
                      <a:pt x="12" y="24"/>
                    </a:lnTo>
                    <a:lnTo>
                      <a:pt x="0" y="29"/>
                    </a:lnTo>
                    <a:lnTo>
                      <a:pt x="7" y="42"/>
                    </a:lnTo>
                    <a:lnTo>
                      <a:pt x="18" y="37"/>
                    </a:lnTo>
                    <a:lnTo>
                      <a:pt x="28" y="32"/>
                    </a:lnTo>
                    <a:lnTo>
                      <a:pt x="39" y="27"/>
                    </a:lnTo>
                    <a:lnTo>
                      <a:pt x="50" y="24"/>
                    </a:lnTo>
                    <a:lnTo>
                      <a:pt x="61" y="21"/>
                    </a:lnTo>
                    <a:lnTo>
                      <a:pt x="71" y="19"/>
                    </a:lnTo>
                    <a:lnTo>
                      <a:pt x="82" y="18"/>
                    </a:lnTo>
                    <a:lnTo>
                      <a:pt x="93" y="16"/>
                    </a:lnTo>
                    <a:lnTo>
                      <a:pt x="104" y="16"/>
                    </a:lnTo>
                    <a:lnTo>
                      <a:pt x="115" y="15"/>
                    </a:lnTo>
                    <a:lnTo>
                      <a:pt x="127" y="16"/>
                    </a:lnTo>
                    <a:lnTo>
                      <a:pt x="138" y="16"/>
                    </a:lnTo>
                    <a:lnTo>
                      <a:pt x="149" y="18"/>
                    </a:lnTo>
                    <a:lnTo>
                      <a:pt x="160" y="19"/>
                    </a:lnTo>
                    <a:lnTo>
                      <a:pt x="170" y="23"/>
                    </a:lnTo>
                    <a:lnTo>
                      <a:pt x="181" y="26"/>
                    </a:lnTo>
                    <a:lnTo>
                      <a:pt x="190" y="29"/>
                    </a:lnTo>
                    <a:lnTo>
                      <a:pt x="200" y="32"/>
                    </a:lnTo>
                    <a:lnTo>
                      <a:pt x="211" y="37"/>
                    </a:lnTo>
                    <a:lnTo>
                      <a:pt x="221" y="42"/>
                    </a:lnTo>
                    <a:lnTo>
                      <a:pt x="230" y="48"/>
                    </a:lnTo>
                    <a:lnTo>
                      <a:pt x="240" y="53"/>
                    </a:lnTo>
                    <a:lnTo>
                      <a:pt x="248" y="61"/>
                    </a:lnTo>
                    <a:lnTo>
                      <a:pt x="257" y="67"/>
                    </a:lnTo>
                    <a:lnTo>
                      <a:pt x="265" y="74"/>
                    </a:lnTo>
                    <a:lnTo>
                      <a:pt x="273" y="82"/>
                    </a:lnTo>
                    <a:lnTo>
                      <a:pt x="281" y="89"/>
                    </a:lnTo>
                    <a:lnTo>
                      <a:pt x="288" y="97"/>
                    </a:lnTo>
                    <a:lnTo>
                      <a:pt x="296" y="107"/>
                    </a:lnTo>
                    <a:lnTo>
                      <a:pt x="302" y="117"/>
                    </a:lnTo>
                    <a:lnTo>
                      <a:pt x="308" y="126"/>
                    </a:lnTo>
                    <a:lnTo>
                      <a:pt x="313" y="136"/>
                    </a:lnTo>
                    <a:lnTo>
                      <a:pt x="313" y="136"/>
                    </a:lnTo>
                    <a:lnTo>
                      <a:pt x="326" y="131"/>
                    </a:lnTo>
                  </a:path>
                </a:pathLst>
              </a:custGeom>
              <a:solidFill>
                <a:srgbClr val="006600"/>
              </a:solidFill>
              <a:ln w="9525" cap="rnd">
                <a:noFill/>
                <a:round/>
              </a:ln>
              <a:effectLst/>
            </p:spPr>
            <p:txBody>
              <a:bodyPr/>
              <a:lstStyle/>
              <a:p>
                <a:endParaRPr lang="zh-CN" altLang="en-US"/>
              </a:p>
            </p:txBody>
          </p:sp>
          <p:sp>
            <p:nvSpPr>
              <p:cNvPr id="51208" name="Freeform 8"/>
              <p:cNvSpPr/>
              <p:nvPr/>
            </p:nvSpPr>
            <p:spPr bwMode="auto">
              <a:xfrm>
                <a:off x="1863" y="2482"/>
                <a:ext cx="139" cy="326"/>
              </a:xfrm>
              <a:custGeom>
                <a:avLst/>
                <a:gdLst/>
                <a:ahLst/>
                <a:cxnLst>
                  <a:cxn ang="0">
                    <a:pos x="8" y="325"/>
                  </a:cxn>
                  <a:cxn ang="0">
                    <a:pos x="7" y="325"/>
                  </a:cxn>
                  <a:cxn ang="0">
                    <a:pos x="29" y="312"/>
                  </a:cxn>
                  <a:cxn ang="0">
                    <a:pos x="48" y="298"/>
                  </a:cxn>
                  <a:cxn ang="0">
                    <a:pos x="66" y="282"/>
                  </a:cxn>
                  <a:cxn ang="0">
                    <a:pos x="82" y="265"/>
                  </a:cxn>
                  <a:cxn ang="0">
                    <a:pos x="96" y="245"/>
                  </a:cxn>
                  <a:cxn ang="0">
                    <a:pos x="107" y="226"/>
                  </a:cxn>
                  <a:cxn ang="0">
                    <a:pos x="119" y="206"/>
                  </a:cxn>
                  <a:cxn ang="0">
                    <a:pos x="127" y="183"/>
                  </a:cxn>
                  <a:cxn ang="0">
                    <a:pos x="131" y="161"/>
                  </a:cxn>
                  <a:cxn ang="0">
                    <a:pos x="136" y="139"/>
                  </a:cxn>
                  <a:cxn ang="0">
                    <a:pos x="138" y="115"/>
                  </a:cxn>
                  <a:cxn ang="0">
                    <a:pos x="136" y="92"/>
                  </a:cxn>
                  <a:cxn ang="0">
                    <a:pos x="133" y="68"/>
                  </a:cxn>
                  <a:cxn ang="0">
                    <a:pos x="128" y="45"/>
                  </a:cxn>
                  <a:cxn ang="0">
                    <a:pos x="120" y="21"/>
                  </a:cxn>
                  <a:cxn ang="0">
                    <a:pos x="109" y="0"/>
                  </a:cxn>
                  <a:cxn ang="0">
                    <a:pos x="96" y="5"/>
                  </a:cxn>
                  <a:cxn ang="0">
                    <a:pos x="106" y="27"/>
                  </a:cxn>
                  <a:cxn ang="0">
                    <a:pos x="114" y="48"/>
                  </a:cxn>
                  <a:cxn ang="0">
                    <a:pos x="119" y="70"/>
                  </a:cxn>
                  <a:cxn ang="0">
                    <a:pos x="122" y="92"/>
                  </a:cxn>
                  <a:cxn ang="0">
                    <a:pos x="123" y="115"/>
                  </a:cxn>
                  <a:cxn ang="0">
                    <a:pos x="122" y="137"/>
                  </a:cxn>
                  <a:cxn ang="0">
                    <a:pos x="117" y="158"/>
                  </a:cxn>
                  <a:cxn ang="0">
                    <a:pos x="112" y="180"/>
                  </a:cxn>
                  <a:cxn ang="0">
                    <a:pos x="106" y="199"/>
                  </a:cxn>
                  <a:cxn ang="0">
                    <a:pos x="95" y="220"/>
                  </a:cxn>
                  <a:cxn ang="0">
                    <a:pos x="83" y="239"/>
                  </a:cxn>
                  <a:cxn ang="0">
                    <a:pos x="71" y="257"/>
                  </a:cxn>
                  <a:cxn ang="0">
                    <a:pos x="56" y="273"/>
                  </a:cxn>
                  <a:cxn ang="0">
                    <a:pos x="39" y="287"/>
                  </a:cxn>
                  <a:cxn ang="0">
                    <a:pos x="21" y="301"/>
                  </a:cxn>
                  <a:cxn ang="0">
                    <a:pos x="2" y="312"/>
                  </a:cxn>
                  <a:cxn ang="0">
                    <a:pos x="0" y="312"/>
                  </a:cxn>
                  <a:cxn ang="0">
                    <a:pos x="8" y="325"/>
                  </a:cxn>
                </a:cxnLst>
                <a:rect l="0" t="0" r="r" b="b"/>
                <a:pathLst>
                  <a:path w="139" h="326">
                    <a:moveTo>
                      <a:pt x="8" y="325"/>
                    </a:moveTo>
                    <a:lnTo>
                      <a:pt x="7" y="325"/>
                    </a:lnTo>
                    <a:lnTo>
                      <a:pt x="29" y="312"/>
                    </a:lnTo>
                    <a:lnTo>
                      <a:pt x="48" y="298"/>
                    </a:lnTo>
                    <a:lnTo>
                      <a:pt x="66" y="282"/>
                    </a:lnTo>
                    <a:lnTo>
                      <a:pt x="82" y="265"/>
                    </a:lnTo>
                    <a:lnTo>
                      <a:pt x="96" y="245"/>
                    </a:lnTo>
                    <a:lnTo>
                      <a:pt x="107" y="226"/>
                    </a:lnTo>
                    <a:lnTo>
                      <a:pt x="119" y="206"/>
                    </a:lnTo>
                    <a:lnTo>
                      <a:pt x="127" y="183"/>
                    </a:lnTo>
                    <a:lnTo>
                      <a:pt x="131" y="161"/>
                    </a:lnTo>
                    <a:lnTo>
                      <a:pt x="136" y="139"/>
                    </a:lnTo>
                    <a:lnTo>
                      <a:pt x="138" y="115"/>
                    </a:lnTo>
                    <a:lnTo>
                      <a:pt x="136" y="92"/>
                    </a:lnTo>
                    <a:lnTo>
                      <a:pt x="133" y="68"/>
                    </a:lnTo>
                    <a:lnTo>
                      <a:pt x="128" y="45"/>
                    </a:lnTo>
                    <a:lnTo>
                      <a:pt x="120" y="21"/>
                    </a:lnTo>
                    <a:lnTo>
                      <a:pt x="109" y="0"/>
                    </a:lnTo>
                    <a:lnTo>
                      <a:pt x="96" y="5"/>
                    </a:lnTo>
                    <a:lnTo>
                      <a:pt x="106" y="27"/>
                    </a:lnTo>
                    <a:lnTo>
                      <a:pt x="114" y="48"/>
                    </a:lnTo>
                    <a:lnTo>
                      <a:pt x="119" y="70"/>
                    </a:lnTo>
                    <a:lnTo>
                      <a:pt x="122" y="92"/>
                    </a:lnTo>
                    <a:lnTo>
                      <a:pt x="123" y="115"/>
                    </a:lnTo>
                    <a:lnTo>
                      <a:pt x="122" y="137"/>
                    </a:lnTo>
                    <a:lnTo>
                      <a:pt x="117" y="158"/>
                    </a:lnTo>
                    <a:lnTo>
                      <a:pt x="112" y="180"/>
                    </a:lnTo>
                    <a:lnTo>
                      <a:pt x="106" y="199"/>
                    </a:lnTo>
                    <a:lnTo>
                      <a:pt x="95" y="220"/>
                    </a:lnTo>
                    <a:lnTo>
                      <a:pt x="83" y="239"/>
                    </a:lnTo>
                    <a:lnTo>
                      <a:pt x="71" y="257"/>
                    </a:lnTo>
                    <a:lnTo>
                      <a:pt x="56" y="273"/>
                    </a:lnTo>
                    <a:lnTo>
                      <a:pt x="39" y="287"/>
                    </a:lnTo>
                    <a:lnTo>
                      <a:pt x="21" y="301"/>
                    </a:lnTo>
                    <a:lnTo>
                      <a:pt x="2" y="312"/>
                    </a:lnTo>
                    <a:lnTo>
                      <a:pt x="0" y="312"/>
                    </a:lnTo>
                    <a:lnTo>
                      <a:pt x="8" y="325"/>
                    </a:lnTo>
                  </a:path>
                </a:pathLst>
              </a:custGeom>
              <a:solidFill>
                <a:srgbClr val="006600"/>
              </a:solidFill>
              <a:ln w="9525" cap="rnd">
                <a:noFill/>
                <a:round/>
              </a:ln>
              <a:effectLst/>
            </p:spPr>
            <p:txBody>
              <a:bodyPr/>
              <a:lstStyle/>
              <a:p>
                <a:endParaRPr lang="zh-CN" altLang="en-US"/>
              </a:p>
            </p:txBody>
          </p:sp>
          <p:sp>
            <p:nvSpPr>
              <p:cNvPr id="51209" name="Freeform 9"/>
              <p:cNvSpPr/>
              <p:nvPr/>
            </p:nvSpPr>
            <p:spPr bwMode="auto">
              <a:xfrm>
                <a:off x="1544" y="2700"/>
                <a:ext cx="328" cy="137"/>
              </a:xfrm>
              <a:custGeom>
                <a:avLst/>
                <a:gdLst/>
                <a:ahLst/>
                <a:cxnLst>
                  <a:cxn ang="0">
                    <a:pos x="0" y="5"/>
                  </a:cxn>
                  <a:cxn ang="0">
                    <a:pos x="13" y="27"/>
                  </a:cxn>
                  <a:cxn ang="0">
                    <a:pos x="27" y="47"/>
                  </a:cxn>
                  <a:cxn ang="0">
                    <a:pos x="43" y="64"/>
                  </a:cxn>
                  <a:cxn ang="0">
                    <a:pos x="61" y="80"/>
                  </a:cxn>
                  <a:cxn ang="0">
                    <a:pos x="80" y="94"/>
                  </a:cxn>
                  <a:cxn ang="0">
                    <a:pos x="99" y="107"/>
                  </a:cxn>
                  <a:cxn ang="0">
                    <a:pos x="122" y="117"/>
                  </a:cxn>
                  <a:cxn ang="0">
                    <a:pos x="142" y="125"/>
                  </a:cxn>
                  <a:cxn ang="0">
                    <a:pos x="165" y="131"/>
                  </a:cxn>
                  <a:cxn ang="0">
                    <a:pos x="189" y="134"/>
                  </a:cxn>
                  <a:cxn ang="0">
                    <a:pos x="211" y="136"/>
                  </a:cxn>
                  <a:cxn ang="0">
                    <a:pos x="235" y="134"/>
                  </a:cxn>
                  <a:cxn ang="0">
                    <a:pos x="259" y="131"/>
                  </a:cxn>
                  <a:cxn ang="0">
                    <a:pos x="281" y="126"/>
                  </a:cxn>
                  <a:cxn ang="0">
                    <a:pos x="304" y="118"/>
                  </a:cxn>
                  <a:cxn ang="0">
                    <a:pos x="327" y="107"/>
                  </a:cxn>
                  <a:cxn ang="0">
                    <a:pos x="310" y="101"/>
                  </a:cxn>
                  <a:cxn ang="0">
                    <a:pos x="289" y="109"/>
                  </a:cxn>
                  <a:cxn ang="0">
                    <a:pos x="267" y="115"/>
                  </a:cxn>
                  <a:cxn ang="0">
                    <a:pos x="244" y="118"/>
                  </a:cxn>
                  <a:cxn ang="0">
                    <a:pos x="222" y="121"/>
                  </a:cxn>
                  <a:cxn ang="0">
                    <a:pos x="200" y="120"/>
                  </a:cxn>
                  <a:cxn ang="0">
                    <a:pos x="179" y="118"/>
                  </a:cxn>
                  <a:cxn ang="0">
                    <a:pos x="157" y="114"/>
                  </a:cxn>
                  <a:cxn ang="0">
                    <a:pos x="136" y="107"/>
                  </a:cxn>
                  <a:cxn ang="0">
                    <a:pos x="117" y="99"/>
                  </a:cxn>
                  <a:cxn ang="0">
                    <a:pos x="98" y="88"/>
                  </a:cxn>
                  <a:cxn ang="0">
                    <a:pos x="78" y="77"/>
                  </a:cxn>
                  <a:cxn ang="0">
                    <a:pos x="63" y="62"/>
                  </a:cxn>
                  <a:cxn ang="0">
                    <a:pos x="47" y="47"/>
                  </a:cxn>
                  <a:cxn ang="0">
                    <a:pos x="32" y="29"/>
                  </a:cxn>
                  <a:cxn ang="0">
                    <a:pos x="19" y="10"/>
                  </a:cxn>
                  <a:cxn ang="0">
                    <a:pos x="13" y="0"/>
                  </a:cxn>
                </a:cxnLst>
                <a:rect l="0" t="0" r="r" b="b"/>
                <a:pathLst>
                  <a:path w="328" h="137">
                    <a:moveTo>
                      <a:pt x="0" y="5"/>
                    </a:moveTo>
                    <a:lnTo>
                      <a:pt x="0" y="5"/>
                    </a:lnTo>
                    <a:lnTo>
                      <a:pt x="7" y="16"/>
                    </a:lnTo>
                    <a:lnTo>
                      <a:pt x="13" y="27"/>
                    </a:lnTo>
                    <a:lnTo>
                      <a:pt x="19" y="37"/>
                    </a:lnTo>
                    <a:lnTo>
                      <a:pt x="27" y="47"/>
                    </a:lnTo>
                    <a:lnTo>
                      <a:pt x="35" y="56"/>
                    </a:lnTo>
                    <a:lnTo>
                      <a:pt x="43" y="64"/>
                    </a:lnTo>
                    <a:lnTo>
                      <a:pt x="53" y="74"/>
                    </a:lnTo>
                    <a:lnTo>
                      <a:pt x="61" y="80"/>
                    </a:lnTo>
                    <a:lnTo>
                      <a:pt x="71" y="88"/>
                    </a:lnTo>
                    <a:lnTo>
                      <a:pt x="80" y="94"/>
                    </a:lnTo>
                    <a:lnTo>
                      <a:pt x="90" y="101"/>
                    </a:lnTo>
                    <a:lnTo>
                      <a:pt x="99" y="107"/>
                    </a:lnTo>
                    <a:lnTo>
                      <a:pt x="110" y="112"/>
                    </a:lnTo>
                    <a:lnTo>
                      <a:pt x="122" y="117"/>
                    </a:lnTo>
                    <a:lnTo>
                      <a:pt x="131" y="121"/>
                    </a:lnTo>
                    <a:lnTo>
                      <a:pt x="142" y="125"/>
                    </a:lnTo>
                    <a:lnTo>
                      <a:pt x="153" y="128"/>
                    </a:lnTo>
                    <a:lnTo>
                      <a:pt x="165" y="131"/>
                    </a:lnTo>
                    <a:lnTo>
                      <a:pt x="177" y="133"/>
                    </a:lnTo>
                    <a:lnTo>
                      <a:pt x="189" y="134"/>
                    </a:lnTo>
                    <a:lnTo>
                      <a:pt x="200" y="134"/>
                    </a:lnTo>
                    <a:lnTo>
                      <a:pt x="211" y="136"/>
                    </a:lnTo>
                    <a:lnTo>
                      <a:pt x="222" y="136"/>
                    </a:lnTo>
                    <a:lnTo>
                      <a:pt x="235" y="134"/>
                    </a:lnTo>
                    <a:lnTo>
                      <a:pt x="246" y="133"/>
                    </a:lnTo>
                    <a:lnTo>
                      <a:pt x="259" y="131"/>
                    </a:lnTo>
                    <a:lnTo>
                      <a:pt x="270" y="129"/>
                    </a:lnTo>
                    <a:lnTo>
                      <a:pt x="281" y="126"/>
                    </a:lnTo>
                    <a:lnTo>
                      <a:pt x="292" y="123"/>
                    </a:lnTo>
                    <a:lnTo>
                      <a:pt x="304" y="118"/>
                    </a:lnTo>
                    <a:lnTo>
                      <a:pt x="316" y="114"/>
                    </a:lnTo>
                    <a:lnTo>
                      <a:pt x="327" y="107"/>
                    </a:lnTo>
                    <a:lnTo>
                      <a:pt x="319" y="94"/>
                    </a:lnTo>
                    <a:lnTo>
                      <a:pt x="310" y="101"/>
                    </a:lnTo>
                    <a:lnTo>
                      <a:pt x="299" y="106"/>
                    </a:lnTo>
                    <a:lnTo>
                      <a:pt x="289" y="109"/>
                    </a:lnTo>
                    <a:lnTo>
                      <a:pt x="278" y="112"/>
                    </a:lnTo>
                    <a:lnTo>
                      <a:pt x="267" y="115"/>
                    </a:lnTo>
                    <a:lnTo>
                      <a:pt x="256" y="117"/>
                    </a:lnTo>
                    <a:lnTo>
                      <a:pt x="244" y="118"/>
                    </a:lnTo>
                    <a:lnTo>
                      <a:pt x="233" y="120"/>
                    </a:lnTo>
                    <a:lnTo>
                      <a:pt x="222" y="121"/>
                    </a:lnTo>
                    <a:lnTo>
                      <a:pt x="211" y="121"/>
                    </a:lnTo>
                    <a:lnTo>
                      <a:pt x="200" y="120"/>
                    </a:lnTo>
                    <a:lnTo>
                      <a:pt x="189" y="120"/>
                    </a:lnTo>
                    <a:lnTo>
                      <a:pt x="179" y="118"/>
                    </a:lnTo>
                    <a:lnTo>
                      <a:pt x="168" y="117"/>
                    </a:lnTo>
                    <a:lnTo>
                      <a:pt x="157" y="114"/>
                    </a:lnTo>
                    <a:lnTo>
                      <a:pt x="147" y="110"/>
                    </a:lnTo>
                    <a:lnTo>
                      <a:pt x="136" y="107"/>
                    </a:lnTo>
                    <a:lnTo>
                      <a:pt x="126" y="104"/>
                    </a:lnTo>
                    <a:lnTo>
                      <a:pt x="117" y="99"/>
                    </a:lnTo>
                    <a:lnTo>
                      <a:pt x="107" y="94"/>
                    </a:lnTo>
                    <a:lnTo>
                      <a:pt x="98" y="88"/>
                    </a:lnTo>
                    <a:lnTo>
                      <a:pt x="88" y="82"/>
                    </a:lnTo>
                    <a:lnTo>
                      <a:pt x="78" y="77"/>
                    </a:lnTo>
                    <a:lnTo>
                      <a:pt x="71" y="69"/>
                    </a:lnTo>
                    <a:lnTo>
                      <a:pt x="63" y="62"/>
                    </a:lnTo>
                    <a:lnTo>
                      <a:pt x="53" y="55"/>
                    </a:lnTo>
                    <a:lnTo>
                      <a:pt x="47" y="47"/>
                    </a:lnTo>
                    <a:lnTo>
                      <a:pt x="39" y="39"/>
                    </a:lnTo>
                    <a:lnTo>
                      <a:pt x="32" y="29"/>
                    </a:lnTo>
                    <a:lnTo>
                      <a:pt x="26" y="19"/>
                    </a:lnTo>
                    <a:lnTo>
                      <a:pt x="19" y="10"/>
                    </a:lnTo>
                    <a:lnTo>
                      <a:pt x="13" y="0"/>
                    </a:lnTo>
                    <a:lnTo>
                      <a:pt x="13" y="0"/>
                    </a:lnTo>
                    <a:lnTo>
                      <a:pt x="0" y="5"/>
                    </a:lnTo>
                  </a:path>
                </a:pathLst>
              </a:custGeom>
              <a:solidFill>
                <a:srgbClr val="006600"/>
              </a:solidFill>
              <a:ln w="9525" cap="rnd">
                <a:noFill/>
                <a:round/>
              </a:ln>
              <a:effectLst/>
            </p:spPr>
            <p:txBody>
              <a:bodyPr/>
              <a:lstStyle/>
              <a:p>
                <a:endParaRPr lang="zh-CN" altLang="en-US"/>
              </a:p>
            </p:txBody>
          </p:sp>
          <p:sp>
            <p:nvSpPr>
              <p:cNvPr id="51210" name="Freeform 10"/>
              <p:cNvSpPr/>
              <p:nvPr/>
            </p:nvSpPr>
            <p:spPr bwMode="auto">
              <a:xfrm>
                <a:off x="1517" y="2380"/>
                <a:ext cx="137" cy="326"/>
              </a:xfrm>
              <a:custGeom>
                <a:avLst/>
                <a:gdLst/>
                <a:ahLst/>
                <a:cxnLst>
                  <a:cxn ang="0">
                    <a:pos x="129" y="0"/>
                  </a:cxn>
                  <a:cxn ang="0">
                    <a:pos x="129" y="0"/>
                  </a:cxn>
                  <a:cxn ang="0">
                    <a:pos x="107" y="13"/>
                  </a:cxn>
                  <a:cxn ang="0">
                    <a:pos x="88" y="27"/>
                  </a:cxn>
                  <a:cxn ang="0">
                    <a:pos x="70" y="43"/>
                  </a:cxn>
                  <a:cxn ang="0">
                    <a:pos x="54" y="60"/>
                  </a:cxn>
                  <a:cxn ang="0">
                    <a:pos x="40" y="80"/>
                  </a:cxn>
                  <a:cxn ang="0">
                    <a:pos x="29" y="99"/>
                  </a:cxn>
                  <a:cxn ang="0">
                    <a:pos x="19" y="119"/>
                  </a:cxn>
                  <a:cxn ang="0">
                    <a:pos x="11" y="142"/>
                  </a:cxn>
                  <a:cxn ang="0">
                    <a:pos x="5" y="164"/>
                  </a:cxn>
                  <a:cxn ang="0">
                    <a:pos x="2" y="186"/>
                  </a:cxn>
                  <a:cxn ang="0">
                    <a:pos x="0" y="210"/>
                  </a:cxn>
                  <a:cxn ang="0">
                    <a:pos x="0" y="234"/>
                  </a:cxn>
                  <a:cxn ang="0">
                    <a:pos x="3" y="257"/>
                  </a:cxn>
                  <a:cxn ang="0">
                    <a:pos x="10" y="280"/>
                  </a:cxn>
                  <a:cxn ang="0">
                    <a:pos x="18" y="303"/>
                  </a:cxn>
                  <a:cxn ang="0">
                    <a:pos x="27" y="325"/>
                  </a:cxn>
                  <a:cxn ang="0">
                    <a:pos x="40" y="320"/>
                  </a:cxn>
                  <a:cxn ang="0">
                    <a:pos x="30" y="298"/>
                  </a:cxn>
                  <a:cxn ang="0">
                    <a:pos x="22" y="277"/>
                  </a:cxn>
                  <a:cxn ang="0">
                    <a:pos x="18" y="255"/>
                  </a:cxn>
                  <a:cxn ang="0">
                    <a:pos x="15" y="233"/>
                  </a:cxn>
                  <a:cxn ang="0">
                    <a:pos x="15" y="210"/>
                  </a:cxn>
                  <a:cxn ang="0">
                    <a:pos x="16" y="188"/>
                  </a:cxn>
                  <a:cxn ang="0">
                    <a:pos x="19" y="167"/>
                  </a:cxn>
                  <a:cxn ang="0">
                    <a:pos x="24" y="145"/>
                  </a:cxn>
                  <a:cxn ang="0">
                    <a:pos x="32" y="126"/>
                  </a:cxn>
                  <a:cxn ang="0">
                    <a:pos x="42" y="105"/>
                  </a:cxn>
                  <a:cxn ang="0">
                    <a:pos x="53" y="88"/>
                  </a:cxn>
                  <a:cxn ang="0">
                    <a:pos x="66" y="68"/>
                  </a:cxn>
                  <a:cxn ang="0">
                    <a:pos x="80" y="53"/>
                  </a:cxn>
                  <a:cxn ang="0">
                    <a:pos x="98" y="38"/>
                  </a:cxn>
                  <a:cxn ang="0">
                    <a:pos x="115" y="24"/>
                  </a:cxn>
                  <a:cxn ang="0">
                    <a:pos x="136" y="13"/>
                  </a:cxn>
                  <a:cxn ang="0">
                    <a:pos x="136" y="13"/>
                  </a:cxn>
                  <a:cxn ang="0">
                    <a:pos x="129" y="0"/>
                  </a:cxn>
                </a:cxnLst>
                <a:rect l="0" t="0" r="r" b="b"/>
                <a:pathLst>
                  <a:path w="137" h="326">
                    <a:moveTo>
                      <a:pt x="129" y="0"/>
                    </a:moveTo>
                    <a:lnTo>
                      <a:pt x="129" y="0"/>
                    </a:lnTo>
                    <a:lnTo>
                      <a:pt x="107" y="13"/>
                    </a:lnTo>
                    <a:lnTo>
                      <a:pt x="88" y="27"/>
                    </a:lnTo>
                    <a:lnTo>
                      <a:pt x="70" y="43"/>
                    </a:lnTo>
                    <a:lnTo>
                      <a:pt x="54" y="60"/>
                    </a:lnTo>
                    <a:lnTo>
                      <a:pt x="40" y="80"/>
                    </a:lnTo>
                    <a:lnTo>
                      <a:pt x="29" y="99"/>
                    </a:lnTo>
                    <a:lnTo>
                      <a:pt x="19" y="119"/>
                    </a:lnTo>
                    <a:lnTo>
                      <a:pt x="11" y="142"/>
                    </a:lnTo>
                    <a:lnTo>
                      <a:pt x="5" y="164"/>
                    </a:lnTo>
                    <a:lnTo>
                      <a:pt x="2" y="186"/>
                    </a:lnTo>
                    <a:lnTo>
                      <a:pt x="0" y="210"/>
                    </a:lnTo>
                    <a:lnTo>
                      <a:pt x="0" y="234"/>
                    </a:lnTo>
                    <a:lnTo>
                      <a:pt x="3" y="257"/>
                    </a:lnTo>
                    <a:lnTo>
                      <a:pt x="10" y="280"/>
                    </a:lnTo>
                    <a:lnTo>
                      <a:pt x="18" y="303"/>
                    </a:lnTo>
                    <a:lnTo>
                      <a:pt x="27" y="325"/>
                    </a:lnTo>
                    <a:lnTo>
                      <a:pt x="40" y="320"/>
                    </a:lnTo>
                    <a:lnTo>
                      <a:pt x="30" y="298"/>
                    </a:lnTo>
                    <a:lnTo>
                      <a:pt x="22" y="277"/>
                    </a:lnTo>
                    <a:lnTo>
                      <a:pt x="18" y="255"/>
                    </a:lnTo>
                    <a:lnTo>
                      <a:pt x="15" y="233"/>
                    </a:lnTo>
                    <a:lnTo>
                      <a:pt x="15" y="210"/>
                    </a:lnTo>
                    <a:lnTo>
                      <a:pt x="16" y="188"/>
                    </a:lnTo>
                    <a:lnTo>
                      <a:pt x="19" y="167"/>
                    </a:lnTo>
                    <a:lnTo>
                      <a:pt x="24" y="145"/>
                    </a:lnTo>
                    <a:lnTo>
                      <a:pt x="32" y="126"/>
                    </a:lnTo>
                    <a:lnTo>
                      <a:pt x="42" y="105"/>
                    </a:lnTo>
                    <a:lnTo>
                      <a:pt x="53" y="88"/>
                    </a:lnTo>
                    <a:lnTo>
                      <a:pt x="66" y="68"/>
                    </a:lnTo>
                    <a:lnTo>
                      <a:pt x="80" y="53"/>
                    </a:lnTo>
                    <a:lnTo>
                      <a:pt x="98" y="38"/>
                    </a:lnTo>
                    <a:lnTo>
                      <a:pt x="115" y="24"/>
                    </a:lnTo>
                    <a:lnTo>
                      <a:pt x="136" y="13"/>
                    </a:lnTo>
                    <a:lnTo>
                      <a:pt x="136" y="13"/>
                    </a:lnTo>
                    <a:lnTo>
                      <a:pt x="129" y="0"/>
                    </a:lnTo>
                  </a:path>
                </a:pathLst>
              </a:custGeom>
              <a:solidFill>
                <a:srgbClr val="006600"/>
              </a:solidFill>
              <a:ln w="9525" cap="rnd">
                <a:noFill/>
                <a:round/>
              </a:ln>
              <a:effectLst/>
            </p:spPr>
            <p:txBody>
              <a:bodyPr/>
              <a:lstStyle/>
              <a:p>
                <a:endParaRPr lang="zh-CN" altLang="en-US"/>
              </a:p>
            </p:txBody>
          </p:sp>
          <p:sp>
            <p:nvSpPr>
              <p:cNvPr id="51211" name="Freeform 11"/>
              <p:cNvSpPr/>
              <p:nvPr/>
            </p:nvSpPr>
            <p:spPr bwMode="auto">
              <a:xfrm>
                <a:off x="1565" y="2423"/>
                <a:ext cx="17" cy="17"/>
              </a:xfrm>
              <a:custGeom>
                <a:avLst/>
                <a:gdLst/>
                <a:ahLst/>
                <a:cxnLst>
                  <a:cxn ang="0">
                    <a:pos x="12" y="3"/>
                  </a:cxn>
                  <a:cxn ang="0">
                    <a:pos x="12" y="0"/>
                  </a:cxn>
                  <a:cxn ang="0">
                    <a:pos x="0" y="13"/>
                  </a:cxn>
                  <a:cxn ang="0">
                    <a:pos x="3" y="16"/>
                  </a:cxn>
                  <a:cxn ang="0">
                    <a:pos x="16" y="3"/>
                  </a:cxn>
                  <a:cxn ang="0">
                    <a:pos x="13" y="0"/>
                  </a:cxn>
                  <a:cxn ang="0">
                    <a:pos x="16" y="3"/>
                  </a:cxn>
                  <a:cxn ang="0">
                    <a:pos x="16" y="2"/>
                  </a:cxn>
                  <a:cxn ang="0">
                    <a:pos x="13" y="0"/>
                  </a:cxn>
                  <a:cxn ang="0">
                    <a:pos x="12" y="3"/>
                  </a:cxn>
                </a:cxnLst>
                <a:rect l="0" t="0" r="r" b="b"/>
                <a:pathLst>
                  <a:path w="17" h="17">
                    <a:moveTo>
                      <a:pt x="12" y="3"/>
                    </a:moveTo>
                    <a:lnTo>
                      <a:pt x="12" y="0"/>
                    </a:lnTo>
                    <a:lnTo>
                      <a:pt x="0" y="13"/>
                    </a:lnTo>
                    <a:lnTo>
                      <a:pt x="3" y="16"/>
                    </a:lnTo>
                    <a:lnTo>
                      <a:pt x="16" y="3"/>
                    </a:lnTo>
                    <a:lnTo>
                      <a:pt x="13" y="0"/>
                    </a:lnTo>
                    <a:lnTo>
                      <a:pt x="16" y="3"/>
                    </a:lnTo>
                    <a:lnTo>
                      <a:pt x="16" y="2"/>
                    </a:lnTo>
                    <a:lnTo>
                      <a:pt x="13" y="0"/>
                    </a:lnTo>
                    <a:lnTo>
                      <a:pt x="12" y="3"/>
                    </a:lnTo>
                  </a:path>
                </a:pathLst>
              </a:custGeom>
              <a:solidFill>
                <a:srgbClr val="006600"/>
              </a:solidFill>
              <a:ln w="9525" cap="rnd">
                <a:noFill/>
                <a:round/>
              </a:ln>
              <a:effectLst/>
            </p:spPr>
            <p:txBody>
              <a:bodyPr/>
              <a:lstStyle/>
              <a:p>
                <a:endParaRPr lang="zh-CN" altLang="en-US"/>
              </a:p>
            </p:txBody>
          </p:sp>
          <p:sp>
            <p:nvSpPr>
              <p:cNvPr id="51212" name="Freeform 12"/>
              <p:cNvSpPr/>
              <p:nvPr/>
            </p:nvSpPr>
            <p:spPr bwMode="auto">
              <a:xfrm>
                <a:off x="1950" y="2739"/>
                <a:ext cx="17" cy="17"/>
              </a:xfrm>
              <a:custGeom>
                <a:avLst/>
                <a:gdLst/>
                <a:ahLst/>
                <a:cxnLst>
                  <a:cxn ang="0">
                    <a:pos x="4" y="12"/>
                  </a:cxn>
                  <a:cxn ang="0">
                    <a:pos x="5" y="16"/>
                  </a:cxn>
                  <a:cxn ang="0">
                    <a:pos x="16" y="1"/>
                  </a:cxn>
                  <a:cxn ang="0">
                    <a:pos x="12" y="0"/>
                  </a:cxn>
                  <a:cxn ang="0">
                    <a:pos x="1" y="12"/>
                  </a:cxn>
                  <a:cxn ang="0">
                    <a:pos x="1" y="16"/>
                  </a:cxn>
                  <a:cxn ang="0">
                    <a:pos x="1" y="12"/>
                  </a:cxn>
                  <a:cxn ang="0">
                    <a:pos x="0" y="14"/>
                  </a:cxn>
                  <a:cxn ang="0">
                    <a:pos x="1" y="16"/>
                  </a:cxn>
                  <a:cxn ang="0">
                    <a:pos x="4" y="12"/>
                  </a:cxn>
                </a:cxnLst>
                <a:rect l="0" t="0" r="r" b="b"/>
                <a:pathLst>
                  <a:path w="17" h="17">
                    <a:moveTo>
                      <a:pt x="4" y="12"/>
                    </a:moveTo>
                    <a:lnTo>
                      <a:pt x="5" y="16"/>
                    </a:lnTo>
                    <a:lnTo>
                      <a:pt x="16" y="1"/>
                    </a:lnTo>
                    <a:lnTo>
                      <a:pt x="12" y="0"/>
                    </a:lnTo>
                    <a:lnTo>
                      <a:pt x="1" y="12"/>
                    </a:lnTo>
                    <a:lnTo>
                      <a:pt x="1" y="16"/>
                    </a:lnTo>
                    <a:lnTo>
                      <a:pt x="1" y="12"/>
                    </a:lnTo>
                    <a:lnTo>
                      <a:pt x="0" y="14"/>
                    </a:lnTo>
                    <a:lnTo>
                      <a:pt x="1" y="16"/>
                    </a:lnTo>
                    <a:lnTo>
                      <a:pt x="4" y="12"/>
                    </a:lnTo>
                  </a:path>
                </a:pathLst>
              </a:custGeom>
              <a:solidFill>
                <a:srgbClr val="006600"/>
              </a:solidFill>
              <a:ln w="9525" cap="rnd">
                <a:noFill/>
                <a:round/>
              </a:ln>
              <a:effectLst/>
            </p:spPr>
            <p:txBody>
              <a:bodyPr/>
              <a:lstStyle/>
              <a:p>
                <a:endParaRPr lang="zh-CN" altLang="en-US"/>
              </a:p>
            </p:txBody>
          </p:sp>
          <p:sp>
            <p:nvSpPr>
              <p:cNvPr id="51213" name="Freeform 13"/>
              <p:cNvSpPr/>
              <p:nvPr/>
            </p:nvSpPr>
            <p:spPr bwMode="auto">
              <a:xfrm>
                <a:off x="1552" y="2421"/>
                <a:ext cx="421" cy="370"/>
              </a:xfrm>
              <a:custGeom>
                <a:avLst/>
                <a:gdLst/>
                <a:ahLst/>
                <a:cxnLst>
                  <a:cxn ang="0">
                    <a:pos x="27" y="61"/>
                  </a:cxn>
                  <a:cxn ang="0">
                    <a:pos x="48" y="56"/>
                  </a:cxn>
                  <a:cxn ang="0">
                    <a:pos x="67" y="67"/>
                  </a:cxn>
                  <a:cxn ang="0">
                    <a:pos x="96" y="64"/>
                  </a:cxn>
                  <a:cxn ang="0">
                    <a:pos x="118" y="51"/>
                  </a:cxn>
                  <a:cxn ang="0">
                    <a:pos x="90" y="53"/>
                  </a:cxn>
                  <a:cxn ang="0">
                    <a:pos x="107" y="45"/>
                  </a:cxn>
                  <a:cxn ang="0">
                    <a:pos x="118" y="35"/>
                  </a:cxn>
                  <a:cxn ang="0">
                    <a:pos x="142" y="53"/>
                  </a:cxn>
                  <a:cxn ang="0">
                    <a:pos x="141" y="71"/>
                  </a:cxn>
                  <a:cxn ang="0">
                    <a:pos x="168" y="90"/>
                  </a:cxn>
                  <a:cxn ang="0">
                    <a:pos x="169" y="71"/>
                  </a:cxn>
                  <a:cxn ang="0">
                    <a:pos x="171" y="48"/>
                  </a:cxn>
                  <a:cxn ang="0">
                    <a:pos x="155" y="43"/>
                  </a:cxn>
                  <a:cxn ang="0">
                    <a:pos x="142" y="32"/>
                  </a:cxn>
                  <a:cxn ang="0">
                    <a:pos x="155" y="24"/>
                  </a:cxn>
                  <a:cxn ang="0">
                    <a:pos x="182" y="43"/>
                  </a:cxn>
                  <a:cxn ang="0">
                    <a:pos x="192" y="53"/>
                  </a:cxn>
                  <a:cxn ang="0">
                    <a:pos x="214" y="48"/>
                  </a:cxn>
                  <a:cxn ang="0">
                    <a:pos x="235" y="63"/>
                  </a:cxn>
                  <a:cxn ang="0">
                    <a:pos x="219" y="77"/>
                  </a:cxn>
                  <a:cxn ang="0">
                    <a:pos x="236" y="88"/>
                  </a:cxn>
                  <a:cxn ang="0">
                    <a:pos x="222" y="109"/>
                  </a:cxn>
                  <a:cxn ang="0">
                    <a:pos x="228" y="153"/>
                  </a:cxn>
                  <a:cxn ang="0">
                    <a:pos x="232" y="180"/>
                  </a:cxn>
                  <a:cxn ang="0">
                    <a:pos x="200" y="176"/>
                  </a:cxn>
                  <a:cxn ang="0">
                    <a:pos x="195" y="219"/>
                  </a:cxn>
                  <a:cxn ang="0">
                    <a:pos x="225" y="214"/>
                  </a:cxn>
                  <a:cxn ang="0">
                    <a:pos x="243" y="214"/>
                  </a:cxn>
                  <a:cxn ang="0">
                    <a:pos x="259" y="225"/>
                  </a:cxn>
                  <a:cxn ang="0">
                    <a:pos x="280" y="220"/>
                  </a:cxn>
                  <a:cxn ang="0">
                    <a:pos x="302" y="198"/>
                  </a:cxn>
                  <a:cxn ang="0">
                    <a:pos x="332" y="182"/>
                  </a:cxn>
                  <a:cxn ang="0">
                    <a:pos x="363" y="176"/>
                  </a:cxn>
                  <a:cxn ang="0">
                    <a:pos x="388" y="174"/>
                  </a:cxn>
                  <a:cxn ang="0">
                    <a:pos x="418" y="195"/>
                  </a:cxn>
                  <a:cxn ang="0">
                    <a:pos x="414" y="254"/>
                  </a:cxn>
                  <a:cxn ang="0">
                    <a:pos x="382" y="310"/>
                  </a:cxn>
                  <a:cxn ang="0">
                    <a:pos x="356" y="346"/>
                  </a:cxn>
                  <a:cxn ang="0">
                    <a:pos x="335" y="367"/>
                  </a:cxn>
                  <a:cxn ang="0">
                    <a:pos x="342" y="303"/>
                  </a:cxn>
                  <a:cxn ang="0">
                    <a:pos x="297" y="290"/>
                  </a:cxn>
                  <a:cxn ang="0">
                    <a:pos x="286" y="254"/>
                  </a:cxn>
                  <a:cxn ang="0">
                    <a:pos x="267" y="241"/>
                  </a:cxn>
                  <a:cxn ang="0">
                    <a:pos x="225" y="238"/>
                  </a:cxn>
                  <a:cxn ang="0">
                    <a:pos x="195" y="249"/>
                  </a:cxn>
                  <a:cxn ang="0">
                    <a:pos x="160" y="246"/>
                  </a:cxn>
                  <a:cxn ang="0">
                    <a:pos x="136" y="217"/>
                  </a:cxn>
                  <a:cxn ang="0">
                    <a:pos x="110" y="212"/>
                  </a:cxn>
                  <a:cxn ang="0">
                    <a:pos x="134" y="233"/>
                  </a:cxn>
                  <a:cxn ang="0">
                    <a:pos x="106" y="228"/>
                  </a:cxn>
                  <a:cxn ang="0">
                    <a:pos x="82" y="188"/>
                  </a:cxn>
                  <a:cxn ang="0">
                    <a:pos x="74" y="153"/>
                  </a:cxn>
                  <a:cxn ang="0">
                    <a:pos x="55" y="126"/>
                  </a:cxn>
                  <a:cxn ang="0">
                    <a:pos x="66" y="126"/>
                  </a:cxn>
                  <a:cxn ang="0">
                    <a:pos x="58" y="110"/>
                  </a:cxn>
                  <a:cxn ang="0">
                    <a:pos x="29" y="102"/>
                  </a:cxn>
                  <a:cxn ang="0">
                    <a:pos x="23" y="88"/>
                  </a:cxn>
                  <a:cxn ang="0">
                    <a:pos x="15" y="69"/>
                  </a:cxn>
                  <a:cxn ang="0">
                    <a:pos x="8" y="55"/>
                  </a:cxn>
                </a:cxnLst>
                <a:rect l="0" t="0" r="r" b="b"/>
                <a:pathLst>
                  <a:path w="421" h="370">
                    <a:moveTo>
                      <a:pt x="55" y="0"/>
                    </a:moveTo>
                    <a:lnTo>
                      <a:pt x="51" y="5"/>
                    </a:lnTo>
                    <a:lnTo>
                      <a:pt x="48" y="10"/>
                    </a:lnTo>
                    <a:lnTo>
                      <a:pt x="43" y="15"/>
                    </a:lnTo>
                    <a:lnTo>
                      <a:pt x="39" y="19"/>
                    </a:lnTo>
                    <a:lnTo>
                      <a:pt x="35" y="26"/>
                    </a:lnTo>
                    <a:lnTo>
                      <a:pt x="31" y="32"/>
                    </a:lnTo>
                    <a:lnTo>
                      <a:pt x="29" y="39"/>
                    </a:lnTo>
                    <a:lnTo>
                      <a:pt x="29" y="45"/>
                    </a:lnTo>
                    <a:lnTo>
                      <a:pt x="29" y="55"/>
                    </a:lnTo>
                    <a:lnTo>
                      <a:pt x="27" y="61"/>
                    </a:lnTo>
                    <a:lnTo>
                      <a:pt x="26" y="64"/>
                    </a:lnTo>
                    <a:lnTo>
                      <a:pt x="29" y="64"/>
                    </a:lnTo>
                    <a:lnTo>
                      <a:pt x="32" y="64"/>
                    </a:lnTo>
                    <a:lnTo>
                      <a:pt x="34" y="63"/>
                    </a:lnTo>
                    <a:lnTo>
                      <a:pt x="35" y="63"/>
                    </a:lnTo>
                    <a:lnTo>
                      <a:pt x="37" y="63"/>
                    </a:lnTo>
                    <a:lnTo>
                      <a:pt x="39" y="61"/>
                    </a:lnTo>
                    <a:lnTo>
                      <a:pt x="39" y="61"/>
                    </a:lnTo>
                    <a:lnTo>
                      <a:pt x="42" y="59"/>
                    </a:lnTo>
                    <a:lnTo>
                      <a:pt x="45" y="58"/>
                    </a:lnTo>
                    <a:lnTo>
                      <a:pt x="48" y="56"/>
                    </a:lnTo>
                    <a:lnTo>
                      <a:pt x="50" y="56"/>
                    </a:lnTo>
                    <a:lnTo>
                      <a:pt x="51" y="56"/>
                    </a:lnTo>
                    <a:lnTo>
                      <a:pt x="53" y="58"/>
                    </a:lnTo>
                    <a:lnTo>
                      <a:pt x="53" y="58"/>
                    </a:lnTo>
                    <a:lnTo>
                      <a:pt x="55" y="59"/>
                    </a:lnTo>
                    <a:lnTo>
                      <a:pt x="56" y="61"/>
                    </a:lnTo>
                    <a:lnTo>
                      <a:pt x="58" y="63"/>
                    </a:lnTo>
                    <a:lnTo>
                      <a:pt x="61" y="64"/>
                    </a:lnTo>
                    <a:lnTo>
                      <a:pt x="63" y="66"/>
                    </a:lnTo>
                    <a:lnTo>
                      <a:pt x="66" y="67"/>
                    </a:lnTo>
                    <a:lnTo>
                      <a:pt x="67" y="67"/>
                    </a:lnTo>
                    <a:lnTo>
                      <a:pt x="70" y="67"/>
                    </a:lnTo>
                    <a:lnTo>
                      <a:pt x="72" y="67"/>
                    </a:lnTo>
                    <a:lnTo>
                      <a:pt x="75" y="66"/>
                    </a:lnTo>
                    <a:lnTo>
                      <a:pt x="80" y="66"/>
                    </a:lnTo>
                    <a:lnTo>
                      <a:pt x="83" y="64"/>
                    </a:lnTo>
                    <a:lnTo>
                      <a:pt x="86" y="64"/>
                    </a:lnTo>
                    <a:lnTo>
                      <a:pt x="88" y="64"/>
                    </a:lnTo>
                    <a:lnTo>
                      <a:pt x="90" y="64"/>
                    </a:lnTo>
                    <a:lnTo>
                      <a:pt x="91" y="64"/>
                    </a:lnTo>
                    <a:lnTo>
                      <a:pt x="93" y="64"/>
                    </a:lnTo>
                    <a:lnTo>
                      <a:pt x="96" y="64"/>
                    </a:lnTo>
                    <a:lnTo>
                      <a:pt x="101" y="64"/>
                    </a:lnTo>
                    <a:lnTo>
                      <a:pt x="106" y="63"/>
                    </a:lnTo>
                    <a:lnTo>
                      <a:pt x="109" y="63"/>
                    </a:lnTo>
                    <a:lnTo>
                      <a:pt x="114" y="63"/>
                    </a:lnTo>
                    <a:lnTo>
                      <a:pt x="115" y="63"/>
                    </a:lnTo>
                    <a:lnTo>
                      <a:pt x="118" y="61"/>
                    </a:lnTo>
                    <a:lnTo>
                      <a:pt x="120" y="61"/>
                    </a:lnTo>
                    <a:lnTo>
                      <a:pt x="122" y="58"/>
                    </a:lnTo>
                    <a:lnTo>
                      <a:pt x="120" y="56"/>
                    </a:lnTo>
                    <a:lnTo>
                      <a:pt x="120" y="53"/>
                    </a:lnTo>
                    <a:lnTo>
                      <a:pt x="118" y="51"/>
                    </a:lnTo>
                    <a:lnTo>
                      <a:pt x="117" y="53"/>
                    </a:lnTo>
                    <a:lnTo>
                      <a:pt x="110" y="55"/>
                    </a:lnTo>
                    <a:lnTo>
                      <a:pt x="107" y="55"/>
                    </a:lnTo>
                    <a:lnTo>
                      <a:pt x="106" y="56"/>
                    </a:lnTo>
                    <a:lnTo>
                      <a:pt x="102" y="58"/>
                    </a:lnTo>
                    <a:lnTo>
                      <a:pt x="101" y="58"/>
                    </a:lnTo>
                    <a:lnTo>
                      <a:pt x="99" y="58"/>
                    </a:lnTo>
                    <a:lnTo>
                      <a:pt x="98" y="58"/>
                    </a:lnTo>
                    <a:lnTo>
                      <a:pt x="94" y="58"/>
                    </a:lnTo>
                    <a:lnTo>
                      <a:pt x="93" y="55"/>
                    </a:lnTo>
                    <a:lnTo>
                      <a:pt x="90" y="53"/>
                    </a:lnTo>
                    <a:lnTo>
                      <a:pt x="88" y="51"/>
                    </a:lnTo>
                    <a:lnTo>
                      <a:pt x="86" y="50"/>
                    </a:lnTo>
                    <a:lnTo>
                      <a:pt x="85" y="48"/>
                    </a:lnTo>
                    <a:lnTo>
                      <a:pt x="85" y="48"/>
                    </a:lnTo>
                    <a:lnTo>
                      <a:pt x="86" y="48"/>
                    </a:lnTo>
                    <a:lnTo>
                      <a:pt x="88" y="47"/>
                    </a:lnTo>
                    <a:lnTo>
                      <a:pt x="93" y="47"/>
                    </a:lnTo>
                    <a:lnTo>
                      <a:pt x="98" y="47"/>
                    </a:lnTo>
                    <a:lnTo>
                      <a:pt x="101" y="47"/>
                    </a:lnTo>
                    <a:lnTo>
                      <a:pt x="104" y="45"/>
                    </a:lnTo>
                    <a:lnTo>
                      <a:pt x="107" y="45"/>
                    </a:lnTo>
                    <a:lnTo>
                      <a:pt x="110" y="45"/>
                    </a:lnTo>
                    <a:lnTo>
                      <a:pt x="112" y="43"/>
                    </a:lnTo>
                    <a:lnTo>
                      <a:pt x="112" y="42"/>
                    </a:lnTo>
                    <a:lnTo>
                      <a:pt x="114" y="40"/>
                    </a:lnTo>
                    <a:lnTo>
                      <a:pt x="114" y="37"/>
                    </a:lnTo>
                    <a:lnTo>
                      <a:pt x="114" y="35"/>
                    </a:lnTo>
                    <a:lnTo>
                      <a:pt x="114" y="34"/>
                    </a:lnTo>
                    <a:lnTo>
                      <a:pt x="114" y="34"/>
                    </a:lnTo>
                    <a:lnTo>
                      <a:pt x="115" y="34"/>
                    </a:lnTo>
                    <a:lnTo>
                      <a:pt x="117" y="34"/>
                    </a:lnTo>
                    <a:lnTo>
                      <a:pt x="118" y="35"/>
                    </a:lnTo>
                    <a:lnTo>
                      <a:pt x="122" y="37"/>
                    </a:lnTo>
                    <a:lnTo>
                      <a:pt x="126" y="39"/>
                    </a:lnTo>
                    <a:lnTo>
                      <a:pt x="128" y="40"/>
                    </a:lnTo>
                    <a:lnTo>
                      <a:pt x="128" y="42"/>
                    </a:lnTo>
                    <a:lnTo>
                      <a:pt x="128" y="43"/>
                    </a:lnTo>
                    <a:lnTo>
                      <a:pt x="130" y="47"/>
                    </a:lnTo>
                    <a:lnTo>
                      <a:pt x="130" y="48"/>
                    </a:lnTo>
                    <a:lnTo>
                      <a:pt x="131" y="50"/>
                    </a:lnTo>
                    <a:lnTo>
                      <a:pt x="134" y="50"/>
                    </a:lnTo>
                    <a:lnTo>
                      <a:pt x="139" y="51"/>
                    </a:lnTo>
                    <a:lnTo>
                      <a:pt x="142" y="53"/>
                    </a:lnTo>
                    <a:lnTo>
                      <a:pt x="145" y="55"/>
                    </a:lnTo>
                    <a:lnTo>
                      <a:pt x="149" y="55"/>
                    </a:lnTo>
                    <a:lnTo>
                      <a:pt x="150" y="56"/>
                    </a:lnTo>
                    <a:lnTo>
                      <a:pt x="150" y="59"/>
                    </a:lnTo>
                    <a:lnTo>
                      <a:pt x="150" y="61"/>
                    </a:lnTo>
                    <a:lnTo>
                      <a:pt x="149" y="64"/>
                    </a:lnTo>
                    <a:lnTo>
                      <a:pt x="147" y="67"/>
                    </a:lnTo>
                    <a:lnTo>
                      <a:pt x="144" y="69"/>
                    </a:lnTo>
                    <a:lnTo>
                      <a:pt x="142" y="69"/>
                    </a:lnTo>
                    <a:lnTo>
                      <a:pt x="141" y="71"/>
                    </a:lnTo>
                    <a:lnTo>
                      <a:pt x="141" y="71"/>
                    </a:lnTo>
                    <a:lnTo>
                      <a:pt x="141" y="72"/>
                    </a:lnTo>
                    <a:lnTo>
                      <a:pt x="141" y="75"/>
                    </a:lnTo>
                    <a:lnTo>
                      <a:pt x="142" y="78"/>
                    </a:lnTo>
                    <a:lnTo>
                      <a:pt x="144" y="82"/>
                    </a:lnTo>
                    <a:lnTo>
                      <a:pt x="147" y="83"/>
                    </a:lnTo>
                    <a:lnTo>
                      <a:pt x="150" y="85"/>
                    </a:lnTo>
                    <a:lnTo>
                      <a:pt x="153" y="85"/>
                    </a:lnTo>
                    <a:lnTo>
                      <a:pt x="157" y="85"/>
                    </a:lnTo>
                    <a:lnTo>
                      <a:pt x="161" y="86"/>
                    </a:lnTo>
                    <a:lnTo>
                      <a:pt x="163" y="86"/>
                    </a:lnTo>
                    <a:lnTo>
                      <a:pt x="168" y="90"/>
                    </a:lnTo>
                    <a:lnTo>
                      <a:pt x="169" y="91"/>
                    </a:lnTo>
                    <a:lnTo>
                      <a:pt x="174" y="91"/>
                    </a:lnTo>
                    <a:lnTo>
                      <a:pt x="176" y="91"/>
                    </a:lnTo>
                    <a:lnTo>
                      <a:pt x="179" y="91"/>
                    </a:lnTo>
                    <a:lnTo>
                      <a:pt x="181" y="90"/>
                    </a:lnTo>
                    <a:lnTo>
                      <a:pt x="181" y="88"/>
                    </a:lnTo>
                    <a:lnTo>
                      <a:pt x="181" y="83"/>
                    </a:lnTo>
                    <a:lnTo>
                      <a:pt x="177" y="80"/>
                    </a:lnTo>
                    <a:lnTo>
                      <a:pt x="174" y="75"/>
                    </a:lnTo>
                    <a:lnTo>
                      <a:pt x="171" y="72"/>
                    </a:lnTo>
                    <a:lnTo>
                      <a:pt x="169" y="71"/>
                    </a:lnTo>
                    <a:lnTo>
                      <a:pt x="166" y="69"/>
                    </a:lnTo>
                    <a:lnTo>
                      <a:pt x="165" y="67"/>
                    </a:lnTo>
                    <a:lnTo>
                      <a:pt x="163" y="67"/>
                    </a:lnTo>
                    <a:lnTo>
                      <a:pt x="161" y="64"/>
                    </a:lnTo>
                    <a:lnTo>
                      <a:pt x="161" y="63"/>
                    </a:lnTo>
                    <a:lnTo>
                      <a:pt x="163" y="59"/>
                    </a:lnTo>
                    <a:lnTo>
                      <a:pt x="163" y="58"/>
                    </a:lnTo>
                    <a:lnTo>
                      <a:pt x="166" y="56"/>
                    </a:lnTo>
                    <a:lnTo>
                      <a:pt x="169" y="51"/>
                    </a:lnTo>
                    <a:lnTo>
                      <a:pt x="169" y="50"/>
                    </a:lnTo>
                    <a:lnTo>
                      <a:pt x="171" y="48"/>
                    </a:lnTo>
                    <a:lnTo>
                      <a:pt x="173" y="47"/>
                    </a:lnTo>
                    <a:lnTo>
                      <a:pt x="173" y="47"/>
                    </a:lnTo>
                    <a:lnTo>
                      <a:pt x="171" y="47"/>
                    </a:lnTo>
                    <a:lnTo>
                      <a:pt x="169" y="47"/>
                    </a:lnTo>
                    <a:lnTo>
                      <a:pt x="166" y="47"/>
                    </a:lnTo>
                    <a:lnTo>
                      <a:pt x="163" y="47"/>
                    </a:lnTo>
                    <a:lnTo>
                      <a:pt x="158" y="47"/>
                    </a:lnTo>
                    <a:lnTo>
                      <a:pt x="155" y="47"/>
                    </a:lnTo>
                    <a:lnTo>
                      <a:pt x="155" y="47"/>
                    </a:lnTo>
                    <a:lnTo>
                      <a:pt x="155" y="45"/>
                    </a:lnTo>
                    <a:lnTo>
                      <a:pt x="155" y="43"/>
                    </a:lnTo>
                    <a:lnTo>
                      <a:pt x="155" y="42"/>
                    </a:lnTo>
                    <a:lnTo>
                      <a:pt x="155" y="40"/>
                    </a:lnTo>
                    <a:lnTo>
                      <a:pt x="155" y="37"/>
                    </a:lnTo>
                    <a:lnTo>
                      <a:pt x="153" y="34"/>
                    </a:lnTo>
                    <a:lnTo>
                      <a:pt x="152" y="32"/>
                    </a:lnTo>
                    <a:lnTo>
                      <a:pt x="150" y="31"/>
                    </a:lnTo>
                    <a:lnTo>
                      <a:pt x="149" y="31"/>
                    </a:lnTo>
                    <a:lnTo>
                      <a:pt x="149" y="31"/>
                    </a:lnTo>
                    <a:lnTo>
                      <a:pt x="145" y="31"/>
                    </a:lnTo>
                    <a:lnTo>
                      <a:pt x="144" y="32"/>
                    </a:lnTo>
                    <a:lnTo>
                      <a:pt x="142" y="32"/>
                    </a:lnTo>
                    <a:lnTo>
                      <a:pt x="139" y="31"/>
                    </a:lnTo>
                    <a:lnTo>
                      <a:pt x="136" y="29"/>
                    </a:lnTo>
                    <a:lnTo>
                      <a:pt x="138" y="26"/>
                    </a:lnTo>
                    <a:lnTo>
                      <a:pt x="141" y="23"/>
                    </a:lnTo>
                    <a:lnTo>
                      <a:pt x="144" y="23"/>
                    </a:lnTo>
                    <a:lnTo>
                      <a:pt x="145" y="21"/>
                    </a:lnTo>
                    <a:lnTo>
                      <a:pt x="147" y="21"/>
                    </a:lnTo>
                    <a:lnTo>
                      <a:pt x="149" y="21"/>
                    </a:lnTo>
                    <a:lnTo>
                      <a:pt x="150" y="21"/>
                    </a:lnTo>
                    <a:lnTo>
                      <a:pt x="152" y="23"/>
                    </a:lnTo>
                    <a:lnTo>
                      <a:pt x="155" y="24"/>
                    </a:lnTo>
                    <a:lnTo>
                      <a:pt x="158" y="26"/>
                    </a:lnTo>
                    <a:lnTo>
                      <a:pt x="163" y="27"/>
                    </a:lnTo>
                    <a:lnTo>
                      <a:pt x="166" y="29"/>
                    </a:lnTo>
                    <a:lnTo>
                      <a:pt x="169" y="31"/>
                    </a:lnTo>
                    <a:lnTo>
                      <a:pt x="171" y="32"/>
                    </a:lnTo>
                    <a:lnTo>
                      <a:pt x="174" y="34"/>
                    </a:lnTo>
                    <a:lnTo>
                      <a:pt x="176" y="34"/>
                    </a:lnTo>
                    <a:lnTo>
                      <a:pt x="177" y="35"/>
                    </a:lnTo>
                    <a:lnTo>
                      <a:pt x="181" y="37"/>
                    </a:lnTo>
                    <a:lnTo>
                      <a:pt x="182" y="40"/>
                    </a:lnTo>
                    <a:lnTo>
                      <a:pt x="182" y="43"/>
                    </a:lnTo>
                    <a:lnTo>
                      <a:pt x="181" y="45"/>
                    </a:lnTo>
                    <a:lnTo>
                      <a:pt x="181" y="48"/>
                    </a:lnTo>
                    <a:lnTo>
                      <a:pt x="182" y="53"/>
                    </a:lnTo>
                    <a:lnTo>
                      <a:pt x="184" y="56"/>
                    </a:lnTo>
                    <a:lnTo>
                      <a:pt x="185" y="58"/>
                    </a:lnTo>
                    <a:lnTo>
                      <a:pt x="185" y="58"/>
                    </a:lnTo>
                    <a:lnTo>
                      <a:pt x="185" y="58"/>
                    </a:lnTo>
                    <a:lnTo>
                      <a:pt x="187" y="58"/>
                    </a:lnTo>
                    <a:lnTo>
                      <a:pt x="189" y="56"/>
                    </a:lnTo>
                    <a:lnTo>
                      <a:pt x="190" y="55"/>
                    </a:lnTo>
                    <a:lnTo>
                      <a:pt x="192" y="53"/>
                    </a:lnTo>
                    <a:lnTo>
                      <a:pt x="193" y="51"/>
                    </a:lnTo>
                    <a:lnTo>
                      <a:pt x="195" y="50"/>
                    </a:lnTo>
                    <a:lnTo>
                      <a:pt x="198" y="48"/>
                    </a:lnTo>
                    <a:lnTo>
                      <a:pt x="200" y="47"/>
                    </a:lnTo>
                    <a:lnTo>
                      <a:pt x="203" y="47"/>
                    </a:lnTo>
                    <a:lnTo>
                      <a:pt x="205" y="47"/>
                    </a:lnTo>
                    <a:lnTo>
                      <a:pt x="206" y="47"/>
                    </a:lnTo>
                    <a:lnTo>
                      <a:pt x="208" y="47"/>
                    </a:lnTo>
                    <a:lnTo>
                      <a:pt x="209" y="47"/>
                    </a:lnTo>
                    <a:lnTo>
                      <a:pt x="211" y="47"/>
                    </a:lnTo>
                    <a:lnTo>
                      <a:pt x="214" y="48"/>
                    </a:lnTo>
                    <a:lnTo>
                      <a:pt x="217" y="50"/>
                    </a:lnTo>
                    <a:lnTo>
                      <a:pt x="219" y="51"/>
                    </a:lnTo>
                    <a:lnTo>
                      <a:pt x="222" y="53"/>
                    </a:lnTo>
                    <a:lnTo>
                      <a:pt x="225" y="53"/>
                    </a:lnTo>
                    <a:lnTo>
                      <a:pt x="228" y="53"/>
                    </a:lnTo>
                    <a:lnTo>
                      <a:pt x="230" y="55"/>
                    </a:lnTo>
                    <a:lnTo>
                      <a:pt x="233" y="55"/>
                    </a:lnTo>
                    <a:lnTo>
                      <a:pt x="235" y="55"/>
                    </a:lnTo>
                    <a:lnTo>
                      <a:pt x="236" y="58"/>
                    </a:lnTo>
                    <a:lnTo>
                      <a:pt x="236" y="61"/>
                    </a:lnTo>
                    <a:lnTo>
                      <a:pt x="235" y="63"/>
                    </a:lnTo>
                    <a:lnTo>
                      <a:pt x="233" y="64"/>
                    </a:lnTo>
                    <a:lnTo>
                      <a:pt x="225" y="66"/>
                    </a:lnTo>
                    <a:lnTo>
                      <a:pt x="224" y="66"/>
                    </a:lnTo>
                    <a:lnTo>
                      <a:pt x="222" y="66"/>
                    </a:lnTo>
                    <a:lnTo>
                      <a:pt x="221" y="66"/>
                    </a:lnTo>
                    <a:lnTo>
                      <a:pt x="219" y="66"/>
                    </a:lnTo>
                    <a:lnTo>
                      <a:pt x="217" y="66"/>
                    </a:lnTo>
                    <a:lnTo>
                      <a:pt x="216" y="67"/>
                    </a:lnTo>
                    <a:lnTo>
                      <a:pt x="216" y="69"/>
                    </a:lnTo>
                    <a:lnTo>
                      <a:pt x="217" y="72"/>
                    </a:lnTo>
                    <a:lnTo>
                      <a:pt x="219" y="77"/>
                    </a:lnTo>
                    <a:lnTo>
                      <a:pt x="219" y="80"/>
                    </a:lnTo>
                    <a:lnTo>
                      <a:pt x="221" y="82"/>
                    </a:lnTo>
                    <a:lnTo>
                      <a:pt x="225" y="82"/>
                    </a:lnTo>
                    <a:lnTo>
                      <a:pt x="228" y="82"/>
                    </a:lnTo>
                    <a:lnTo>
                      <a:pt x="232" y="82"/>
                    </a:lnTo>
                    <a:lnTo>
                      <a:pt x="233" y="82"/>
                    </a:lnTo>
                    <a:lnTo>
                      <a:pt x="235" y="82"/>
                    </a:lnTo>
                    <a:lnTo>
                      <a:pt x="236" y="82"/>
                    </a:lnTo>
                    <a:lnTo>
                      <a:pt x="236" y="83"/>
                    </a:lnTo>
                    <a:lnTo>
                      <a:pt x="236" y="85"/>
                    </a:lnTo>
                    <a:lnTo>
                      <a:pt x="236" y="88"/>
                    </a:lnTo>
                    <a:lnTo>
                      <a:pt x="235" y="90"/>
                    </a:lnTo>
                    <a:lnTo>
                      <a:pt x="233" y="93"/>
                    </a:lnTo>
                    <a:lnTo>
                      <a:pt x="232" y="94"/>
                    </a:lnTo>
                    <a:lnTo>
                      <a:pt x="228" y="94"/>
                    </a:lnTo>
                    <a:lnTo>
                      <a:pt x="227" y="96"/>
                    </a:lnTo>
                    <a:lnTo>
                      <a:pt x="225" y="98"/>
                    </a:lnTo>
                    <a:lnTo>
                      <a:pt x="224" y="99"/>
                    </a:lnTo>
                    <a:lnTo>
                      <a:pt x="222" y="102"/>
                    </a:lnTo>
                    <a:lnTo>
                      <a:pt x="222" y="106"/>
                    </a:lnTo>
                    <a:lnTo>
                      <a:pt x="221" y="107"/>
                    </a:lnTo>
                    <a:lnTo>
                      <a:pt x="222" y="109"/>
                    </a:lnTo>
                    <a:lnTo>
                      <a:pt x="224" y="110"/>
                    </a:lnTo>
                    <a:lnTo>
                      <a:pt x="225" y="114"/>
                    </a:lnTo>
                    <a:lnTo>
                      <a:pt x="225" y="115"/>
                    </a:lnTo>
                    <a:lnTo>
                      <a:pt x="225" y="117"/>
                    </a:lnTo>
                    <a:lnTo>
                      <a:pt x="228" y="123"/>
                    </a:lnTo>
                    <a:lnTo>
                      <a:pt x="232" y="129"/>
                    </a:lnTo>
                    <a:lnTo>
                      <a:pt x="233" y="134"/>
                    </a:lnTo>
                    <a:lnTo>
                      <a:pt x="232" y="137"/>
                    </a:lnTo>
                    <a:lnTo>
                      <a:pt x="232" y="142"/>
                    </a:lnTo>
                    <a:lnTo>
                      <a:pt x="230" y="147"/>
                    </a:lnTo>
                    <a:lnTo>
                      <a:pt x="228" y="153"/>
                    </a:lnTo>
                    <a:lnTo>
                      <a:pt x="230" y="157"/>
                    </a:lnTo>
                    <a:lnTo>
                      <a:pt x="232" y="161"/>
                    </a:lnTo>
                    <a:lnTo>
                      <a:pt x="233" y="165"/>
                    </a:lnTo>
                    <a:lnTo>
                      <a:pt x="233" y="168"/>
                    </a:lnTo>
                    <a:lnTo>
                      <a:pt x="233" y="171"/>
                    </a:lnTo>
                    <a:lnTo>
                      <a:pt x="235" y="174"/>
                    </a:lnTo>
                    <a:lnTo>
                      <a:pt x="235" y="176"/>
                    </a:lnTo>
                    <a:lnTo>
                      <a:pt x="235" y="179"/>
                    </a:lnTo>
                    <a:lnTo>
                      <a:pt x="233" y="180"/>
                    </a:lnTo>
                    <a:lnTo>
                      <a:pt x="233" y="182"/>
                    </a:lnTo>
                    <a:lnTo>
                      <a:pt x="232" y="180"/>
                    </a:lnTo>
                    <a:lnTo>
                      <a:pt x="232" y="180"/>
                    </a:lnTo>
                    <a:lnTo>
                      <a:pt x="228" y="177"/>
                    </a:lnTo>
                    <a:lnTo>
                      <a:pt x="222" y="174"/>
                    </a:lnTo>
                    <a:lnTo>
                      <a:pt x="219" y="173"/>
                    </a:lnTo>
                    <a:lnTo>
                      <a:pt x="216" y="173"/>
                    </a:lnTo>
                    <a:lnTo>
                      <a:pt x="211" y="173"/>
                    </a:lnTo>
                    <a:lnTo>
                      <a:pt x="209" y="173"/>
                    </a:lnTo>
                    <a:lnTo>
                      <a:pt x="206" y="173"/>
                    </a:lnTo>
                    <a:lnTo>
                      <a:pt x="203" y="174"/>
                    </a:lnTo>
                    <a:lnTo>
                      <a:pt x="201" y="176"/>
                    </a:lnTo>
                    <a:lnTo>
                      <a:pt x="200" y="176"/>
                    </a:lnTo>
                    <a:lnTo>
                      <a:pt x="197" y="177"/>
                    </a:lnTo>
                    <a:lnTo>
                      <a:pt x="195" y="177"/>
                    </a:lnTo>
                    <a:lnTo>
                      <a:pt x="193" y="179"/>
                    </a:lnTo>
                    <a:lnTo>
                      <a:pt x="190" y="185"/>
                    </a:lnTo>
                    <a:lnTo>
                      <a:pt x="189" y="188"/>
                    </a:lnTo>
                    <a:lnTo>
                      <a:pt x="185" y="195"/>
                    </a:lnTo>
                    <a:lnTo>
                      <a:pt x="184" y="200"/>
                    </a:lnTo>
                    <a:lnTo>
                      <a:pt x="184" y="204"/>
                    </a:lnTo>
                    <a:lnTo>
                      <a:pt x="185" y="211"/>
                    </a:lnTo>
                    <a:lnTo>
                      <a:pt x="189" y="214"/>
                    </a:lnTo>
                    <a:lnTo>
                      <a:pt x="195" y="219"/>
                    </a:lnTo>
                    <a:lnTo>
                      <a:pt x="205" y="222"/>
                    </a:lnTo>
                    <a:lnTo>
                      <a:pt x="206" y="220"/>
                    </a:lnTo>
                    <a:lnTo>
                      <a:pt x="209" y="217"/>
                    </a:lnTo>
                    <a:lnTo>
                      <a:pt x="211" y="216"/>
                    </a:lnTo>
                    <a:lnTo>
                      <a:pt x="213" y="212"/>
                    </a:lnTo>
                    <a:lnTo>
                      <a:pt x="216" y="211"/>
                    </a:lnTo>
                    <a:lnTo>
                      <a:pt x="217" y="211"/>
                    </a:lnTo>
                    <a:lnTo>
                      <a:pt x="219" y="209"/>
                    </a:lnTo>
                    <a:lnTo>
                      <a:pt x="222" y="209"/>
                    </a:lnTo>
                    <a:lnTo>
                      <a:pt x="225" y="212"/>
                    </a:lnTo>
                    <a:lnTo>
                      <a:pt x="225" y="214"/>
                    </a:lnTo>
                    <a:lnTo>
                      <a:pt x="225" y="217"/>
                    </a:lnTo>
                    <a:lnTo>
                      <a:pt x="225" y="219"/>
                    </a:lnTo>
                    <a:lnTo>
                      <a:pt x="225" y="219"/>
                    </a:lnTo>
                    <a:lnTo>
                      <a:pt x="225" y="219"/>
                    </a:lnTo>
                    <a:lnTo>
                      <a:pt x="227" y="219"/>
                    </a:lnTo>
                    <a:lnTo>
                      <a:pt x="228" y="219"/>
                    </a:lnTo>
                    <a:lnTo>
                      <a:pt x="232" y="219"/>
                    </a:lnTo>
                    <a:lnTo>
                      <a:pt x="233" y="217"/>
                    </a:lnTo>
                    <a:lnTo>
                      <a:pt x="236" y="217"/>
                    </a:lnTo>
                    <a:lnTo>
                      <a:pt x="240" y="216"/>
                    </a:lnTo>
                    <a:lnTo>
                      <a:pt x="243" y="214"/>
                    </a:lnTo>
                    <a:lnTo>
                      <a:pt x="246" y="214"/>
                    </a:lnTo>
                    <a:lnTo>
                      <a:pt x="248" y="216"/>
                    </a:lnTo>
                    <a:lnTo>
                      <a:pt x="248" y="217"/>
                    </a:lnTo>
                    <a:lnTo>
                      <a:pt x="249" y="219"/>
                    </a:lnTo>
                    <a:lnTo>
                      <a:pt x="251" y="220"/>
                    </a:lnTo>
                    <a:lnTo>
                      <a:pt x="252" y="222"/>
                    </a:lnTo>
                    <a:lnTo>
                      <a:pt x="252" y="224"/>
                    </a:lnTo>
                    <a:lnTo>
                      <a:pt x="256" y="225"/>
                    </a:lnTo>
                    <a:lnTo>
                      <a:pt x="257" y="225"/>
                    </a:lnTo>
                    <a:lnTo>
                      <a:pt x="257" y="225"/>
                    </a:lnTo>
                    <a:lnTo>
                      <a:pt x="259" y="225"/>
                    </a:lnTo>
                    <a:lnTo>
                      <a:pt x="260" y="225"/>
                    </a:lnTo>
                    <a:lnTo>
                      <a:pt x="262" y="225"/>
                    </a:lnTo>
                    <a:lnTo>
                      <a:pt x="265" y="225"/>
                    </a:lnTo>
                    <a:lnTo>
                      <a:pt x="267" y="224"/>
                    </a:lnTo>
                    <a:lnTo>
                      <a:pt x="270" y="224"/>
                    </a:lnTo>
                    <a:lnTo>
                      <a:pt x="272" y="224"/>
                    </a:lnTo>
                    <a:lnTo>
                      <a:pt x="273" y="224"/>
                    </a:lnTo>
                    <a:lnTo>
                      <a:pt x="275" y="224"/>
                    </a:lnTo>
                    <a:lnTo>
                      <a:pt x="276" y="224"/>
                    </a:lnTo>
                    <a:lnTo>
                      <a:pt x="278" y="222"/>
                    </a:lnTo>
                    <a:lnTo>
                      <a:pt x="280" y="220"/>
                    </a:lnTo>
                    <a:lnTo>
                      <a:pt x="281" y="217"/>
                    </a:lnTo>
                    <a:lnTo>
                      <a:pt x="284" y="214"/>
                    </a:lnTo>
                    <a:lnTo>
                      <a:pt x="284" y="211"/>
                    </a:lnTo>
                    <a:lnTo>
                      <a:pt x="286" y="208"/>
                    </a:lnTo>
                    <a:lnTo>
                      <a:pt x="286" y="206"/>
                    </a:lnTo>
                    <a:lnTo>
                      <a:pt x="288" y="203"/>
                    </a:lnTo>
                    <a:lnTo>
                      <a:pt x="288" y="201"/>
                    </a:lnTo>
                    <a:lnTo>
                      <a:pt x="291" y="200"/>
                    </a:lnTo>
                    <a:lnTo>
                      <a:pt x="294" y="200"/>
                    </a:lnTo>
                    <a:lnTo>
                      <a:pt x="299" y="198"/>
                    </a:lnTo>
                    <a:lnTo>
                      <a:pt x="302" y="198"/>
                    </a:lnTo>
                    <a:lnTo>
                      <a:pt x="307" y="198"/>
                    </a:lnTo>
                    <a:lnTo>
                      <a:pt x="310" y="196"/>
                    </a:lnTo>
                    <a:lnTo>
                      <a:pt x="315" y="196"/>
                    </a:lnTo>
                    <a:lnTo>
                      <a:pt x="316" y="193"/>
                    </a:lnTo>
                    <a:lnTo>
                      <a:pt x="319" y="192"/>
                    </a:lnTo>
                    <a:lnTo>
                      <a:pt x="323" y="188"/>
                    </a:lnTo>
                    <a:lnTo>
                      <a:pt x="324" y="184"/>
                    </a:lnTo>
                    <a:lnTo>
                      <a:pt x="327" y="182"/>
                    </a:lnTo>
                    <a:lnTo>
                      <a:pt x="329" y="182"/>
                    </a:lnTo>
                    <a:lnTo>
                      <a:pt x="331" y="182"/>
                    </a:lnTo>
                    <a:lnTo>
                      <a:pt x="332" y="182"/>
                    </a:lnTo>
                    <a:lnTo>
                      <a:pt x="334" y="182"/>
                    </a:lnTo>
                    <a:lnTo>
                      <a:pt x="335" y="182"/>
                    </a:lnTo>
                    <a:lnTo>
                      <a:pt x="337" y="184"/>
                    </a:lnTo>
                    <a:lnTo>
                      <a:pt x="340" y="182"/>
                    </a:lnTo>
                    <a:lnTo>
                      <a:pt x="345" y="182"/>
                    </a:lnTo>
                    <a:lnTo>
                      <a:pt x="348" y="180"/>
                    </a:lnTo>
                    <a:lnTo>
                      <a:pt x="353" y="179"/>
                    </a:lnTo>
                    <a:lnTo>
                      <a:pt x="356" y="179"/>
                    </a:lnTo>
                    <a:lnTo>
                      <a:pt x="359" y="177"/>
                    </a:lnTo>
                    <a:lnTo>
                      <a:pt x="361" y="176"/>
                    </a:lnTo>
                    <a:lnTo>
                      <a:pt x="363" y="176"/>
                    </a:lnTo>
                    <a:lnTo>
                      <a:pt x="363" y="176"/>
                    </a:lnTo>
                    <a:lnTo>
                      <a:pt x="363" y="176"/>
                    </a:lnTo>
                    <a:lnTo>
                      <a:pt x="364" y="176"/>
                    </a:lnTo>
                    <a:lnTo>
                      <a:pt x="366" y="177"/>
                    </a:lnTo>
                    <a:lnTo>
                      <a:pt x="367" y="177"/>
                    </a:lnTo>
                    <a:lnTo>
                      <a:pt x="369" y="177"/>
                    </a:lnTo>
                    <a:lnTo>
                      <a:pt x="372" y="179"/>
                    </a:lnTo>
                    <a:lnTo>
                      <a:pt x="375" y="179"/>
                    </a:lnTo>
                    <a:lnTo>
                      <a:pt x="379" y="179"/>
                    </a:lnTo>
                    <a:lnTo>
                      <a:pt x="383" y="177"/>
                    </a:lnTo>
                    <a:lnTo>
                      <a:pt x="388" y="174"/>
                    </a:lnTo>
                    <a:lnTo>
                      <a:pt x="391" y="171"/>
                    </a:lnTo>
                    <a:lnTo>
                      <a:pt x="396" y="168"/>
                    </a:lnTo>
                    <a:lnTo>
                      <a:pt x="401" y="166"/>
                    </a:lnTo>
                    <a:lnTo>
                      <a:pt x="406" y="163"/>
                    </a:lnTo>
                    <a:lnTo>
                      <a:pt x="409" y="163"/>
                    </a:lnTo>
                    <a:lnTo>
                      <a:pt x="415" y="166"/>
                    </a:lnTo>
                    <a:lnTo>
                      <a:pt x="418" y="171"/>
                    </a:lnTo>
                    <a:lnTo>
                      <a:pt x="418" y="176"/>
                    </a:lnTo>
                    <a:lnTo>
                      <a:pt x="418" y="182"/>
                    </a:lnTo>
                    <a:lnTo>
                      <a:pt x="418" y="188"/>
                    </a:lnTo>
                    <a:lnTo>
                      <a:pt x="418" y="195"/>
                    </a:lnTo>
                    <a:lnTo>
                      <a:pt x="418" y="201"/>
                    </a:lnTo>
                    <a:lnTo>
                      <a:pt x="418" y="206"/>
                    </a:lnTo>
                    <a:lnTo>
                      <a:pt x="420" y="211"/>
                    </a:lnTo>
                    <a:lnTo>
                      <a:pt x="420" y="214"/>
                    </a:lnTo>
                    <a:lnTo>
                      <a:pt x="418" y="219"/>
                    </a:lnTo>
                    <a:lnTo>
                      <a:pt x="418" y="227"/>
                    </a:lnTo>
                    <a:lnTo>
                      <a:pt x="417" y="232"/>
                    </a:lnTo>
                    <a:lnTo>
                      <a:pt x="417" y="236"/>
                    </a:lnTo>
                    <a:lnTo>
                      <a:pt x="415" y="243"/>
                    </a:lnTo>
                    <a:lnTo>
                      <a:pt x="415" y="247"/>
                    </a:lnTo>
                    <a:lnTo>
                      <a:pt x="414" y="254"/>
                    </a:lnTo>
                    <a:lnTo>
                      <a:pt x="412" y="259"/>
                    </a:lnTo>
                    <a:lnTo>
                      <a:pt x="409" y="263"/>
                    </a:lnTo>
                    <a:lnTo>
                      <a:pt x="406" y="270"/>
                    </a:lnTo>
                    <a:lnTo>
                      <a:pt x="402" y="275"/>
                    </a:lnTo>
                    <a:lnTo>
                      <a:pt x="399" y="279"/>
                    </a:lnTo>
                    <a:lnTo>
                      <a:pt x="398" y="283"/>
                    </a:lnTo>
                    <a:lnTo>
                      <a:pt x="394" y="287"/>
                    </a:lnTo>
                    <a:lnTo>
                      <a:pt x="391" y="292"/>
                    </a:lnTo>
                    <a:lnTo>
                      <a:pt x="390" y="297"/>
                    </a:lnTo>
                    <a:lnTo>
                      <a:pt x="385" y="303"/>
                    </a:lnTo>
                    <a:lnTo>
                      <a:pt x="382" y="310"/>
                    </a:lnTo>
                    <a:lnTo>
                      <a:pt x="377" y="316"/>
                    </a:lnTo>
                    <a:lnTo>
                      <a:pt x="374" y="321"/>
                    </a:lnTo>
                    <a:lnTo>
                      <a:pt x="372" y="326"/>
                    </a:lnTo>
                    <a:lnTo>
                      <a:pt x="371" y="329"/>
                    </a:lnTo>
                    <a:lnTo>
                      <a:pt x="369" y="330"/>
                    </a:lnTo>
                    <a:lnTo>
                      <a:pt x="367" y="334"/>
                    </a:lnTo>
                    <a:lnTo>
                      <a:pt x="366" y="335"/>
                    </a:lnTo>
                    <a:lnTo>
                      <a:pt x="363" y="338"/>
                    </a:lnTo>
                    <a:lnTo>
                      <a:pt x="359" y="341"/>
                    </a:lnTo>
                    <a:lnTo>
                      <a:pt x="358" y="345"/>
                    </a:lnTo>
                    <a:lnTo>
                      <a:pt x="356" y="346"/>
                    </a:lnTo>
                    <a:lnTo>
                      <a:pt x="356" y="348"/>
                    </a:lnTo>
                    <a:lnTo>
                      <a:pt x="355" y="351"/>
                    </a:lnTo>
                    <a:lnTo>
                      <a:pt x="353" y="353"/>
                    </a:lnTo>
                    <a:lnTo>
                      <a:pt x="351" y="354"/>
                    </a:lnTo>
                    <a:lnTo>
                      <a:pt x="350" y="356"/>
                    </a:lnTo>
                    <a:lnTo>
                      <a:pt x="347" y="357"/>
                    </a:lnTo>
                    <a:lnTo>
                      <a:pt x="343" y="361"/>
                    </a:lnTo>
                    <a:lnTo>
                      <a:pt x="342" y="362"/>
                    </a:lnTo>
                    <a:lnTo>
                      <a:pt x="340" y="364"/>
                    </a:lnTo>
                    <a:lnTo>
                      <a:pt x="337" y="365"/>
                    </a:lnTo>
                    <a:lnTo>
                      <a:pt x="335" y="367"/>
                    </a:lnTo>
                    <a:lnTo>
                      <a:pt x="335" y="367"/>
                    </a:lnTo>
                    <a:lnTo>
                      <a:pt x="335" y="369"/>
                    </a:lnTo>
                    <a:lnTo>
                      <a:pt x="337" y="354"/>
                    </a:lnTo>
                    <a:lnTo>
                      <a:pt x="339" y="345"/>
                    </a:lnTo>
                    <a:lnTo>
                      <a:pt x="340" y="335"/>
                    </a:lnTo>
                    <a:lnTo>
                      <a:pt x="340" y="324"/>
                    </a:lnTo>
                    <a:lnTo>
                      <a:pt x="342" y="318"/>
                    </a:lnTo>
                    <a:lnTo>
                      <a:pt x="342" y="313"/>
                    </a:lnTo>
                    <a:lnTo>
                      <a:pt x="343" y="310"/>
                    </a:lnTo>
                    <a:lnTo>
                      <a:pt x="343" y="305"/>
                    </a:lnTo>
                    <a:lnTo>
                      <a:pt x="342" y="303"/>
                    </a:lnTo>
                    <a:lnTo>
                      <a:pt x="340" y="300"/>
                    </a:lnTo>
                    <a:lnTo>
                      <a:pt x="337" y="298"/>
                    </a:lnTo>
                    <a:lnTo>
                      <a:pt x="334" y="297"/>
                    </a:lnTo>
                    <a:lnTo>
                      <a:pt x="327" y="295"/>
                    </a:lnTo>
                    <a:lnTo>
                      <a:pt x="323" y="295"/>
                    </a:lnTo>
                    <a:lnTo>
                      <a:pt x="319" y="295"/>
                    </a:lnTo>
                    <a:lnTo>
                      <a:pt x="315" y="295"/>
                    </a:lnTo>
                    <a:lnTo>
                      <a:pt x="311" y="295"/>
                    </a:lnTo>
                    <a:lnTo>
                      <a:pt x="307" y="295"/>
                    </a:lnTo>
                    <a:lnTo>
                      <a:pt x="302" y="294"/>
                    </a:lnTo>
                    <a:lnTo>
                      <a:pt x="297" y="290"/>
                    </a:lnTo>
                    <a:lnTo>
                      <a:pt x="292" y="289"/>
                    </a:lnTo>
                    <a:lnTo>
                      <a:pt x="291" y="289"/>
                    </a:lnTo>
                    <a:lnTo>
                      <a:pt x="288" y="289"/>
                    </a:lnTo>
                    <a:lnTo>
                      <a:pt x="288" y="287"/>
                    </a:lnTo>
                    <a:lnTo>
                      <a:pt x="288" y="286"/>
                    </a:lnTo>
                    <a:lnTo>
                      <a:pt x="288" y="284"/>
                    </a:lnTo>
                    <a:lnTo>
                      <a:pt x="286" y="279"/>
                    </a:lnTo>
                    <a:lnTo>
                      <a:pt x="286" y="273"/>
                    </a:lnTo>
                    <a:lnTo>
                      <a:pt x="286" y="265"/>
                    </a:lnTo>
                    <a:lnTo>
                      <a:pt x="286" y="260"/>
                    </a:lnTo>
                    <a:lnTo>
                      <a:pt x="286" y="254"/>
                    </a:lnTo>
                    <a:lnTo>
                      <a:pt x="286" y="251"/>
                    </a:lnTo>
                    <a:lnTo>
                      <a:pt x="286" y="246"/>
                    </a:lnTo>
                    <a:lnTo>
                      <a:pt x="286" y="244"/>
                    </a:lnTo>
                    <a:lnTo>
                      <a:pt x="284" y="241"/>
                    </a:lnTo>
                    <a:lnTo>
                      <a:pt x="281" y="239"/>
                    </a:lnTo>
                    <a:lnTo>
                      <a:pt x="276" y="238"/>
                    </a:lnTo>
                    <a:lnTo>
                      <a:pt x="275" y="238"/>
                    </a:lnTo>
                    <a:lnTo>
                      <a:pt x="273" y="238"/>
                    </a:lnTo>
                    <a:lnTo>
                      <a:pt x="272" y="239"/>
                    </a:lnTo>
                    <a:lnTo>
                      <a:pt x="270" y="239"/>
                    </a:lnTo>
                    <a:lnTo>
                      <a:pt x="267" y="241"/>
                    </a:lnTo>
                    <a:lnTo>
                      <a:pt x="264" y="241"/>
                    </a:lnTo>
                    <a:lnTo>
                      <a:pt x="259" y="241"/>
                    </a:lnTo>
                    <a:lnTo>
                      <a:pt x="254" y="241"/>
                    </a:lnTo>
                    <a:lnTo>
                      <a:pt x="251" y="243"/>
                    </a:lnTo>
                    <a:lnTo>
                      <a:pt x="248" y="243"/>
                    </a:lnTo>
                    <a:lnTo>
                      <a:pt x="244" y="243"/>
                    </a:lnTo>
                    <a:lnTo>
                      <a:pt x="241" y="244"/>
                    </a:lnTo>
                    <a:lnTo>
                      <a:pt x="238" y="243"/>
                    </a:lnTo>
                    <a:lnTo>
                      <a:pt x="233" y="243"/>
                    </a:lnTo>
                    <a:lnTo>
                      <a:pt x="230" y="241"/>
                    </a:lnTo>
                    <a:lnTo>
                      <a:pt x="225" y="238"/>
                    </a:lnTo>
                    <a:lnTo>
                      <a:pt x="222" y="236"/>
                    </a:lnTo>
                    <a:lnTo>
                      <a:pt x="219" y="235"/>
                    </a:lnTo>
                    <a:lnTo>
                      <a:pt x="217" y="235"/>
                    </a:lnTo>
                    <a:lnTo>
                      <a:pt x="214" y="235"/>
                    </a:lnTo>
                    <a:lnTo>
                      <a:pt x="213" y="235"/>
                    </a:lnTo>
                    <a:lnTo>
                      <a:pt x="209" y="236"/>
                    </a:lnTo>
                    <a:lnTo>
                      <a:pt x="206" y="239"/>
                    </a:lnTo>
                    <a:lnTo>
                      <a:pt x="203" y="241"/>
                    </a:lnTo>
                    <a:lnTo>
                      <a:pt x="200" y="244"/>
                    </a:lnTo>
                    <a:lnTo>
                      <a:pt x="198" y="247"/>
                    </a:lnTo>
                    <a:lnTo>
                      <a:pt x="195" y="249"/>
                    </a:lnTo>
                    <a:lnTo>
                      <a:pt x="193" y="251"/>
                    </a:lnTo>
                    <a:lnTo>
                      <a:pt x="192" y="251"/>
                    </a:lnTo>
                    <a:lnTo>
                      <a:pt x="189" y="251"/>
                    </a:lnTo>
                    <a:lnTo>
                      <a:pt x="184" y="251"/>
                    </a:lnTo>
                    <a:lnTo>
                      <a:pt x="179" y="249"/>
                    </a:lnTo>
                    <a:lnTo>
                      <a:pt x="176" y="249"/>
                    </a:lnTo>
                    <a:lnTo>
                      <a:pt x="173" y="249"/>
                    </a:lnTo>
                    <a:lnTo>
                      <a:pt x="169" y="251"/>
                    </a:lnTo>
                    <a:lnTo>
                      <a:pt x="166" y="251"/>
                    </a:lnTo>
                    <a:lnTo>
                      <a:pt x="163" y="249"/>
                    </a:lnTo>
                    <a:lnTo>
                      <a:pt x="160" y="246"/>
                    </a:lnTo>
                    <a:lnTo>
                      <a:pt x="157" y="241"/>
                    </a:lnTo>
                    <a:lnTo>
                      <a:pt x="155" y="236"/>
                    </a:lnTo>
                    <a:lnTo>
                      <a:pt x="152" y="233"/>
                    </a:lnTo>
                    <a:lnTo>
                      <a:pt x="150" y="230"/>
                    </a:lnTo>
                    <a:lnTo>
                      <a:pt x="149" y="228"/>
                    </a:lnTo>
                    <a:lnTo>
                      <a:pt x="149" y="227"/>
                    </a:lnTo>
                    <a:lnTo>
                      <a:pt x="145" y="225"/>
                    </a:lnTo>
                    <a:lnTo>
                      <a:pt x="144" y="224"/>
                    </a:lnTo>
                    <a:lnTo>
                      <a:pt x="141" y="220"/>
                    </a:lnTo>
                    <a:lnTo>
                      <a:pt x="138" y="219"/>
                    </a:lnTo>
                    <a:lnTo>
                      <a:pt x="136" y="217"/>
                    </a:lnTo>
                    <a:lnTo>
                      <a:pt x="134" y="216"/>
                    </a:lnTo>
                    <a:lnTo>
                      <a:pt x="133" y="216"/>
                    </a:lnTo>
                    <a:lnTo>
                      <a:pt x="131" y="214"/>
                    </a:lnTo>
                    <a:lnTo>
                      <a:pt x="128" y="214"/>
                    </a:lnTo>
                    <a:lnTo>
                      <a:pt x="126" y="214"/>
                    </a:lnTo>
                    <a:lnTo>
                      <a:pt x="123" y="212"/>
                    </a:lnTo>
                    <a:lnTo>
                      <a:pt x="120" y="212"/>
                    </a:lnTo>
                    <a:lnTo>
                      <a:pt x="117" y="212"/>
                    </a:lnTo>
                    <a:lnTo>
                      <a:pt x="114" y="212"/>
                    </a:lnTo>
                    <a:lnTo>
                      <a:pt x="112" y="212"/>
                    </a:lnTo>
                    <a:lnTo>
                      <a:pt x="110" y="212"/>
                    </a:lnTo>
                    <a:lnTo>
                      <a:pt x="110" y="214"/>
                    </a:lnTo>
                    <a:lnTo>
                      <a:pt x="110" y="214"/>
                    </a:lnTo>
                    <a:lnTo>
                      <a:pt x="110" y="216"/>
                    </a:lnTo>
                    <a:lnTo>
                      <a:pt x="114" y="220"/>
                    </a:lnTo>
                    <a:lnTo>
                      <a:pt x="117" y="224"/>
                    </a:lnTo>
                    <a:lnTo>
                      <a:pt x="122" y="227"/>
                    </a:lnTo>
                    <a:lnTo>
                      <a:pt x="123" y="228"/>
                    </a:lnTo>
                    <a:lnTo>
                      <a:pt x="126" y="230"/>
                    </a:lnTo>
                    <a:lnTo>
                      <a:pt x="128" y="232"/>
                    </a:lnTo>
                    <a:lnTo>
                      <a:pt x="131" y="233"/>
                    </a:lnTo>
                    <a:lnTo>
                      <a:pt x="134" y="233"/>
                    </a:lnTo>
                    <a:lnTo>
                      <a:pt x="136" y="235"/>
                    </a:lnTo>
                    <a:lnTo>
                      <a:pt x="134" y="238"/>
                    </a:lnTo>
                    <a:lnTo>
                      <a:pt x="133" y="239"/>
                    </a:lnTo>
                    <a:lnTo>
                      <a:pt x="131" y="239"/>
                    </a:lnTo>
                    <a:lnTo>
                      <a:pt x="126" y="238"/>
                    </a:lnTo>
                    <a:lnTo>
                      <a:pt x="122" y="236"/>
                    </a:lnTo>
                    <a:lnTo>
                      <a:pt x="117" y="235"/>
                    </a:lnTo>
                    <a:lnTo>
                      <a:pt x="114" y="233"/>
                    </a:lnTo>
                    <a:lnTo>
                      <a:pt x="110" y="232"/>
                    </a:lnTo>
                    <a:lnTo>
                      <a:pt x="109" y="230"/>
                    </a:lnTo>
                    <a:lnTo>
                      <a:pt x="106" y="228"/>
                    </a:lnTo>
                    <a:lnTo>
                      <a:pt x="104" y="227"/>
                    </a:lnTo>
                    <a:lnTo>
                      <a:pt x="101" y="222"/>
                    </a:lnTo>
                    <a:lnTo>
                      <a:pt x="99" y="219"/>
                    </a:lnTo>
                    <a:lnTo>
                      <a:pt x="98" y="214"/>
                    </a:lnTo>
                    <a:lnTo>
                      <a:pt x="98" y="208"/>
                    </a:lnTo>
                    <a:lnTo>
                      <a:pt x="98" y="201"/>
                    </a:lnTo>
                    <a:lnTo>
                      <a:pt x="96" y="200"/>
                    </a:lnTo>
                    <a:lnTo>
                      <a:pt x="93" y="196"/>
                    </a:lnTo>
                    <a:lnTo>
                      <a:pt x="88" y="193"/>
                    </a:lnTo>
                    <a:lnTo>
                      <a:pt x="85" y="190"/>
                    </a:lnTo>
                    <a:lnTo>
                      <a:pt x="82" y="188"/>
                    </a:lnTo>
                    <a:lnTo>
                      <a:pt x="80" y="187"/>
                    </a:lnTo>
                    <a:lnTo>
                      <a:pt x="78" y="185"/>
                    </a:lnTo>
                    <a:lnTo>
                      <a:pt x="77" y="184"/>
                    </a:lnTo>
                    <a:lnTo>
                      <a:pt x="75" y="182"/>
                    </a:lnTo>
                    <a:lnTo>
                      <a:pt x="74" y="180"/>
                    </a:lnTo>
                    <a:lnTo>
                      <a:pt x="74" y="179"/>
                    </a:lnTo>
                    <a:lnTo>
                      <a:pt x="74" y="176"/>
                    </a:lnTo>
                    <a:lnTo>
                      <a:pt x="75" y="171"/>
                    </a:lnTo>
                    <a:lnTo>
                      <a:pt x="75" y="165"/>
                    </a:lnTo>
                    <a:lnTo>
                      <a:pt x="74" y="157"/>
                    </a:lnTo>
                    <a:lnTo>
                      <a:pt x="74" y="153"/>
                    </a:lnTo>
                    <a:lnTo>
                      <a:pt x="72" y="150"/>
                    </a:lnTo>
                    <a:lnTo>
                      <a:pt x="70" y="147"/>
                    </a:lnTo>
                    <a:lnTo>
                      <a:pt x="69" y="145"/>
                    </a:lnTo>
                    <a:lnTo>
                      <a:pt x="66" y="144"/>
                    </a:lnTo>
                    <a:lnTo>
                      <a:pt x="64" y="141"/>
                    </a:lnTo>
                    <a:lnTo>
                      <a:pt x="63" y="139"/>
                    </a:lnTo>
                    <a:lnTo>
                      <a:pt x="61" y="136"/>
                    </a:lnTo>
                    <a:lnTo>
                      <a:pt x="59" y="133"/>
                    </a:lnTo>
                    <a:lnTo>
                      <a:pt x="58" y="129"/>
                    </a:lnTo>
                    <a:lnTo>
                      <a:pt x="56" y="128"/>
                    </a:lnTo>
                    <a:lnTo>
                      <a:pt x="55" y="126"/>
                    </a:lnTo>
                    <a:lnTo>
                      <a:pt x="53" y="125"/>
                    </a:lnTo>
                    <a:lnTo>
                      <a:pt x="53" y="125"/>
                    </a:lnTo>
                    <a:lnTo>
                      <a:pt x="53" y="123"/>
                    </a:lnTo>
                    <a:lnTo>
                      <a:pt x="55" y="123"/>
                    </a:lnTo>
                    <a:lnTo>
                      <a:pt x="58" y="123"/>
                    </a:lnTo>
                    <a:lnTo>
                      <a:pt x="59" y="125"/>
                    </a:lnTo>
                    <a:lnTo>
                      <a:pt x="61" y="125"/>
                    </a:lnTo>
                    <a:lnTo>
                      <a:pt x="63" y="126"/>
                    </a:lnTo>
                    <a:lnTo>
                      <a:pt x="64" y="126"/>
                    </a:lnTo>
                    <a:lnTo>
                      <a:pt x="66" y="126"/>
                    </a:lnTo>
                    <a:lnTo>
                      <a:pt x="66" y="126"/>
                    </a:lnTo>
                    <a:lnTo>
                      <a:pt x="67" y="125"/>
                    </a:lnTo>
                    <a:lnTo>
                      <a:pt x="69" y="118"/>
                    </a:lnTo>
                    <a:lnTo>
                      <a:pt x="70" y="114"/>
                    </a:lnTo>
                    <a:lnTo>
                      <a:pt x="69" y="110"/>
                    </a:lnTo>
                    <a:lnTo>
                      <a:pt x="66" y="109"/>
                    </a:lnTo>
                    <a:lnTo>
                      <a:pt x="64" y="109"/>
                    </a:lnTo>
                    <a:lnTo>
                      <a:pt x="63" y="109"/>
                    </a:lnTo>
                    <a:lnTo>
                      <a:pt x="63" y="109"/>
                    </a:lnTo>
                    <a:lnTo>
                      <a:pt x="61" y="109"/>
                    </a:lnTo>
                    <a:lnTo>
                      <a:pt x="59" y="110"/>
                    </a:lnTo>
                    <a:lnTo>
                      <a:pt x="58" y="110"/>
                    </a:lnTo>
                    <a:lnTo>
                      <a:pt x="56" y="110"/>
                    </a:lnTo>
                    <a:lnTo>
                      <a:pt x="55" y="110"/>
                    </a:lnTo>
                    <a:lnTo>
                      <a:pt x="51" y="110"/>
                    </a:lnTo>
                    <a:lnTo>
                      <a:pt x="51" y="110"/>
                    </a:lnTo>
                    <a:lnTo>
                      <a:pt x="50" y="109"/>
                    </a:lnTo>
                    <a:lnTo>
                      <a:pt x="45" y="106"/>
                    </a:lnTo>
                    <a:lnTo>
                      <a:pt x="43" y="104"/>
                    </a:lnTo>
                    <a:lnTo>
                      <a:pt x="40" y="102"/>
                    </a:lnTo>
                    <a:lnTo>
                      <a:pt x="37" y="102"/>
                    </a:lnTo>
                    <a:lnTo>
                      <a:pt x="34" y="102"/>
                    </a:lnTo>
                    <a:lnTo>
                      <a:pt x="29" y="102"/>
                    </a:lnTo>
                    <a:lnTo>
                      <a:pt x="26" y="102"/>
                    </a:lnTo>
                    <a:lnTo>
                      <a:pt x="23" y="104"/>
                    </a:lnTo>
                    <a:lnTo>
                      <a:pt x="21" y="104"/>
                    </a:lnTo>
                    <a:lnTo>
                      <a:pt x="16" y="104"/>
                    </a:lnTo>
                    <a:lnTo>
                      <a:pt x="13" y="104"/>
                    </a:lnTo>
                    <a:lnTo>
                      <a:pt x="13" y="101"/>
                    </a:lnTo>
                    <a:lnTo>
                      <a:pt x="15" y="96"/>
                    </a:lnTo>
                    <a:lnTo>
                      <a:pt x="16" y="93"/>
                    </a:lnTo>
                    <a:lnTo>
                      <a:pt x="19" y="91"/>
                    </a:lnTo>
                    <a:lnTo>
                      <a:pt x="21" y="90"/>
                    </a:lnTo>
                    <a:lnTo>
                      <a:pt x="23" y="88"/>
                    </a:lnTo>
                    <a:lnTo>
                      <a:pt x="24" y="86"/>
                    </a:lnTo>
                    <a:lnTo>
                      <a:pt x="26" y="85"/>
                    </a:lnTo>
                    <a:lnTo>
                      <a:pt x="26" y="82"/>
                    </a:lnTo>
                    <a:lnTo>
                      <a:pt x="27" y="80"/>
                    </a:lnTo>
                    <a:lnTo>
                      <a:pt x="27" y="74"/>
                    </a:lnTo>
                    <a:lnTo>
                      <a:pt x="27" y="71"/>
                    </a:lnTo>
                    <a:lnTo>
                      <a:pt x="27" y="69"/>
                    </a:lnTo>
                    <a:lnTo>
                      <a:pt x="23" y="67"/>
                    </a:lnTo>
                    <a:lnTo>
                      <a:pt x="19" y="67"/>
                    </a:lnTo>
                    <a:lnTo>
                      <a:pt x="18" y="69"/>
                    </a:lnTo>
                    <a:lnTo>
                      <a:pt x="15" y="69"/>
                    </a:lnTo>
                    <a:lnTo>
                      <a:pt x="13" y="71"/>
                    </a:lnTo>
                    <a:lnTo>
                      <a:pt x="11" y="72"/>
                    </a:lnTo>
                    <a:lnTo>
                      <a:pt x="10" y="72"/>
                    </a:lnTo>
                    <a:lnTo>
                      <a:pt x="8" y="72"/>
                    </a:lnTo>
                    <a:lnTo>
                      <a:pt x="5" y="72"/>
                    </a:lnTo>
                    <a:lnTo>
                      <a:pt x="3" y="71"/>
                    </a:lnTo>
                    <a:lnTo>
                      <a:pt x="2" y="71"/>
                    </a:lnTo>
                    <a:lnTo>
                      <a:pt x="0" y="71"/>
                    </a:lnTo>
                    <a:lnTo>
                      <a:pt x="0" y="71"/>
                    </a:lnTo>
                    <a:lnTo>
                      <a:pt x="3" y="64"/>
                    </a:lnTo>
                    <a:lnTo>
                      <a:pt x="8" y="55"/>
                    </a:lnTo>
                    <a:lnTo>
                      <a:pt x="16" y="43"/>
                    </a:lnTo>
                    <a:lnTo>
                      <a:pt x="24" y="32"/>
                    </a:lnTo>
                    <a:lnTo>
                      <a:pt x="32" y="23"/>
                    </a:lnTo>
                    <a:lnTo>
                      <a:pt x="40" y="13"/>
                    </a:lnTo>
                    <a:lnTo>
                      <a:pt x="48" y="5"/>
                    </a:lnTo>
                    <a:lnTo>
                      <a:pt x="55" y="0"/>
                    </a:lnTo>
                  </a:path>
                </a:pathLst>
              </a:custGeom>
              <a:solidFill>
                <a:srgbClr val="006600"/>
              </a:solidFill>
              <a:ln w="9525" cap="rnd">
                <a:noFill/>
                <a:round/>
              </a:ln>
              <a:effectLst/>
            </p:spPr>
            <p:txBody>
              <a:bodyPr/>
              <a:lstStyle/>
              <a:p>
                <a:endParaRPr lang="zh-CN" altLang="en-US"/>
              </a:p>
            </p:txBody>
          </p:sp>
          <p:sp>
            <p:nvSpPr>
              <p:cNvPr id="51214" name="Freeform 14"/>
              <p:cNvSpPr/>
              <p:nvPr/>
            </p:nvSpPr>
            <p:spPr bwMode="auto">
              <a:xfrm>
                <a:off x="1677" y="2402"/>
                <a:ext cx="87" cy="47"/>
              </a:xfrm>
              <a:custGeom>
                <a:avLst/>
                <a:gdLst/>
                <a:ahLst/>
                <a:cxnLst>
                  <a:cxn ang="0">
                    <a:pos x="1" y="34"/>
                  </a:cxn>
                  <a:cxn ang="0">
                    <a:pos x="6" y="31"/>
                  </a:cxn>
                  <a:cxn ang="0">
                    <a:pos x="11" y="29"/>
                  </a:cxn>
                  <a:cxn ang="0">
                    <a:pos x="17" y="29"/>
                  </a:cxn>
                  <a:cxn ang="0">
                    <a:pos x="22" y="29"/>
                  </a:cxn>
                  <a:cxn ang="0">
                    <a:pos x="27" y="29"/>
                  </a:cxn>
                  <a:cxn ang="0">
                    <a:pos x="33" y="31"/>
                  </a:cxn>
                  <a:cxn ang="0">
                    <a:pos x="38" y="32"/>
                  </a:cxn>
                  <a:cxn ang="0">
                    <a:pos x="43" y="35"/>
                  </a:cxn>
                  <a:cxn ang="0">
                    <a:pos x="49" y="37"/>
                  </a:cxn>
                  <a:cxn ang="0">
                    <a:pos x="57" y="40"/>
                  </a:cxn>
                  <a:cxn ang="0">
                    <a:pos x="65" y="43"/>
                  </a:cxn>
                  <a:cxn ang="0">
                    <a:pos x="73" y="45"/>
                  </a:cxn>
                  <a:cxn ang="0">
                    <a:pos x="80" y="46"/>
                  </a:cxn>
                  <a:cxn ang="0">
                    <a:pos x="84" y="46"/>
                  </a:cxn>
                  <a:cxn ang="0">
                    <a:pos x="86" y="43"/>
                  </a:cxn>
                  <a:cxn ang="0">
                    <a:pos x="86" y="40"/>
                  </a:cxn>
                  <a:cxn ang="0">
                    <a:pos x="84" y="34"/>
                  </a:cxn>
                  <a:cxn ang="0">
                    <a:pos x="81" y="31"/>
                  </a:cxn>
                  <a:cxn ang="0">
                    <a:pos x="78" y="26"/>
                  </a:cxn>
                  <a:cxn ang="0">
                    <a:pos x="75" y="23"/>
                  </a:cxn>
                  <a:cxn ang="0">
                    <a:pos x="72" y="19"/>
                  </a:cxn>
                  <a:cxn ang="0">
                    <a:pos x="68" y="16"/>
                  </a:cxn>
                  <a:cxn ang="0">
                    <a:pos x="67" y="13"/>
                  </a:cxn>
                  <a:cxn ang="0">
                    <a:pos x="65" y="10"/>
                  </a:cxn>
                  <a:cxn ang="0">
                    <a:pos x="64" y="7"/>
                  </a:cxn>
                  <a:cxn ang="0">
                    <a:pos x="62" y="5"/>
                  </a:cxn>
                  <a:cxn ang="0">
                    <a:pos x="62" y="3"/>
                  </a:cxn>
                  <a:cxn ang="0">
                    <a:pos x="60" y="3"/>
                  </a:cxn>
                  <a:cxn ang="0">
                    <a:pos x="59" y="3"/>
                  </a:cxn>
                  <a:cxn ang="0">
                    <a:pos x="57" y="5"/>
                  </a:cxn>
                  <a:cxn ang="0">
                    <a:pos x="54" y="5"/>
                  </a:cxn>
                  <a:cxn ang="0">
                    <a:pos x="49" y="5"/>
                  </a:cxn>
                  <a:cxn ang="0">
                    <a:pos x="43" y="3"/>
                  </a:cxn>
                  <a:cxn ang="0">
                    <a:pos x="38" y="2"/>
                  </a:cxn>
                  <a:cxn ang="0">
                    <a:pos x="35" y="2"/>
                  </a:cxn>
                  <a:cxn ang="0">
                    <a:pos x="30" y="2"/>
                  </a:cxn>
                  <a:cxn ang="0">
                    <a:pos x="27" y="2"/>
                  </a:cxn>
                  <a:cxn ang="0">
                    <a:pos x="24" y="2"/>
                  </a:cxn>
                  <a:cxn ang="0">
                    <a:pos x="22" y="0"/>
                  </a:cxn>
                  <a:cxn ang="0">
                    <a:pos x="19" y="0"/>
                  </a:cxn>
                  <a:cxn ang="0">
                    <a:pos x="17" y="0"/>
                  </a:cxn>
                  <a:cxn ang="0">
                    <a:pos x="14" y="0"/>
                  </a:cxn>
                  <a:cxn ang="0">
                    <a:pos x="13" y="0"/>
                  </a:cxn>
                  <a:cxn ang="0">
                    <a:pos x="11" y="0"/>
                  </a:cxn>
                  <a:cxn ang="0">
                    <a:pos x="9" y="2"/>
                  </a:cxn>
                  <a:cxn ang="0">
                    <a:pos x="9" y="3"/>
                  </a:cxn>
                  <a:cxn ang="0">
                    <a:pos x="8" y="5"/>
                  </a:cxn>
                  <a:cxn ang="0">
                    <a:pos x="6" y="10"/>
                  </a:cxn>
                  <a:cxn ang="0">
                    <a:pos x="3" y="16"/>
                  </a:cxn>
                  <a:cxn ang="0">
                    <a:pos x="1" y="18"/>
                  </a:cxn>
                  <a:cxn ang="0">
                    <a:pos x="0" y="21"/>
                  </a:cxn>
                  <a:cxn ang="0">
                    <a:pos x="1" y="26"/>
                  </a:cxn>
                  <a:cxn ang="0">
                    <a:pos x="1" y="32"/>
                  </a:cxn>
                  <a:cxn ang="0">
                    <a:pos x="1" y="34"/>
                  </a:cxn>
                  <a:cxn ang="0">
                    <a:pos x="1" y="35"/>
                  </a:cxn>
                  <a:cxn ang="0">
                    <a:pos x="1" y="34"/>
                  </a:cxn>
                </a:cxnLst>
                <a:rect l="0" t="0" r="r" b="b"/>
                <a:pathLst>
                  <a:path w="87" h="47">
                    <a:moveTo>
                      <a:pt x="1" y="34"/>
                    </a:moveTo>
                    <a:lnTo>
                      <a:pt x="6" y="31"/>
                    </a:lnTo>
                    <a:lnTo>
                      <a:pt x="11" y="29"/>
                    </a:lnTo>
                    <a:lnTo>
                      <a:pt x="17" y="29"/>
                    </a:lnTo>
                    <a:lnTo>
                      <a:pt x="22" y="29"/>
                    </a:lnTo>
                    <a:lnTo>
                      <a:pt x="27" y="29"/>
                    </a:lnTo>
                    <a:lnTo>
                      <a:pt x="33" y="31"/>
                    </a:lnTo>
                    <a:lnTo>
                      <a:pt x="38" y="32"/>
                    </a:lnTo>
                    <a:lnTo>
                      <a:pt x="43" y="35"/>
                    </a:lnTo>
                    <a:lnTo>
                      <a:pt x="49" y="37"/>
                    </a:lnTo>
                    <a:lnTo>
                      <a:pt x="57" y="40"/>
                    </a:lnTo>
                    <a:lnTo>
                      <a:pt x="65" y="43"/>
                    </a:lnTo>
                    <a:lnTo>
                      <a:pt x="73" y="45"/>
                    </a:lnTo>
                    <a:lnTo>
                      <a:pt x="80" y="46"/>
                    </a:lnTo>
                    <a:lnTo>
                      <a:pt x="84" y="46"/>
                    </a:lnTo>
                    <a:lnTo>
                      <a:pt x="86" y="43"/>
                    </a:lnTo>
                    <a:lnTo>
                      <a:pt x="86" y="40"/>
                    </a:lnTo>
                    <a:lnTo>
                      <a:pt x="84" y="34"/>
                    </a:lnTo>
                    <a:lnTo>
                      <a:pt x="81" y="31"/>
                    </a:lnTo>
                    <a:lnTo>
                      <a:pt x="78" y="26"/>
                    </a:lnTo>
                    <a:lnTo>
                      <a:pt x="75" y="23"/>
                    </a:lnTo>
                    <a:lnTo>
                      <a:pt x="72" y="19"/>
                    </a:lnTo>
                    <a:lnTo>
                      <a:pt x="68" y="16"/>
                    </a:lnTo>
                    <a:lnTo>
                      <a:pt x="67" y="13"/>
                    </a:lnTo>
                    <a:lnTo>
                      <a:pt x="65" y="10"/>
                    </a:lnTo>
                    <a:lnTo>
                      <a:pt x="64" y="7"/>
                    </a:lnTo>
                    <a:lnTo>
                      <a:pt x="62" y="5"/>
                    </a:lnTo>
                    <a:lnTo>
                      <a:pt x="62" y="3"/>
                    </a:lnTo>
                    <a:lnTo>
                      <a:pt x="60" y="3"/>
                    </a:lnTo>
                    <a:lnTo>
                      <a:pt x="59" y="3"/>
                    </a:lnTo>
                    <a:lnTo>
                      <a:pt x="57" y="5"/>
                    </a:lnTo>
                    <a:lnTo>
                      <a:pt x="54" y="5"/>
                    </a:lnTo>
                    <a:lnTo>
                      <a:pt x="49" y="5"/>
                    </a:lnTo>
                    <a:lnTo>
                      <a:pt x="43" y="3"/>
                    </a:lnTo>
                    <a:lnTo>
                      <a:pt x="38" y="2"/>
                    </a:lnTo>
                    <a:lnTo>
                      <a:pt x="35" y="2"/>
                    </a:lnTo>
                    <a:lnTo>
                      <a:pt x="30" y="2"/>
                    </a:lnTo>
                    <a:lnTo>
                      <a:pt x="27" y="2"/>
                    </a:lnTo>
                    <a:lnTo>
                      <a:pt x="24" y="2"/>
                    </a:lnTo>
                    <a:lnTo>
                      <a:pt x="22" y="0"/>
                    </a:lnTo>
                    <a:lnTo>
                      <a:pt x="19" y="0"/>
                    </a:lnTo>
                    <a:lnTo>
                      <a:pt x="17" y="0"/>
                    </a:lnTo>
                    <a:lnTo>
                      <a:pt x="14" y="0"/>
                    </a:lnTo>
                    <a:lnTo>
                      <a:pt x="13" y="0"/>
                    </a:lnTo>
                    <a:lnTo>
                      <a:pt x="11" y="0"/>
                    </a:lnTo>
                    <a:lnTo>
                      <a:pt x="9" y="2"/>
                    </a:lnTo>
                    <a:lnTo>
                      <a:pt x="9" y="3"/>
                    </a:lnTo>
                    <a:lnTo>
                      <a:pt x="8" y="5"/>
                    </a:lnTo>
                    <a:lnTo>
                      <a:pt x="6" y="10"/>
                    </a:lnTo>
                    <a:lnTo>
                      <a:pt x="3" y="16"/>
                    </a:lnTo>
                    <a:lnTo>
                      <a:pt x="1" y="18"/>
                    </a:lnTo>
                    <a:lnTo>
                      <a:pt x="0" y="21"/>
                    </a:lnTo>
                    <a:lnTo>
                      <a:pt x="1" y="26"/>
                    </a:lnTo>
                    <a:lnTo>
                      <a:pt x="1" y="32"/>
                    </a:lnTo>
                    <a:lnTo>
                      <a:pt x="1" y="34"/>
                    </a:lnTo>
                    <a:lnTo>
                      <a:pt x="1" y="35"/>
                    </a:lnTo>
                    <a:lnTo>
                      <a:pt x="1" y="34"/>
                    </a:lnTo>
                  </a:path>
                </a:pathLst>
              </a:custGeom>
              <a:solidFill>
                <a:srgbClr val="006600"/>
              </a:solidFill>
              <a:ln w="9525" cap="rnd">
                <a:noFill/>
                <a:round/>
              </a:ln>
              <a:effectLst/>
            </p:spPr>
            <p:txBody>
              <a:bodyPr/>
              <a:lstStyle/>
              <a:p>
                <a:endParaRPr lang="zh-CN" altLang="en-US"/>
              </a:p>
            </p:txBody>
          </p:sp>
          <p:sp>
            <p:nvSpPr>
              <p:cNvPr id="51215" name="Freeform 15"/>
              <p:cNvSpPr/>
              <p:nvPr/>
            </p:nvSpPr>
            <p:spPr bwMode="auto">
              <a:xfrm>
                <a:off x="1753" y="2399"/>
                <a:ext cx="19" cy="23"/>
              </a:xfrm>
              <a:custGeom>
                <a:avLst/>
                <a:gdLst/>
                <a:ahLst/>
                <a:cxnLst>
                  <a:cxn ang="0">
                    <a:pos x="2" y="0"/>
                  </a:cxn>
                  <a:cxn ang="0">
                    <a:pos x="4" y="0"/>
                  </a:cxn>
                  <a:cxn ang="0">
                    <a:pos x="5" y="0"/>
                  </a:cxn>
                  <a:cxn ang="0">
                    <a:pos x="7" y="2"/>
                  </a:cxn>
                  <a:cxn ang="0">
                    <a:pos x="8" y="2"/>
                  </a:cxn>
                  <a:cxn ang="0">
                    <a:pos x="10" y="2"/>
                  </a:cxn>
                  <a:cxn ang="0">
                    <a:pos x="12" y="3"/>
                  </a:cxn>
                  <a:cxn ang="0">
                    <a:pos x="13" y="3"/>
                  </a:cxn>
                  <a:cxn ang="0">
                    <a:pos x="16" y="3"/>
                  </a:cxn>
                  <a:cxn ang="0">
                    <a:pos x="18" y="5"/>
                  </a:cxn>
                  <a:cxn ang="0">
                    <a:pos x="18" y="10"/>
                  </a:cxn>
                  <a:cxn ang="0">
                    <a:pos x="16" y="13"/>
                  </a:cxn>
                  <a:cxn ang="0">
                    <a:pos x="16" y="14"/>
                  </a:cxn>
                  <a:cxn ang="0">
                    <a:pos x="8" y="22"/>
                  </a:cxn>
                  <a:cxn ang="0">
                    <a:pos x="7" y="21"/>
                  </a:cxn>
                  <a:cxn ang="0">
                    <a:pos x="5" y="19"/>
                  </a:cxn>
                  <a:cxn ang="0">
                    <a:pos x="2" y="18"/>
                  </a:cxn>
                  <a:cxn ang="0">
                    <a:pos x="0" y="14"/>
                  </a:cxn>
                  <a:cxn ang="0">
                    <a:pos x="0" y="10"/>
                  </a:cxn>
                  <a:cxn ang="0">
                    <a:pos x="0" y="5"/>
                  </a:cxn>
                  <a:cxn ang="0">
                    <a:pos x="2" y="2"/>
                  </a:cxn>
                  <a:cxn ang="0">
                    <a:pos x="2" y="0"/>
                  </a:cxn>
                </a:cxnLst>
                <a:rect l="0" t="0" r="r" b="b"/>
                <a:pathLst>
                  <a:path w="19" h="23">
                    <a:moveTo>
                      <a:pt x="2" y="0"/>
                    </a:moveTo>
                    <a:lnTo>
                      <a:pt x="4" y="0"/>
                    </a:lnTo>
                    <a:lnTo>
                      <a:pt x="5" y="0"/>
                    </a:lnTo>
                    <a:lnTo>
                      <a:pt x="7" y="2"/>
                    </a:lnTo>
                    <a:lnTo>
                      <a:pt x="8" y="2"/>
                    </a:lnTo>
                    <a:lnTo>
                      <a:pt x="10" y="2"/>
                    </a:lnTo>
                    <a:lnTo>
                      <a:pt x="12" y="3"/>
                    </a:lnTo>
                    <a:lnTo>
                      <a:pt x="13" y="3"/>
                    </a:lnTo>
                    <a:lnTo>
                      <a:pt x="16" y="3"/>
                    </a:lnTo>
                    <a:lnTo>
                      <a:pt x="18" y="5"/>
                    </a:lnTo>
                    <a:lnTo>
                      <a:pt x="18" y="10"/>
                    </a:lnTo>
                    <a:lnTo>
                      <a:pt x="16" y="13"/>
                    </a:lnTo>
                    <a:lnTo>
                      <a:pt x="16" y="14"/>
                    </a:lnTo>
                    <a:lnTo>
                      <a:pt x="8" y="22"/>
                    </a:lnTo>
                    <a:lnTo>
                      <a:pt x="7" y="21"/>
                    </a:lnTo>
                    <a:lnTo>
                      <a:pt x="5" y="19"/>
                    </a:lnTo>
                    <a:lnTo>
                      <a:pt x="2" y="18"/>
                    </a:lnTo>
                    <a:lnTo>
                      <a:pt x="0" y="14"/>
                    </a:lnTo>
                    <a:lnTo>
                      <a:pt x="0" y="10"/>
                    </a:lnTo>
                    <a:lnTo>
                      <a:pt x="0" y="5"/>
                    </a:lnTo>
                    <a:lnTo>
                      <a:pt x="2" y="2"/>
                    </a:lnTo>
                    <a:lnTo>
                      <a:pt x="2" y="0"/>
                    </a:lnTo>
                  </a:path>
                </a:pathLst>
              </a:custGeom>
              <a:solidFill>
                <a:srgbClr val="006600"/>
              </a:solidFill>
              <a:ln w="9525" cap="rnd">
                <a:noFill/>
                <a:round/>
              </a:ln>
              <a:effectLst/>
            </p:spPr>
            <p:txBody>
              <a:bodyPr/>
              <a:lstStyle/>
              <a:p>
                <a:endParaRPr lang="zh-CN" altLang="en-US"/>
              </a:p>
            </p:txBody>
          </p:sp>
          <p:sp>
            <p:nvSpPr>
              <p:cNvPr id="51216" name="Freeform 16"/>
              <p:cNvSpPr/>
              <p:nvPr/>
            </p:nvSpPr>
            <p:spPr bwMode="auto">
              <a:xfrm>
                <a:off x="1704" y="2361"/>
                <a:ext cx="259" cy="132"/>
              </a:xfrm>
              <a:custGeom>
                <a:avLst/>
                <a:gdLst/>
                <a:ahLst/>
                <a:cxnLst>
                  <a:cxn ang="0">
                    <a:pos x="257" y="131"/>
                  </a:cxn>
                  <a:cxn ang="0">
                    <a:pos x="249" y="131"/>
                  </a:cxn>
                  <a:cxn ang="0">
                    <a:pos x="241" y="126"/>
                  </a:cxn>
                  <a:cxn ang="0">
                    <a:pos x="233" y="118"/>
                  </a:cxn>
                  <a:cxn ang="0">
                    <a:pos x="227" y="107"/>
                  </a:cxn>
                  <a:cxn ang="0">
                    <a:pos x="223" y="102"/>
                  </a:cxn>
                  <a:cxn ang="0">
                    <a:pos x="219" y="102"/>
                  </a:cxn>
                  <a:cxn ang="0">
                    <a:pos x="214" y="102"/>
                  </a:cxn>
                  <a:cxn ang="0">
                    <a:pos x="207" y="99"/>
                  </a:cxn>
                  <a:cxn ang="0">
                    <a:pos x="204" y="92"/>
                  </a:cxn>
                  <a:cxn ang="0">
                    <a:pos x="201" y="84"/>
                  </a:cxn>
                  <a:cxn ang="0">
                    <a:pos x="196" y="73"/>
                  </a:cxn>
                  <a:cxn ang="0">
                    <a:pos x="190" y="64"/>
                  </a:cxn>
                  <a:cxn ang="0">
                    <a:pos x="182" y="57"/>
                  </a:cxn>
                  <a:cxn ang="0">
                    <a:pos x="171" y="56"/>
                  </a:cxn>
                  <a:cxn ang="0">
                    <a:pos x="156" y="52"/>
                  </a:cxn>
                  <a:cxn ang="0">
                    <a:pos x="144" y="51"/>
                  </a:cxn>
                  <a:cxn ang="0">
                    <a:pos x="137" y="48"/>
                  </a:cxn>
                  <a:cxn ang="0">
                    <a:pos x="137" y="43"/>
                  </a:cxn>
                  <a:cxn ang="0">
                    <a:pos x="137" y="38"/>
                  </a:cxn>
                  <a:cxn ang="0">
                    <a:pos x="136" y="28"/>
                  </a:cxn>
                  <a:cxn ang="0">
                    <a:pos x="136" y="27"/>
                  </a:cxn>
                  <a:cxn ang="0">
                    <a:pos x="132" y="21"/>
                  </a:cxn>
                  <a:cxn ang="0">
                    <a:pos x="129" y="25"/>
                  </a:cxn>
                  <a:cxn ang="0">
                    <a:pos x="123" y="32"/>
                  </a:cxn>
                  <a:cxn ang="0">
                    <a:pos x="121" y="38"/>
                  </a:cxn>
                  <a:cxn ang="0">
                    <a:pos x="113" y="46"/>
                  </a:cxn>
                  <a:cxn ang="0">
                    <a:pos x="108" y="49"/>
                  </a:cxn>
                  <a:cxn ang="0">
                    <a:pos x="104" y="48"/>
                  </a:cxn>
                  <a:cxn ang="0">
                    <a:pos x="100" y="46"/>
                  </a:cxn>
                  <a:cxn ang="0">
                    <a:pos x="96" y="41"/>
                  </a:cxn>
                  <a:cxn ang="0">
                    <a:pos x="92" y="38"/>
                  </a:cxn>
                  <a:cxn ang="0">
                    <a:pos x="88" y="33"/>
                  </a:cxn>
                  <a:cxn ang="0">
                    <a:pos x="81" y="27"/>
                  </a:cxn>
                  <a:cxn ang="0">
                    <a:pos x="75" y="21"/>
                  </a:cxn>
                  <a:cxn ang="0">
                    <a:pos x="69" y="17"/>
                  </a:cxn>
                  <a:cxn ang="0">
                    <a:pos x="62" y="17"/>
                  </a:cxn>
                  <a:cxn ang="0">
                    <a:pos x="54" y="17"/>
                  </a:cxn>
                  <a:cxn ang="0">
                    <a:pos x="43" y="16"/>
                  </a:cxn>
                  <a:cxn ang="0">
                    <a:pos x="38" y="14"/>
                  </a:cxn>
                  <a:cxn ang="0">
                    <a:pos x="33" y="14"/>
                  </a:cxn>
                  <a:cxn ang="0">
                    <a:pos x="29" y="14"/>
                  </a:cxn>
                  <a:cxn ang="0">
                    <a:pos x="19" y="16"/>
                  </a:cxn>
                  <a:cxn ang="0">
                    <a:pos x="9" y="14"/>
                  </a:cxn>
                  <a:cxn ang="0">
                    <a:pos x="1" y="13"/>
                  </a:cxn>
                  <a:cxn ang="0">
                    <a:pos x="0" y="11"/>
                  </a:cxn>
                  <a:cxn ang="0">
                    <a:pos x="13" y="6"/>
                  </a:cxn>
                  <a:cxn ang="0">
                    <a:pos x="30" y="3"/>
                  </a:cxn>
                  <a:cxn ang="0">
                    <a:pos x="51" y="1"/>
                  </a:cxn>
                  <a:cxn ang="0">
                    <a:pos x="70" y="1"/>
                  </a:cxn>
                  <a:cxn ang="0">
                    <a:pos x="91" y="3"/>
                  </a:cxn>
                  <a:cxn ang="0">
                    <a:pos x="110" y="6"/>
                  </a:cxn>
                  <a:cxn ang="0">
                    <a:pos x="129" y="11"/>
                  </a:cxn>
                  <a:cxn ang="0">
                    <a:pos x="145" y="17"/>
                  </a:cxn>
                  <a:cxn ang="0">
                    <a:pos x="161" y="25"/>
                  </a:cxn>
                  <a:cxn ang="0">
                    <a:pos x="177" y="35"/>
                  </a:cxn>
                  <a:cxn ang="0">
                    <a:pos x="193" y="46"/>
                  </a:cxn>
                  <a:cxn ang="0">
                    <a:pos x="209" y="60"/>
                  </a:cxn>
                  <a:cxn ang="0">
                    <a:pos x="223" y="75"/>
                  </a:cxn>
                  <a:cxn ang="0">
                    <a:pos x="238" y="89"/>
                  </a:cxn>
                  <a:cxn ang="0">
                    <a:pos x="249" y="105"/>
                  </a:cxn>
                  <a:cxn ang="0">
                    <a:pos x="257" y="121"/>
                  </a:cxn>
                </a:cxnLst>
                <a:rect l="0" t="0" r="r" b="b"/>
                <a:pathLst>
                  <a:path w="259" h="132">
                    <a:moveTo>
                      <a:pt x="258" y="129"/>
                    </a:moveTo>
                    <a:lnTo>
                      <a:pt x="257" y="131"/>
                    </a:lnTo>
                    <a:lnTo>
                      <a:pt x="254" y="131"/>
                    </a:lnTo>
                    <a:lnTo>
                      <a:pt x="249" y="131"/>
                    </a:lnTo>
                    <a:lnTo>
                      <a:pt x="246" y="129"/>
                    </a:lnTo>
                    <a:lnTo>
                      <a:pt x="241" y="126"/>
                    </a:lnTo>
                    <a:lnTo>
                      <a:pt x="236" y="123"/>
                    </a:lnTo>
                    <a:lnTo>
                      <a:pt x="233" y="118"/>
                    </a:lnTo>
                    <a:lnTo>
                      <a:pt x="230" y="111"/>
                    </a:lnTo>
                    <a:lnTo>
                      <a:pt x="227" y="107"/>
                    </a:lnTo>
                    <a:lnTo>
                      <a:pt x="225" y="103"/>
                    </a:lnTo>
                    <a:lnTo>
                      <a:pt x="223" y="102"/>
                    </a:lnTo>
                    <a:lnTo>
                      <a:pt x="220" y="102"/>
                    </a:lnTo>
                    <a:lnTo>
                      <a:pt x="219" y="102"/>
                    </a:lnTo>
                    <a:lnTo>
                      <a:pt x="215" y="102"/>
                    </a:lnTo>
                    <a:lnTo>
                      <a:pt x="214" y="102"/>
                    </a:lnTo>
                    <a:lnTo>
                      <a:pt x="211" y="102"/>
                    </a:lnTo>
                    <a:lnTo>
                      <a:pt x="207" y="99"/>
                    </a:lnTo>
                    <a:lnTo>
                      <a:pt x="206" y="95"/>
                    </a:lnTo>
                    <a:lnTo>
                      <a:pt x="204" y="92"/>
                    </a:lnTo>
                    <a:lnTo>
                      <a:pt x="203" y="89"/>
                    </a:lnTo>
                    <a:lnTo>
                      <a:pt x="201" y="84"/>
                    </a:lnTo>
                    <a:lnTo>
                      <a:pt x="199" y="79"/>
                    </a:lnTo>
                    <a:lnTo>
                      <a:pt x="196" y="73"/>
                    </a:lnTo>
                    <a:lnTo>
                      <a:pt x="193" y="68"/>
                    </a:lnTo>
                    <a:lnTo>
                      <a:pt x="190" y="64"/>
                    </a:lnTo>
                    <a:lnTo>
                      <a:pt x="185" y="60"/>
                    </a:lnTo>
                    <a:lnTo>
                      <a:pt x="182" y="57"/>
                    </a:lnTo>
                    <a:lnTo>
                      <a:pt x="175" y="57"/>
                    </a:lnTo>
                    <a:lnTo>
                      <a:pt x="171" y="56"/>
                    </a:lnTo>
                    <a:lnTo>
                      <a:pt x="164" y="54"/>
                    </a:lnTo>
                    <a:lnTo>
                      <a:pt x="156" y="52"/>
                    </a:lnTo>
                    <a:lnTo>
                      <a:pt x="150" y="51"/>
                    </a:lnTo>
                    <a:lnTo>
                      <a:pt x="144" y="51"/>
                    </a:lnTo>
                    <a:lnTo>
                      <a:pt x="139" y="49"/>
                    </a:lnTo>
                    <a:lnTo>
                      <a:pt x="137" y="48"/>
                    </a:lnTo>
                    <a:lnTo>
                      <a:pt x="137" y="46"/>
                    </a:lnTo>
                    <a:lnTo>
                      <a:pt x="137" y="43"/>
                    </a:lnTo>
                    <a:lnTo>
                      <a:pt x="137" y="41"/>
                    </a:lnTo>
                    <a:lnTo>
                      <a:pt x="137" y="38"/>
                    </a:lnTo>
                    <a:lnTo>
                      <a:pt x="137" y="33"/>
                    </a:lnTo>
                    <a:lnTo>
                      <a:pt x="136" y="28"/>
                    </a:lnTo>
                    <a:lnTo>
                      <a:pt x="136" y="27"/>
                    </a:lnTo>
                    <a:lnTo>
                      <a:pt x="136" y="27"/>
                    </a:lnTo>
                    <a:lnTo>
                      <a:pt x="134" y="24"/>
                    </a:lnTo>
                    <a:lnTo>
                      <a:pt x="132" y="21"/>
                    </a:lnTo>
                    <a:lnTo>
                      <a:pt x="131" y="22"/>
                    </a:lnTo>
                    <a:lnTo>
                      <a:pt x="129" y="25"/>
                    </a:lnTo>
                    <a:lnTo>
                      <a:pt x="126" y="28"/>
                    </a:lnTo>
                    <a:lnTo>
                      <a:pt x="123" y="32"/>
                    </a:lnTo>
                    <a:lnTo>
                      <a:pt x="123" y="35"/>
                    </a:lnTo>
                    <a:lnTo>
                      <a:pt x="121" y="38"/>
                    </a:lnTo>
                    <a:lnTo>
                      <a:pt x="116" y="43"/>
                    </a:lnTo>
                    <a:lnTo>
                      <a:pt x="113" y="46"/>
                    </a:lnTo>
                    <a:lnTo>
                      <a:pt x="110" y="48"/>
                    </a:lnTo>
                    <a:lnTo>
                      <a:pt x="108" y="49"/>
                    </a:lnTo>
                    <a:lnTo>
                      <a:pt x="107" y="49"/>
                    </a:lnTo>
                    <a:lnTo>
                      <a:pt x="104" y="48"/>
                    </a:lnTo>
                    <a:lnTo>
                      <a:pt x="102" y="48"/>
                    </a:lnTo>
                    <a:lnTo>
                      <a:pt x="100" y="46"/>
                    </a:lnTo>
                    <a:lnTo>
                      <a:pt x="99" y="43"/>
                    </a:lnTo>
                    <a:lnTo>
                      <a:pt x="96" y="41"/>
                    </a:lnTo>
                    <a:lnTo>
                      <a:pt x="94" y="40"/>
                    </a:lnTo>
                    <a:lnTo>
                      <a:pt x="92" y="38"/>
                    </a:lnTo>
                    <a:lnTo>
                      <a:pt x="89" y="35"/>
                    </a:lnTo>
                    <a:lnTo>
                      <a:pt x="88" y="33"/>
                    </a:lnTo>
                    <a:lnTo>
                      <a:pt x="84" y="30"/>
                    </a:lnTo>
                    <a:lnTo>
                      <a:pt x="81" y="27"/>
                    </a:lnTo>
                    <a:lnTo>
                      <a:pt x="78" y="24"/>
                    </a:lnTo>
                    <a:lnTo>
                      <a:pt x="75" y="21"/>
                    </a:lnTo>
                    <a:lnTo>
                      <a:pt x="72" y="19"/>
                    </a:lnTo>
                    <a:lnTo>
                      <a:pt x="69" y="17"/>
                    </a:lnTo>
                    <a:lnTo>
                      <a:pt x="65" y="17"/>
                    </a:lnTo>
                    <a:lnTo>
                      <a:pt x="62" y="17"/>
                    </a:lnTo>
                    <a:lnTo>
                      <a:pt x="59" y="17"/>
                    </a:lnTo>
                    <a:lnTo>
                      <a:pt x="54" y="17"/>
                    </a:lnTo>
                    <a:lnTo>
                      <a:pt x="48" y="16"/>
                    </a:lnTo>
                    <a:lnTo>
                      <a:pt x="43" y="16"/>
                    </a:lnTo>
                    <a:lnTo>
                      <a:pt x="40" y="14"/>
                    </a:lnTo>
                    <a:lnTo>
                      <a:pt x="38" y="14"/>
                    </a:lnTo>
                    <a:lnTo>
                      <a:pt x="37" y="14"/>
                    </a:lnTo>
                    <a:lnTo>
                      <a:pt x="33" y="14"/>
                    </a:lnTo>
                    <a:lnTo>
                      <a:pt x="32" y="14"/>
                    </a:lnTo>
                    <a:lnTo>
                      <a:pt x="29" y="14"/>
                    </a:lnTo>
                    <a:lnTo>
                      <a:pt x="25" y="14"/>
                    </a:lnTo>
                    <a:lnTo>
                      <a:pt x="19" y="16"/>
                    </a:lnTo>
                    <a:lnTo>
                      <a:pt x="14" y="14"/>
                    </a:lnTo>
                    <a:lnTo>
                      <a:pt x="9" y="14"/>
                    </a:lnTo>
                    <a:lnTo>
                      <a:pt x="5" y="14"/>
                    </a:lnTo>
                    <a:lnTo>
                      <a:pt x="1" y="13"/>
                    </a:lnTo>
                    <a:lnTo>
                      <a:pt x="0" y="11"/>
                    </a:lnTo>
                    <a:lnTo>
                      <a:pt x="0" y="11"/>
                    </a:lnTo>
                    <a:lnTo>
                      <a:pt x="3" y="9"/>
                    </a:lnTo>
                    <a:lnTo>
                      <a:pt x="13" y="6"/>
                    </a:lnTo>
                    <a:lnTo>
                      <a:pt x="21" y="5"/>
                    </a:lnTo>
                    <a:lnTo>
                      <a:pt x="30" y="3"/>
                    </a:lnTo>
                    <a:lnTo>
                      <a:pt x="40" y="1"/>
                    </a:lnTo>
                    <a:lnTo>
                      <a:pt x="51" y="1"/>
                    </a:lnTo>
                    <a:lnTo>
                      <a:pt x="61" y="0"/>
                    </a:lnTo>
                    <a:lnTo>
                      <a:pt x="70" y="1"/>
                    </a:lnTo>
                    <a:lnTo>
                      <a:pt x="81" y="1"/>
                    </a:lnTo>
                    <a:lnTo>
                      <a:pt x="91" y="3"/>
                    </a:lnTo>
                    <a:lnTo>
                      <a:pt x="100" y="5"/>
                    </a:lnTo>
                    <a:lnTo>
                      <a:pt x="110" y="6"/>
                    </a:lnTo>
                    <a:lnTo>
                      <a:pt x="120" y="8"/>
                    </a:lnTo>
                    <a:lnTo>
                      <a:pt x="129" y="11"/>
                    </a:lnTo>
                    <a:lnTo>
                      <a:pt x="137" y="14"/>
                    </a:lnTo>
                    <a:lnTo>
                      <a:pt x="145" y="17"/>
                    </a:lnTo>
                    <a:lnTo>
                      <a:pt x="153" y="21"/>
                    </a:lnTo>
                    <a:lnTo>
                      <a:pt x="161" y="25"/>
                    </a:lnTo>
                    <a:lnTo>
                      <a:pt x="169" y="30"/>
                    </a:lnTo>
                    <a:lnTo>
                      <a:pt x="177" y="35"/>
                    </a:lnTo>
                    <a:lnTo>
                      <a:pt x="185" y="40"/>
                    </a:lnTo>
                    <a:lnTo>
                      <a:pt x="193" y="46"/>
                    </a:lnTo>
                    <a:lnTo>
                      <a:pt x="201" y="52"/>
                    </a:lnTo>
                    <a:lnTo>
                      <a:pt x="209" y="60"/>
                    </a:lnTo>
                    <a:lnTo>
                      <a:pt x="217" y="67"/>
                    </a:lnTo>
                    <a:lnTo>
                      <a:pt x="223" y="75"/>
                    </a:lnTo>
                    <a:lnTo>
                      <a:pt x="231" y="83"/>
                    </a:lnTo>
                    <a:lnTo>
                      <a:pt x="238" y="89"/>
                    </a:lnTo>
                    <a:lnTo>
                      <a:pt x="242" y="97"/>
                    </a:lnTo>
                    <a:lnTo>
                      <a:pt x="249" y="105"/>
                    </a:lnTo>
                    <a:lnTo>
                      <a:pt x="254" y="113"/>
                    </a:lnTo>
                    <a:lnTo>
                      <a:pt x="257" y="121"/>
                    </a:lnTo>
                    <a:lnTo>
                      <a:pt x="258" y="129"/>
                    </a:lnTo>
                  </a:path>
                </a:pathLst>
              </a:custGeom>
              <a:solidFill>
                <a:srgbClr val="006600"/>
              </a:solidFill>
              <a:ln w="9525" cap="rnd">
                <a:noFill/>
                <a:round/>
              </a:ln>
              <a:effectLst/>
            </p:spPr>
            <p:txBody>
              <a:bodyPr/>
              <a:lstStyle/>
              <a:p>
                <a:endParaRPr lang="zh-CN" altLang="en-US"/>
              </a:p>
            </p:txBody>
          </p:sp>
          <p:sp>
            <p:nvSpPr>
              <p:cNvPr id="51217" name="Freeform 17"/>
              <p:cNvSpPr/>
              <p:nvPr/>
            </p:nvSpPr>
            <p:spPr bwMode="auto">
              <a:xfrm>
                <a:off x="1776" y="2578"/>
                <a:ext cx="93" cy="42"/>
              </a:xfrm>
              <a:custGeom>
                <a:avLst/>
                <a:gdLst/>
                <a:ahLst/>
                <a:cxnLst>
                  <a:cxn ang="0">
                    <a:pos x="1" y="39"/>
                  </a:cxn>
                  <a:cxn ang="0">
                    <a:pos x="1" y="36"/>
                  </a:cxn>
                  <a:cxn ang="0">
                    <a:pos x="6" y="30"/>
                  </a:cxn>
                  <a:cxn ang="0">
                    <a:pos x="14" y="25"/>
                  </a:cxn>
                  <a:cxn ang="0">
                    <a:pos x="22" y="25"/>
                  </a:cxn>
                  <a:cxn ang="0">
                    <a:pos x="25" y="25"/>
                  </a:cxn>
                  <a:cxn ang="0">
                    <a:pos x="28" y="27"/>
                  </a:cxn>
                  <a:cxn ang="0">
                    <a:pos x="33" y="28"/>
                  </a:cxn>
                  <a:cxn ang="0">
                    <a:pos x="40" y="28"/>
                  </a:cxn>
                  <a:cxn ang="0">
                    <a:pos x="46" y="27"/>
                  </a:cxn>
                  <a:cxn ang="0">
                    <a:pos x="49" y="25"/>
                  </a:cxn>
                  <a:cxn ang="0">
                    <a:pos x="51" y="23"/>
                  </a:cxn>
                  <a:cxn ang="0">
                    <a:pos x="56" y="20"/>
                  </a:cxn>
                  <a:cxn ang="0">
                    <a:pos x="57" y="22"/>
                  </a:cxn>
                  <a:cxn ang="0">
                    <a:pos x="59" y="27"/>
                  </a:cxn>
                  <a:cxn ang="0">
                    <a:pos x="65" y="22"/>
                  </a:cxn>
                  <a:cxn ang="0">
                    <a:pos x="70" y="12"/>
                  </a:cxn>
                  <a:cxn ang="0">
                    <a:pos x="72" y="8"/>
                  </a:cxn>
                  <a:cxn ang="0">
                    <a:pos x="75" y="4"/>
                  </a:cxn>
                  <a:cxn ang="0">
                    <a:pos x="80" y="1"/>
                  </a:cxn>
                  <a:cxn ang="0">
                    <a:pos x="89" y="0"/>
                  </a:cxn>
                  <a:cxn ang="0">
                    <a:pos x="91" y="4"/>
                  </a:cxn>
                  <a:cxn ang="0">
                    <a:pos x="86" y="11"/>
                  </a:cxn>
                  <a:cxn ang="0">
                    <a:pos x="81" y="16"/>
                  </a:cxn>
                  <a:cxn ang="0">
                    <a:pos x="76" y="19"/>
                  </a:cxn>
                  <a:cxn ang="0">
                    <a:pos x="73" y="19"/>
                  </a:cxn>
                  <a:cxn ang="0">
                    <a:pos x="70" y="20"/>
                  </a:cxn>
                  <a:cxn ang="0">
                    <a:pos x="68" y="22"/>
                  </a:cxn>
                  <a:cxn ang="0">
                    <a:pos x="64" y="25"/>
                  </a:cxn>
                  <a:cxn ang="0">
                    <a:pos x="59" y="28"/>
                  </a:cxn>
                  <a:cxn ang="0">
                    <a:pos x="56" y="31"/>
                  </a:cxn>
                  <a:cxn ang="0">
                    <a:pos x="51" y="33"/>
                  </a:cxn>
                  <a:cxn ang="0">
                    <a:pos x="46" y="36"/>
                  </a:cxn>
                  <a:cxn ang="0">
                    <a:pos x="43" y="39"/>
                  </a:cxn>
                  <a:cxn ang="0">
                    <a:pos x="40" y="41"/>
                  </a:cxn>
                  <a:cxn ang="0">
                    <a:pos x="36" y="41"/>
                  </a:cxn>
                  <a:cxn ang="0">
                    <a:pos x="28" y="39"/>
                  </a:cxn>
                  <a:cxn ang="0">
                    <a:pos x="27" y="35"/>
                  </a:cxn>
                  <a:cxn ang="0">
                    <a:pos x="32" y="31"/>
                  </a:cxn>
                  <a:cxn ang="0">
                    <a:pos x="32" y="30"/>
                  </a:cxn>
                  <a:cxn ang="0">
                    <a:pos x="28" y="30"/>
                  </a:cxn>
                  <a:cxn ang="0">
                    <a:pos x="24" y="31"/>
                  </a:cxn>
                  <a:cxn ang="0">
                    <a:pos x="17" y="35"/>
                  </a:cxn>
                  <a:cxn ang="0">
                    <a:pos x="14" y="36"/>
                  </a:cxn>
                  <a:cxn ang="0">
                    <a:pos x="9" y="38"/>
                  </a:cxn>
                  <a:cxn ang="0">
                    <a:pos x="6" y="39"/>
                  </a:cxn>
                </a:cxnLst>
                <a:rect l="0" t="0" r="r" b="b"/>
                <a:pathLst>
                  <a:path w="93" h="42">
                    <a:moveTo>
                      <a:pt x="3" y="39"/>
                    </a:moveTo>
                    <a:lnTo>
                      <a:pt x="1" y="39"/>
                    </a:lnTo>
                    <a:lnTo>
                      <a:pt x="0" y="38"/>
                    </a:lnTo>
                    <a:lnTo>
                      <a:pt x="1" y="36"/>
                    </a:lnTo>
                    <a:lnTo>
                      <a:pt x="3" y="33"/>
                    </a:lnTo>
                    <a:lnTo>
                      <a:pt x="6" y="30"/>
                    </a:lnTo>
                    <a:lnTo>
                      <a:pt x="9" y="28"/>
                    </a:lnTo>
                    <a:lnTo>
                      <a:pt x="14" y="25"/>
                    </a:lnTo>
                    <a:lnTo>
                      <a:pt x="17" y="25"/>
                    </a:lnTo>
                    <a:lnTo>
                      <a:pt x="22" y="25"/>
                    </a:lnTo>
                    <a:lnTo>
                      <a:pt x="24" y="25"/>
                    </a:lnTo>
                    <a:lnTo>
                      <a:pt x="25" y="25"/>
                    </a:lnTo>
                    <a:lnTo>
                      <a:pt x="27" y="27"/>
                    </a:lnTo>
                    <a:lnTo>
                      <a:pt x="28" y="27"/>
                    </a:lnTo>
                    <a:lnTo>
                      <a:pt x="30" y="28"/>
                    </a:lnTo>
                    <a:lnTo>
                      <a:pt x="33" y="28"/>
                    </a:lnTo>
                    <a:lnTo>
                      <a:pt x="36" y="28"/>
                    </a:lnTo>
                    <a:lnTo>
                      <a:pt x="40" y="28"/>
                    </a:lnTo>
                    <a:lnTo>
                      <a:pt x="43" y="28"/>
                    </a:lnTo>
                    <a:lnTo>
                      <a:pt x="46" y="27"/>
                    </a:lnTo>
                    <a:lnTo>
                      <a:pt x="48" y="27"/>
                    </a:lnTo>
                    <a:lnTo>
                      <a:pt x="49" y="25"/>
                    </a:lnTo>
                    <a:lnTo>
                      <a:pt x="51" y="25"/>
                    </a:lnTo>
                    <a:lnTo>
                      <a:pt x="51" y="23"/>
                    </a:lnTo>
                    <a:lnTo>
                      <a:pt x="52" y="22"/>
                    </a:lnTo>
                    <a:lnTo>
                      <a:pt x="56" y="20"/>
                    </a:lnTo>
                    <a:lnTo>
                      <a:pt x="56" y="20"/>
                    </a:lnTo>
                    <a:lnTo>
                      <a:pt x="57" y="22"/>
                    </a:lnTo>
                    <a:lnTo>
                      <a:pt x="57" y="25"/>
                    </a:lnTo>
                    <a:lnTo>
                      <a:pt x="59" y="27"/>
                    </a:lnTo>
                    <a:lnTo>
                      <a:pt x="62" y="25"/>
                    </a:lnTo>
                    <a:lnTo>
                      <a:pt x="65" y="22"/>
                    </a:lnTo>
                    <a:lnTo>
                      <a:pt x="68" y="16"/>
                    </a:lnTo>
                    <a:lnTo>
                      <a:pt x="70" y="12"/>
                    </a:lnTo>
                    <a:lnTo>
                      <a:pt x="70" y="9"/>
                    </a:lnTo>
                    <a:lnTo>
                      <a:pt x="72" y="8"/>
                    </a:lnTo>
                    <a:lnTo>
                      <a:pt x="73" y="6"/>
                    </a:lnTo>
                    <a:lnTo>
                      <a:pt x="75" y="4"/>
                    </a:lnTo>
                    <a:lnTo>
                      <a:pt x="76" y="3"/>
                    </a:lnTo>
                    <a:lnTo>
                      <a:pt x="80" y="1"/>
                    </a:lnTo>
                    <a:lnTo>
                      <a:pt x="83" y="1"/>
                    </a:lnTo>
                    <a:lnTo>
                      <a:pt x="89" y="0"/>
                    </a:lnTo>
                    <a:lnTo>
                      <a:pt x="92" y="3"/>
                    </a:lnTo>
                    <a:lnTo>
                      <a:pt x="91" y="4"/>
                    </a:lnTo>
                    <a:lnTo>
                      <a:pt x="89" y="8"/>
                    </a:lnTo>
                    <a:lnTo>
                      <a:pt x="86" y="11"/>
                    </a:lnTo>
                    <a:lnTo>
                      <a:pt x="84" y="12"/>
                    </a:lnTo>
                    <a:lnTo>
                      <a:pt x="81" y="16"/>
                    </a:lnTo>
                    <a:lnTo>
                      <a:pt x="78" y="17"/>
                    </a:lnTo>
                    <a:lnTo>
                      <a:pt x="76" y="19"/>
                    </a:lnTo>
                    <a:lnTo>
                      <a:pt x="75" y="19"/>
                    </a:lnTo>
                    <a:lnTo>
                      <a:pt x="73" y="19"/>
                    </a:lnTo>
                    <a:lnTo>
                      <a:pt x="72" y="20"/>
                    </a:lnTo>
                    <a:lnTo>
                      <a:pt x="70" y="20"/>
                    </a:lnTo>
                    <a:lnTo>
                      <a:pt x="70" y="20"/>
                    </a:lnTo>
                    <a:lnTo>
                      <a:pt x="68" y="22"/>
                    </a:lnTo>
                    <a:lnTo>
                      <a:pt x="65" y="23"/>
                    </a:lnTo>
                    <a:lnTo>
                      <a:pt x="64" y="25"/>
                    </a:lnTo>
                    <a:lnTo>
                      <a:pt x="62" y="27"/>
                    </a:lnTo>
                    <a:lnTo>
                      <a:pt x="59" y="28"/>
                    </a:lnTo>
                    <a:lnTo>
                      <a:pt x="57" y="30"/>
                    </a:lnTo>
                    <a:lnTo>
                      <a:pt x="56" y="31"/>
                    </a:lnTo>
                    <a:lnTo>
                      <a:pt x="54" y="31"/>
                    </a:lnTo>
                    <a:lnTo>
                      <a:pt x="51" y="33"/>
                    </a:lnTo>
                    <a:lnTo>
                      <a:pt x="49" y="35"/>
                    </a:lnTo>
                    <a:lnTo>
                      <a:pt x="46" y="36"/>
                    </a:lnTo>
                    <a:lnTo>
                      <a:pt x="44" y="38"/>
                    </a:lnTo>
                    <a:lnTo>
                      <a:pt x="43" y="39"/>
                    </a:lnTo>
                    <a:lnTo>
                      <a:pt x="41" y="39"/>
                    </a:lnTo>
                    <a:lnTo>
                      <a:pt x="40" y="41"/>
                    </a:lnTo>
                    <a:lnTo>
                      <a:pt x="38" y="41"/>
                    </a:lnTo>
                    <a:lnTo>
                      <a:pt x="36" y="41"/>
                    </a:lnTo>
                    <a:lnTo>
                      <a:pt x="33" y="41"/>
                    </a:lnTo>
                    <a:lnTo>
                      <a:pt x="28" y="39"/>
                    </a:lnTo>
                    <a:lnTo>
                      <a:pt x="27" y="38"/>
                    </a:lnTo>
                    <a:lnTo>
                      <a:pt x="27" y="35"/>
                    </a:lnTo>
                    <a:lnTo>
                      <a:pt x="30" y="31"/>
                    </a:lnTo>
                    <a:lnTo>
                      <a:pt x="32" y="31"/>
                    </a:lnTo>
                    <a:lnTo>
                      <a:pt x="32" y="30"/>
                    </a:lnTo>
                    <a:lnTo>
                      <a:pt x="32" y="30"/>
                    </a:lnTo>
                    <a:lnTo>
                      <a:pt x="30" y="30"/>
                    </a:lnTo>
                    <a:lnTo>
                      <a:pt x="28" y="30"/>
                    </a:lnTo>
                    <a:lnTo>
                      <a:pt x="27" y="31"/>
                    </a:lnTo>
                    <a:lnTo>
                      <a:pt x="24" y="31"/>
                    </a:lnTo>
                    <a:lnTo>
                      <a:pt x="20" y="33"/>
                    </a:lnTo>
                    <a:lnTo>
                      <a:pt x="17" y="35"/>
                    </a:lnTo>
                    <a:lnTo>
                      <a:pt x="16" y="36"/>
                    </a:lnTo>
                    <a:lnTo>
                      <a:pt x="14" y="36"/>
                    </a:lnTo>
                    <a:lnTo>
                      <a:pt x="12" y="38"/>
                    </a:lnTo>
                    <a:lnTo>
                      <a:pt x="9" y="38"/>
                    </a:lnTo>
                    <a:lnTo>
                      <a:pt x="8" y="38"/>
                    </a:lnTo>
                    <a:lnTo>
                      <a:pt x="6" y="39"/>
                    </a:lnTo>
                    <a:lnTo>
                      <a:pt x="3" y="39"/>
                    </a:lnTo>
                  </a:path>
                </a:pathLst>
              </a:custGeom>
              <a:solidFill>
                <a:srgbClr val="006600"/>
              </a:solidFill>
              <a:ln w="9525" cap="rnd">
                <a:noFill/>
                <a:round/>
              </a:ln>
              <a:effectLst/>
            </p:spPr>
            <p:txBody>
              <a:bodyPr/>
              <a:lstStyle/>
              <a:p>
                <a:endParaRPr lang="zh-CN" altLang="en-US"/>
              </a:p>
            </p:txBody>
          </p:sp>
          <p:sp>
            <p:nvSpPr>
              <p:cNvPr id="51218" name="Freeform 18"/>
              <p:cNvSpPr/>
              <p:nvPr/>
            </p:nvSpPr>
            <p:spPr bwMode="auto">
              <a:xfrm>
                <a:off x="1616" y="2758"/>
                <a:ext cx="90" cy="55"/>
              </a:xfrm>
              <a:custGeom>
                <a:avLst/>
                <a:gdLst/>
                <a:ahLst/>
                <a:cxnLst>
                  <a:cxn ang="0">
                    <a:pos x="21" y="3"/>
                  </a:cxn>
                  <a:cxn ang="0">
                    <a:pos x="26" y="1"/>
                  </a:cxn>
                  <a:cxn ang="0">
                    <a:pos x="29" y="0"/>
                  </a:cxn>
                  <a:cxn ang="0">
                    <a:pos x="34" y="1"/>
                  </a:cxn>
                  <a:cxn ang="0">
                    <a:pos x="42" y="4"/>
                  </a:cxn>
                  <a:cxn ang="0">
                    <a:pos x="48" y="8"/>
                  </a:cxn>
                  <a:cxn ang="0">
                    <a:pos x="51" y="12"/>
                  </a:cxn>
                  <a:cxn ang="0">
                    <a:pos x="53" y="17"/>
                  </a:cxn>
                  <a:cxn ang="0">
                    <a:pos x="54" y="24"/>
                  </a:cxn>
                  <a:cxn ang="0">
                    <a:pos x="53" y="28"/>
                  </a:cxn>
                  <a:cxn ang="0">
                    <a:pos x="53" y="33"/>
                  </a:cxn>
                  <a:cxn ang="0">
                    <a:pos x="58" y="36"/>
                  </a:cxn>
                  <a:cxn ang="0">
                    <a:pos x="67" y="38"/>
                  </a:cxn>
                  <a:cxn ang="0">
                    <a:pos x="77" y="41"/>
                  </a:cxn>
                  <a:cxn ang="0">
                    <a:pos x="85" y="43"/>
                  </a:cxn>
                  <a:cxn ang="0">
                    <a:pos x="89" y="44"/>
                  </a:cxn>
                  <a:cxn ang="0">
                    <a:pos x="89" y="44"/>
                  </a:cxn>
                  <a:cxn ang="0">
                    <a:pos x="85" y="46"/>
                  </a:cxn>
                  <a:cxn ang="0">
                    <a:pos x="80" y="51"/>
                  </a:cxn>
                  <a:cxn ang="0">
                    <a:pos x="75" y="54"/>
                  </a:cxn>
                  <a:cxn ang="0">
                    <a:pos x="70" y="54"/>
                  </a:cxn>
                  <a:cxn ang="0">
                    <a:pos x="64" y="52"/>
                  </a:cxn>
                  <a:cxn ang="0">
                    <a:pos x="53" y="49"/>
                  </a:cxn>
                  <a:cxn ang="0">
                    <a:pos x="43" y="44"/>
                  </a:cxn>
                  <a:cxn ang="0">
                    <a:pos x="34" y="40"/>
                  </a:cxn>
                  <a:cxn ang="0">
                    <a:pos x="26" y="35"/>
                  </a:cxn>
                  <a:cxn ang="0">
                    <a:pos x="19" y="30"/>
                  </a:cxn>
                  <a:cxn ang="0">
                    <a:pos x="14" y="27"/>
                  </a:cxn>
                  <a:cxn ang="0">
                    <a:pos x="8" y="24"/>
                  </a:cxn>
                  <a:cxn ang="0">
                    <a:pos x="3" y="20"/>
                  </a:cxn>
                  <a:cxn ang="0">
                    <a:pos x="0" y="16"/>
                  </a:cxn>
                  <a:cxn ang="0">
                    <a:pos x="3" y="11"/>
                  </a:cxn>
                  <a:cxn ang="0">
                    <a:pos x="11" y="8"/>
                  </a:cxn>
                  <a:cxn ang="0">
                    <a:pos x="16" y="4"/>
                  </a:cxn>
                </a:cxnLst>
                <a:rect l="0" t="0" r="r" b="b"/>
                <a:pathLst>
                  <a:path w="90" h="55">
                    <a:moveTo>
                      <a:pt x="16" y="4"/>
                    </a:moveTo>
                    <a:lnTo>
                      <a:pt x="21" y="3"/>
                    </a:lnTo>
                    <a:lnTo>
                      <a:pt x="22" y="1"/>
                    </a:lnTo>
                    <a:lnTo>
                      <a:pt x="26" y="1"/>
                    </a:lnTo>
                    <a:lnTo>
                      <a:pt x="27" y="0"/>
                    </a:lnTo>
                    <a:lnTo>
                      <a:pt x="29" y="0"/>
                    </a:lnTo>
                    <a:lnTo>
                      <a:pt x="32" y="0"/>
                    </a:lnTo>
                    <a:lnTo>
                      <a:pt x="34" y="1"/>
                    </a:lnTo>
                    <a:lnTo>
                      <a:pt x="38" y="3"/>
                    </a:lnTo>
                    <a:lnTo>
                      <a:pt x="42" y="4"/>
                    </a:lnTo>
                    <a:lnTo>
                      <a:pt x="45" y="6"/>
                    </a:lnTo>
                    <a:lnTo>
                      <a:pt x="48" y="8"/>
                    </a:lnTo>
                    <a:lnTo>
                      <a:pt x="50" y="9"/>
                    </a:lnTo>
                    <a:lnTo>
                      <a:pt x="51" y="12"/>
                    </a:lnTo>
                    <a:lnTo>
                      <a:pt x="53" y="14"/>
                    </a:lnTo>
                    <a:lnTo>
                      <a:pt x="53" y="17"/>
                    </a:lnTo>
                    <a:lnTo>
                      <a:pt x="54" y="20"/>
                    </a:lnTo>
                    <a:lnTo>
                      <a:pt x="54" y="24"/>
                    </a:lnTo>
                    <a:lnTo>
                      <a:pt x="54" y="27"/>
                    </a:lnTo>
                    <a:lnTo>
                      <a:pt x="53" y="28"/>
                    </a:lnTo>
                    <a:lnTo>
                      <a:pt x="53" y="30"/>
                    </a:lnTo>
                    <a:lnTo>
                      <a:pt x="53" y="33"/>
                    </a:lnTo>
                    <a:lnTo>
                      <a:pt x="54" y="35"/>
                    </a:lnTo>
                    <a:lnTo>
                      <a:pt x="58" y="36"/>
                    </a:lnTo>
                    <a:lnTo>
                      <a:pt x="61" y="36"/>
                    </a:lnTo>
                    <a:lnTo>
                      <a:pt x="67" y="38"/>
                    </a:lnTo>
                    <a:lnTo>
                      <a:pt x="72" y="40"/>
                    </a:lnTo>
                    <a:lnTo>
                      <a:pt x="77" y="41"/>
                    </a:lnTo>
                    <a:lnTo>
                      <a:pt x="80" y="43"/>
                    </a:lnTo>
                    <a:lnTo>
                      <a:pt x="85" y="43"/>
                    </a:lnTo>
                    <a:lnTo>
                      <a:pt x="86" y="44"/>
                    </a:lnTo>
                    <a:lnTo>
                      <a:pt x="89" y="44"/>
                    </a:lnTo>
                    <a:lnTo>
                      <a:pt x="89" y="44"/>
                    </a:lnTo>
                    <a:lnTo>
                      <a:pt x="89" y="44"/>
                    </a:lnTo>
                    <a:lnTo>
                      <a:pt x="88" y="44"/>
                    </a:lnTo>
                    <a:lnTo>
                      <a:pt x="85" y="46"/>
                    </a:lnTo>
                    <a:lnTo>
                      <a:pt x="81" y="49"/>
                    </a:lnTo>
                    <a:lnTo>
                      <a:pt x="80" y="51"/>
                    </a:lnTo>
                    <a:lnTo>
                      <a:pt x="77" y="52"/>
                    </a:lnTo>
                    <a:lnTo>
                      <a:pt x="75" y="54"/>
                    </a:lnTo>
                    <a:lnTo>
                      <a:pt x="72" y="54"/>
                    </a:lnTo>
                    <a:lnTo>
                      <a:pt x="70" y="54"/>
                    </a:lnTo>
                    <a:lnTo>
                      <a:pt x="67" y="54"/>
                    </a:lnTo>
                    <a:lnTo>
                      <a:pt x="64" y="52"/>
                    </a:lnTo>
                    <a:lnTo>
                      <a:pt x="59" y="51"/>
                    </a:lnTo>
                    <a:lnTo>
                      <a:pt x="53" y="49"/>
                    </a:lnTo>
                    <a:lnTo>
                      <a:pt x="48" y="46"/>
                    </a:lnTo>
                    <a:lnTo>
                      <a:pt x="43" y="44"/>
                    </a:lnTo>
                    <a:lnTo>
                      <a:pt x="38" y="43"/>
                    </a:lnTo>
                    <a:lnTo>
                      <a:pt x="34" y="40"/>
                    </a:lnTo>
                    <a:lnTo>
                      <a:pt x="29" y="38"/>
                    </a:lnTo>
                    <a:lnTo>
                      <a:pt x="26" y="35"/>
                    </a:lnTo>
                    <a:lnTo>
                      <a:pt x="22" y="33"/>
                    </a:lnTo>
                    <a:lnTo>
                      <a:pt x="19" y="30"/>
                    </a:lnTo>
                    <a:lnTo>
                      <a:pt x="16" y="28"/>
                    </a:lnTo>
                    <a:lnTo>
                      <a:pt x="14" y="27"/>
                    </a:lnTo>
                    <a:lnTo>
                      <a:pt x="11" y="25"/>
                    </a:lnTo>
                    <a:lnTo>
                      <a:pt x="8" y="24"/>
                    </a:lnTo>
                    <a:lnTo>
                      <a:pt x="5" y="22"/>
                    </a:lnTo>
                    <a:lnTo>
                      <a:pt x="3" y="20"/>
                    </a:lnTo>
                    <a:lnTo>
                      <a:pt x="2" y="19"/>
                    </a:lnTo>
                    <a:lnTo>
                      <a:pt x="0" y="16"/>
                    </a:lnTo>
                    <a:lnTo>
                      <a:pt x="2" y="14"/>
                    </a:lnTo>
                    <a:lnTo>
                      <a:pt x="3" y="11"/>
                    </a:lnTo>
                    <a:lnTo>
                      <a:pt x="8" y="9"/>
                    </a:lnTo>
                    <a:lnTo>
                      <a:pt x="11" y="8"/>
                    </a:lnTo>
                    <a:lnTo>
                      <a:pt x="14" y="6"/>
                    </a:lnTo>
                    <a:lnTo>
                      <a:pt x="16" y="4"/>
                    </a:lnTo>
                    <a:lnTo>
                      <a:pt x="16" y="4"/>
                    </a:lnTo>
                  </a:path>
                </a:pathLst>
              </a:custGeom>
              <a:solidFill>
                <a:srgbClr val="006600"/>
              </a:solidFill>
              <a:ln w="9525" cap="rnd">
                <a:noFill/>
                <a:round/>
              </a:ln>
              <a:effectLst/>
            </p:spPr>
            <p:txBody>
              <a:bodyPr/>
              <a:lstStyle/>
              <a:p>
                <a:endParaRPr lang="zh-CN" altLang="en-US"/>
              </a:p>
            </p:txBody>
          </p:sp>
        </p:grpSp>
        <p:sp>
          <p:nvSpPr>
            <p:cNvPr id="51219" name="Line 19"/>
            <p:cNvSpPr>
              <a:spLocks noChangeShapeType="1"/>
            </p:cNvSpPr>
            <p:nvPr/>
          </p:nvSpPr>
          <p:spPr bwMode="auto">
            <a:xfrm flipH="1">
              <a:off x="1350" y="2497"/>
              <a:ext cx="671" cy="577"/>
            </a:xfrm>
            <a:prstGeom prst="line">
              <a:avLst/>
            </a:prstGeom>
            <a:noFill/>
            <a:ln w="12699">
              <a:solidFill>
                <a:srgbClr val="FF9900"/>
              </a:solidFill>
              <a:round/>
              <a:headEnd type="none" w="sm" len="sm"/>
              <a:tailEnd type="none" w="sm" len="sm"/>
            </a:ln>
            <a:effectLst/>
          </p:spPr>
          <p:txBody>
            <a:bodyPr wrap="none" anchor="ctr"/>
            <a:lstStyle/>
            <a:p>
              <a:endParaRPr lang="zh-CN" altLang="en-US"/>
            </a:p>
          </p:txBody>
        </p:sp>
        <p:sp>
          <p:nvSpPr>
            <p:cNvPr id="51220" name="Line 20"/>
            <p:cNvSpPr>
              <a:spLocks noChangeShapeType="1"/>
            </p:cNvSpPr>
            <p:nvPr/>
          </p:nvSpPr>
          <p:spPr bwMode="auto">
            <a:xfrm flipV="1">
              <a:off x="1360" y="2860"/>
              <a:ext cx="896" cy="203"/>
            </a:xfrm>
            <a:prstGeom prst="line">
              <a:avLst/>
            </a:prstGeom>
            <a:noFill/>
            <a:ln w="12699">
              <a:solidFill>
                <a:srgbClr val="FF9900"/>
              </a:solidFill>
              <a:round/>
              <a:headEnd type="none" w="sm" len="sm"/>
              <a:tailEnd type="none" w="sm" len="sm"/>
            </a:ln>
            <a:effectLst/>
          </p:spPr>
          <p:txBody>
            <a:bodyPr wrap="none" anchor="ctr"/>
            <a:lstStyle/>
            <a:p>
              <a:endParaRPr lang="zh-CN" altLang="en-US"/>
            </a:p>
          </p:txBody>
        </p:sp>
        <p:sp>
          <p:nvSpPr>
            <p:cNvPr id="51221" name="Line 21"/>
            <p:cNvSpPr>
              <a:spLocks noChangeShapeType="1"/>
            </p:cNvSpPr>
            <p:nvPr/>
          </p:nvSpPr>
          <p:spPr bwMode="auto">
            <a:xfrm flipH="1" flipV="1">
              <a:off x="2224" y="2860"/>
              <a:ext cx="896" cy="203"/>
            </a:xfrm>
            <a:prstGeom prst="line">
              <a:avLst/>
            </a:prstGeom>
            <a:noFill/>
            <a:ln w="12699">
              <a:solidFill>
                <a:srgbClr val="FF9900"/>
              </a:solidFill>
              <a:round/>
              <a:headEnd type="none" w="sm" len="sm"/>
              <a:tailEnd type="none" w="sm" len="sm"/>
            </a:ln>
            <a:effectLst/>
          </p:spPr>
          <p:txBody>
            <a:bodyPr wrap="none" anchor="ctr"/>
            <a:lstStyle/>
            <a:p>
              <a:endParaRPr lang="zh-CN" altLang="en-US"/>
            </a:p>
          </p:txBody>
        </p:sp>
        <p:sp>
          <p:nvSpPr>
            <p:cNvPr id="51222" name="Line 22"/>
            <p:cNvSpPr>
              <a:spLocks noChangeShapeType="1"/>
            </p:cNvSpPr>
            <p:nvPr/>
          </p:nvSpPr>
          <p:spPr bwMode="auto">
            <a:xfrm flipH="1" flipV="1">
              <a:off x="2373" y="2497"/>
              <a:ext cx="779" cy="576"/>
            </a:xfrm>
            <a:prstGeom prst="line">
              <a:avLst/>
            </a:prstGeom>
            <a:noFill/>
            <a:ln w="12699">
              <a:solidFill>
                <a:srgbClr val="FF9900"/>
              </a:solidFill>
              <a:round/>
              <a:headEnd type="none" w="sm" len="sm"/>
              <a:tailEnd type="none" w="sm" len="sm"/>
            </a:ln>
            <a:effectLst/>
          </p:spPr>
          <p:txBody>
            <a:bodyPr wrap="none" anchor="ctr"/>
            <a:lstStyle/>
            <a:p>
              <a:endParaRPr lang="zh-CN" altLang="en-US"/>
            </a:p>
          </p:txBody>
        </p:sp>
        <p:sp>
          <p:nvSpPr>
            <p:cNvPr id="51223" name="Line 23"/>
            <p:cNvSpPr>
              <a:spLocks noChangeShapeType="1"/>
            </p:cNvSpPr>
            <p:nvPr/>
          </p:nvSpPr>
          <p:spPr bwMode="auto">
            <a:xfrm flipH="1">
              <a:off x="2021" y="1772"/>
              <a:ext cx="160" cy="715"/>
            </a:xfrm>
            <a:prstGeom prst="line">
              <a:avLst/>
            </a:prstGeom>
            <a:noFill/>
            <a:ln w="12699">
              <a:solidFill>
                <a:srgbClr val="FF9900"/>
              </a:solidFill>
              <a:round/>
              <a:headEnd type="none" w="sm" len="sm"/>
              <a:tailEnd type="none" w="sm" len="sm"/>
            </a:ln>
            <a:effectLst/>
          </p:spPr>
          <p:txBody>
            <a:bodyPr wrap="none" anchor="ctr"/>
            <a:lstStyle/>
            <a:p>
              <a:endParaRPr lang="zh-CN" altLang="en-US"/>
            </a:p>
          </p:txBody>
        </p:sp>
        <p:sp>
          <p:nvSpPr>
            <p:cNvPr id="51224" name="Line 24"/>
            <p:cNvSpPr>
              <a:spLocks noChangeShapeType="1"/>
            </p:cNvSpPr>
            <p:nvPr/>
          </p:nvSpPr>
          <p:spPr bwMode="auto">
            <a:xfrm>
              <a:off x="2181" y="1761"/>
              <a:ext cx="235" cy="758"/>
            </a:xfrm>
            <a:prstGeom prst="line">
              <a:avLst/>
            </a:prstGeom>
            <a:noFill/>
            <a:ln w="12699">
              <a:solidFill>
                <a:srgbClr val="FF9900"/>
              </a:solidFill>
              <a:round/>
              <a:headEnd type="none" w="sm" len="sm"/>
              <a:tailEnd type="none" w="sm" len="sm"/>
            </a:ln>
            <a:effectLst/>
          </p:spPr>
          <p:txBody>
            <a:bodyPr wrap="none" anchor="ctr"/>
            <a:lstStyle/>
            <a:p>
              <a:endParaRPr lang="zh-CN" altLang="en-US"/>
            </a:p>
          </p:txBody>
        </p:sp>
        <p:sp>
          <p:nvSpPr>
            <p:cNvPr id="51225" name="Line 25"/>
            <p:cNvSpPr>
              <a:spLocks noChangeShapeType="1"/>
            </p:cNvSpPr>
            <p:nvPr/>
          </p:nvSpPr>
          <p:spPr bwMode="auto">
            <a:xfrm>
              <a:off x="1125" y="1537"/>
              <a:ext cx="278" cy="0"/>
            </a:xfrm>
            <a:prstGeom prst="line">
              <a:avLst/>
            </a:prstGeom>
            <a:noFill/>
            <a:ln w="25399">
              <a:solidFill>
                <a:schemeClr val="accent2"/>
              </a:solidFill>
              <a:round/>
              <a:headEnd type="none" w="sm" len="sm"/>
              <a:tailEnd type="none" w="sm" len="sm"/>
            </a:ln>
            <a:effectLst/>
          </p:spPr>
          <p:txBody>
            <a:bodyPr wrap="none" anchor="ctr"/>
            <a:lstStyle/>
            <a:p>
              <a:endParaRPr lang="zh-CN" altLang="en-US"/>
            </a:p>
          </p:txBody>
        </p:sp>
        <p:sp>
          <p:nvSpPr>
            <p:cNvPr id="51226" name="Line 26"/>
            <p:cNvSpPr>
              <a:spLocks noChangeShapeType="1"/>
            </p:cNvSpPr>
            <p:nvPr/>
          </p:nvSpPr>
          <p:spPr bwMode="auto">
            <a:xfrm>
              <a:off x="1125" y="2598"/>
              <a:ext cx="278" cy="0"/>
            </a:xfrm>
            <a:prstGeom prst="line">
              <a:avLst/>
            </a:prstGeom>
            <a:noFill/>
            <a:ln w="25399">
              <a:solidFill>
                <a:schemeClr val="accent2"/>
              </a:solidFill>
              <a:round/>
              <a:headEnd type="none" w="sm" len="sm"/>
              <a:tailEnd type="none" w="sm" len="sm"/>
            </a:ln>
            <a:effectLst/>
          </p:spPr>
          <p:txBody>
            <a:bodyPr wrap="none" anchor="ctr"/>
            <a:lstStyle/>
            <a:p>
              <a:endParaRPr lang="zh-CN" altLang="en-US"/>
            </a:p>
          </p:txBody>
        </p:sp>
        <p:sp>
          <p:nvSpPr>
            <p:cNvPr id="51227" name="Line 27"/>
            <p:cNvSpPr>
              <a:spLocks noChangeShapeType="1"/>
            </p:cNvSpPr>
            <p:nvPr/>
          </p:nvSpPr>
          <p:spPr bwMode="auto">
            <a:xfrm>
              <a:off x="1275" y="1537"/>
              <a:ext cx="2" cy="1057"/>
            </a:xfrm>
            <a:prstGeom prst="line">
              <a:avLst/>
            </a:prstGeom>
            <a:noFill/>
            <a:ln w="25399">
              <a:solidFill>
                <a:schemeClr val="accent2"/>
              </a:solidFill>
              <a:round/>
              <a:headEnd type="stealth" w="med" len="med"/>
              <a:tailEnd type="stealth" w="med" len="med"/>
            </a:ln>
            <a:effectLst/>
          </p:spPr>
          <p:txBody>
            <a:bodyPr wrap="none" anchor="ctr"/>
            <a:lstStyle/>
            <a:p>
              <a:endParaRPr lang="zh-CN" altLang="en-US"/>
            </a:p>
          </p:txBody>
        </p:sp>
        <p:sp>
          <p:nvSpPr>
            <p:cNvPr id="51228" name="Rectangle 28"/>
            <p:cNvSpPr>
              <a:spLocks noChangeArrowheads="1"/>
            </p:cNvSpPr>
            <p:nvPr/>
          </p:nvSpPr>
          <p:spPr bwMode="auto">
            <a:xfrm>
              <a:off x="670" y="1812"/>
              <a:ext cx="461" cy="288"/>
            </a:xfrm>
            <a:prstGeom prst="rect">
              <a:avLst/>
            </a:prstGeom>
            <a:noFill/>
            <a:ln w="9525">
              <a:noFill/>
              <a:miter lim="800000"/>
            </a:ln>
            <a:effectLst/>
          </p:spPr>
          <p:txBody>
            <a:bodyPr wrap="none" lIns="92075" tIns="46038" rIns="92075" bIns="46038">
              <a:spAutoFit/>
            </a:bodyPr>
            <a:lstStyle/>
            <a:p>
              <a:pPr algn="ctr" defTabSz="762000" eaLnBrk="0" hangingPunct="0"/>
              <a:r>
                <a:rPr lang="zh-CN" altLang="en-US" sz="1400" b="1" dirty="0">
                  <a:solidFill>
                    <a:srgbClr val="0070C0"/>
                  </a:solidFill>
                  <a:effectLst>
                    <a:outerShdw blurRad="38100" dist="38100" dir="2700000" algn="tl">
                      <a:srgbClr val="000000"/>
                    </a:outerShdw>
                  </a:effectLst>
                  <a:latin typeface="Arial" panose="020B0604020202020204" pitchFamily="34" charset="0"/>
                </a:rPr>
                <a:t>36,000</a:t>
              </a:r>
              <a:endParaRPr lang="zh-CN" altLang="en-US" sz="1400" b="1" dirty="0">
                <a:solidFill>
                  <a:srgbClr val="0070C0"/>
                </a:solidFill>
                <a:effectLst>
                  <a:outerShdw blurRad="38100" dist="38100" dir="2700000" algn="tl">
                    <a:srgbClr val="000000"/>
                  </a:outerShdw>
                </a:effectLst>
                <a:latin typeface="Arial" panose="020B0604020202020204" pitchFamily="34" charset="0"/>
              </a:endParaRPr>
            </a:p>
            <a:p>
              <a:pPr algn="ctr" defTabSz="762000" eaLnBrk="0" hangingPunct="0"/>
              <a:r>
                <a:rPr lang="zh-CN" altLang="en-US" sz="1400" b="1" dirty="0">
                  <a:solidFill>
                    <a:srgbClr val="0070C0"/>
                  </a:solidFill>
                  <a:effectLst>
                    <a:outerShdw blurRad="38100" dist="38100" dir="2700000" algn="tl">
                      <a:srgbClr val="000000"/>
                    </a:outerShdw>
                  </a:effectLst>
                  <a:latin typeface="Arial" panose="020B0604020202020204" pitchFamily="34" charset="0"/>
                </a:rPr>
                <a:t>公里</a:t>
              </a:r>
              <a:endParaRPr lang="zh-CN" altLang="en-US" sz="1400" b="1" dirty="0">
                <a:solidFill>
                  <a:srgbClr val="0070C0"/>
                </a:solidFill>
                <a:effectLst>
                  <a:outerShdw blurRad="38100" dist="38100" dir="2700000" algn="tl">
                    <a:srgbClr val="000000"/>
                  </a:outerShdw>
                </a:effectLst>
                <a:latin typeface="Arial" panose="020B0604020202020204" pitchFamily="34" charset="0"/>
              </a:endParaRPr>
            </a:p>
          </p:txBody>
        </p:sp>
        <p:sp>
          <p:nvSpPr>
            <p:cNvPr id="51229" name="Rectangle 29"/>
            <p:cNvSpPr>
              <a:spLocks noChangeArrowheads="1"/>
            </p:cNvSpPr>
            <p:nvPr/>
          </p:nvSpPr>
          <p:spPr bwMode="auto">
            <a:xfrm>
              <a:off x="1981" y="2927"/>
              <a:ext cx="438" cy="218"/>
            </a:xfrm>
            <a:prstGeom prst="rect">
              <a:avLst/>
            </a:prstGeom>
            <a:noFill/>
            <a:ln w="9525">
              <a:noFill/>
              <a:miter lim="800000"/>
            </a:ln>
            <a:effectLst/>
          </p:spPr>
          <p:txBody>
            <a:bodyPr wrap="none" lIns="92075" tIns="46038" rIns="92075" bIns="46038">
              <a:spAutoFit/>
            </a:bodyPr>
            <a:lstStyle/>
            <a:p>
              <a:pPr algn="ctr" defTabSz="762000" eaLnBrk="0" hangingPunct="0"/>
              <a:r>
                <a:rPr lang="zh-CN" altLang="en-US" sz="2000" b="1">
                  <a:solidFill>
                    <a:srgbClr val="66FF33"/>
                  </a:solidFill>
                  <a:effectLst>
                    <a:outerShdw blurRad="38100" dist="38100" dir="2700000" algn="tl">
                      <a:srgbClr val="000000"/>
                    </a:outerShdw>
                  </a:effectLst>
                  <a:latin typeface="Arial" panose="020B0604020202020204" pitchFamily="34" charset="0"/>
                </a:rPr>
                <a:t>地球</a:t>
              </a:r>
              <a:endParaRPr lang="zh-CN" altLang="en-US" sz="2000" b="1">
                <a:solidFill>
                  <a:srgbClr val="66FF33"/>
                </a:solidFill>
                <a:effectLst>
                  <a:outerShdw blurRad="38100" dist="38100" dir="2700000" algn="tl">
                    <a:srgbClr val="000000"/>
                  </a:outerShdw>
                </a:effectLst>
                <a:latin typeface="Arial" panose="020B0604020202020204" pitchFamily="34" charset="0"/>
              </a:endParaRPr>
            </a:p>
          </p:txBody>
        </p:sp>
        <p:pic>
          <p:nvPicPr>
            <p:cNvPr id="51230" name="Picture 30"/>
            <p:cNvPicPr>
              <a:picLocks noChangeArrowheads="1"/>
            </p:cNvPicPr>
            <p:nvPr/>
          </p:nvPicPr>
          <p:blipFill>
            <a:blip r:embed="rId1" cstate="print"/>
            <a:srcRect/>
            <a:stretch>
              <a:fillRect/>
            </a:stretch>
          </p:blipFill>
          <p:spPr bwMode="auto">
            <a:xfrm>
              <a:off x="2859" y="2827"/>
              <a:ext cx="1101" cy="591"/>
            </a:xfrm>
            <a:prstGeom prst="rect">
              <a:avLst/>
            </a:prstGeom>
            <a:noFill/>
            <a:ln w="9525">
              <a:noFill/>
              <a:miter lim="800000"/>
              <a:headEnd/>
              <a:tailEnd/>
            </a:ln>
            <a:effectLst/>
          </p:spPr>
        </p:pic>
        <p:pic>
          <p:nvPicPr>
            <p:cNvPr id="51231" name="Picture 31"/>
            <p:cNvPicPr>
              <a:picLocks noChangeArrowheads="1"/>
            </p:cNvPicPr>
            <p:nvPr/>
          </p:nvPicPr>
          <p:blipFill>
            <a:blip r:embed="rId1" cstate="print"/>
            <a:srcRect/>
            <a:stretch>
              <a:fillRect/>
            </a:stretch>
          </p:blipFill>
          <p:spPr bwMode="auto">
            <a:xfrm>
              <a:off x="1782" y="1200"/>
              <a:ext cx="1101" cy="591"/>
            </a:xfrm>
            <a:prstGeom prst="rect">
              <a:avLst/>
            </a:prstGeom>
            <a:noFill/>
            <a:ln w="9525">
              <a:noFill/>
              <a:miter lim="800000"/>
              <a:headEnd/>
              <a:tailEnd/>
            </a:ln>
            <a:effectLst/>
          </p:spPr>
        </p:pic>
        <p:pic>
          <p:nvPicPr>
            <p:cNvPr id="51232" name="Picture 32"/>
            <p:cNvPicPr>
              <a:picLocks noChangeArrowheads="1"/>
            </p:cNvPicPr>
            <p:nvPr/>
          </p:nvPicPr>
          <p:blipFill>
            <a:blip r:embed="rId2" cstate="print"/>
            <a:srcRect/>
            <a:stretch>
              <a:fillRect/>
            </a:stretch>
          </p:blipFill>
          <p:spPr bwMode="auto">
            <a:xfrm>
              <a:off x="775" y="2827"/>
              <a:ext cx="1112" cy="597"/>
            </a:xfrm>
            <a:prstGeom prst="rect">
              <a:avLst/>
            </a:prstGeom>
            <a:noFill/>
            <a:ln w="9525">
              <a:noFill/>
              <a:miter lim="800000"/>
              <a:headEnd/>
              <a:tailEnd/>
            </a:ln>
            <a:effectLst/>
          </p:spPr>
        </p:pic>
      </p:grpSp>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title"/>
          </p:nvPr>
        </p:nvSpPr>
        <p:spPr>
          <a:xfrm>
            <a:off x="0" y="381000"/>
            <a:ext cx="9144000" cy="914400"/>
          </a:xfrm>
        </p:spPr>
        <p:txBody>
          <a:bodyPr/>
          <a:lstStyle/>
          <a:p>
            <a:pPr algn="ctr"/>
            <a:r>
              <a:rPr lang="zh-CN" altLang="en-US"/>
              <a:t>低轨道卫星通信 (对地非静止)</a:t>
            </a:r>
            <a:endParaRPr lang="zh-CN" altLang="en-US"/>
          </a:p>
        </p:txBody>
      </p:sp>
      <p:sp>
        <p:nvSpPr>
          <p:cNvPr id="54276" name="Text Box 4"/>
          <p:cNvSpPr txBox="1">
            <a:spLocks noChangeArrowheads="1"/>
          </p:cNvSpPr>
          <p:nvPr/>
        </p:nvSpPr>
        <p:spPr bwMode="auto">
          <a:xfrm>
            <a:off x="762000" y="5635625"/>
            <a:ext cx="7781925" cy="701675"/>
          </a:xfrm>
          <a:prstGeom prst="rect">
            <a:avLst/>
          </a:prstGeom>
          <a:noFill/>
          <a:ln w="12700" cap="sq">
            <a:noFill/>
            <a:miter lim="800000"/>
            <a:headEnd type="none" w="sm" len="sm"/>
            <a:tailEnd type="none" w="sm" len="sm"/>
          </a:ln>
          <a:effectLst/>
        </p:spPr>
        <p:txBody>
          <a:bodyPr>
            <a:spAutoFit/>
          </a:bodyPr>
          <a:lstStyle/>
          <a:p>
            <a:r>
              <a:rPr lang="zh-CN" altLang="en-US" sz="2000" b="1"/>
              <a:t>        低轨道卫星相对于地球不是静止的，而是不停地围绕地球旋转，由于低轨道卫星离地球很近，使用手持通信设备即可和卫星通信。</a:t>
            </a:r>
            <a:endParaRPr lang="zh-CN" altLang="en-US" sz="2000" b="1"/>
          </a:p>
        </p:txBody>
      </p:sp>
    </p:spTree>
    <p:controls>
      <mc:AlternateContent xmlns:mc="http://schemas.openxmlformats.org/markup-compatibility/2006">
        <mc:Choice xmlns:v="urn:schemas-microsoft-com:vml" Requires="v">
          <p:control spid="2050" name="" r:id="rId1" imgW="7313612" imgH="3886200"/>
        </mc:Choice>
        <mc:Fallback>
          <p:control name="" r:id="rId1" imgW="7313612" imgH="3886200">
            <p:pic>
              <p:nvPicPr>
                <p:cNvPr id="0" name="ShockwaveFlash1"/>
                <p:cNvPicPr/>
                <p:nvPr/>
              </p:nvPicPr>
              <p:blipFill>
                <a:blip r:embed="rId2"/>
                <a:stretch>
                  <a:fillRect/>
                </a:stretch>
              </p:blipFill>
              <p:spPr>
                <a:xfrm>
                  <a:off x="914400" y="1524000"/>
                  <a:ext cx="7313613" cy="3886200"/>
                </a:xfrm>
                <a:prstGeom prst="rect">
                  <a:avLst/>
                </a:prstGeom>
              </p:spPr>
            </p:pic>
          </p:control>
        </mc:Fallback>
      </mc:AlternateContent>
    </p:controls>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ChangeArrowheads="1"/>
          </p:cNvSpPr>
          <p:nvPr/>
        </p:nvSpPr>
        <p:spPr bwMode="auto">
          <a:xfrm>
            <a:off x="76200" y="1524000"/>
            <a:ext cx="8991600" cy="4718050"/>
          </a:xfrm>
          <a:prstGeom prst="rect">
            <a:avLst/>
          </a:prstGeom>
          <a:solidFill>
            <a:srgbClr val="CCFF99"/>
          </a:solidFill>
          <a:ln w="9525">
            <a:noFill/>
            <a:miter lim="800000"/>
          </a:ln>
          <a:effectLst/>
        </p:spPr>
        <p:txBody>
          <a:bodyPr anchor="ctr">
            <a:spAutoFit/>
          </a:bodyPr>
          <a:lstStyle/>
          <a:p>
            <a:endParaRPr lang="zh-CN" altLang="en-US"/>
          </a:p>
        </p:txBody>
      </p:sp>
      <p:graphicFrame>
        <p:nvGraphicFramePr>
          <p:cNvPr id="55300" name="Object 4"/>
          <p:cNvGraphicFramePr>
            <a:graphicFrameLocks noChangeAspect="1"/>
          </p:cNvGraphicFramePr>
          <p:nvPr/>
        </p:nvGraphicFramePr>
        <p:xfrm>
          <a:off x="304800" y="990600"/>
          <a:ext cx="8572500" cy="5065713"/>
        </p:xfrm>
        <a:graphic>
          <a:graphicData uri="http://schemas.openxmlformats.org/presentationml/2006/ole">
            <mc:AlternateContent xmlns:mc="http://schemas.openxmlformats.org/markup-compatibility/2006">
              <mc:Choice xmlns:v="urn:schemas-microsoft-com:vml" Requires="v">
                <p:oleObj spid="_x0000_s3073" name="Document" r:id="rId1" imgW="53606700" imgH="31670625" progId="Word.Document.8">
                  <p:embed/>
                </p:oleObj>
              </mc:Choice>
              <mc:Fallback>
                <p:oleObj name="Document" r:id="rId1" imgW="53606700" imgH="31670625" progId="Word.Document.8">
                  <p:embed/>
                  <p:pic>
                    <p:nvPicPr>
                      <p:cNvPr id="0" name="图片 3072"/>
                      <p:cNvPicPr>
                        <a:picLocks noChangeAspect="1"/>
                      </p:cNvPicPr>
                      <p:nvPr/>
                    </p:nvPicPr>
                    <p:blipFill>
                      <a:blip r:embed="rId2"/>
                      <a:stretch>
                        <a:fillRect/>
                      </a:stretch>
                    </p:blipFill>
                    <p:spPr>
                      <a:xfrm>
                        <a:off x="304800" y="990600"/>
                        <a:ext cx="8572500" cy="5065713"/>
                      </a:xfrm>
                      <a:prstGeom prst="rect">
                        <a:avLst/>
                      </a:prstGeom>
                      <a:noFill/>
                      <a:ln w="9525">
                        <a:noFill/>
                      </a:ln>
                    </p:spPr>
                  </p:pic>
                </p:oleObj>
              </mc:Fallback>
            </mc:AlternateContent>
          </a:graphicData>
        </a:graphic>
      </p:graphicFrame>
      <p:sp>
        <p:nvSpPr>
          <p:cNvPr id="55301" name="Text Box 5"/>
          <p:cNvSpPr txBox="1">
            <a:spLocks noChangeArrowheads="1"/>
          </p:cNvSpPr>
          <p:nvPr/>
        </p:nvSpPr>
        <p:spPr bwMode="auto">
          <a:xfrm>
            <a:off x="228600" y="457200"/>
            <a:ext cx="8915400" cy="701675"/>
          </a:xfrm>
          <a:prstGeom prst="rect">
            <a:avLst/>
          </a:prstGeom>
          <a:noFill/>
          <a:ln w="12700">
            <a:noFill/>
            <a:miter lim="800000"/>
            <a:headEnd type="none" w="sm" len="sm"/>
            <a:tailEnd type="none" w="lg" len="med"/>
          </a:ln>
          <a:effectLst/>
        </p:spPr>
        <p:txBody>
          <a:bodyPr>
            <a:spAutoFit/>
          </a:bodyPr>
          <a:lstStyle/>
          <a:p>
            <a:pPr algn="ctr" defTabSz="762000" eaLnBrk="0" hangingPunct="0">
              <a:spcBef>
                <a:spcPct val="50000"/>
              </a:spcBef>
            </a:pPr>
            <a:r>
              <a:rPr lang="zh-CN" altLang="en-US" sz="4000" b="1">
                <a:solidFill>
                  <a:srgbClr val="FFFF00"/>
                </a:solidFill>
                <a:latin typeface="CordiaUPC" pitchFamily="34" charset="-34"/>
                <a:ea typeface="黑体" panose="02010609060101010101" pitchFamily="49" charset="-122"/>
              </a:rPr>
              <a:t>各种常用传输媒体的比较</a:t>
            </a:r>
            <a:endParaRPr lang="zh-CN" altLang="en-US" sz="4000" b="1">
              <a:solidFill>
                <a:srgbClr val="FFFF00"/>
              </a:solidFill>
              <a:latin typeface="CordiaUPC" pitchFamily="34" charset="-34"/>
              <a:ea typeface="黑体" panose="02010609060101010101"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p:txBody>
          <a:bodyPr/>
          <a:lstStyle/>
          <a:p>
            <a:pPr>
              <a:lnSpc>
                <a:spcPct val="90000"/>
              </a:lnSpc>
            </a:pPr>
            <a:r>
              <a:rPr lang="zh-CN" altLang="en-US" dirty="0" smtClean="0"/>
              <a:t>信道复用技术</a:t>
            </a:r>
            <a:endParaRPr lang="zh-CN" altLang="en-US" dirty="0" smtClean="0"/>
          </a:p>
        </p:txBody>
      </p:sp>
      <p:sp>
        <p:nvSpPr>
          <p:cNvPr id="10243" name="Rectangle 3"/>
          <p:cNvSpPr>
            <a:spLocks noGrp="1" noRot="1" noChangeArrowheads="1"/>
          </p:cNvSpPr>
          <p:nvPr>
            <p:ph type="body" idx="1"/>
          </p:nvPr>
        </p:nvSpPr>
        <p:spPr/>
        <p:txBody>
          <a:bodyPr/>
          <a:lstStyle/>
          <a:p>
            <a:pPr eaLnBrk="1" hangingPunct="1">
              <a:lnSpc>
                <a:spcPct val="150000"/>
              </a:lnSpc>
            </a:pPr>
            <a:r>
              <a:rPr lang="zh-CN" altLang="en-US" dirty="0" smtClean="0">
                <a:solidFill>
                  <a:srgbClr val="0070C0"/>
                </a:solidFill>
              </a:rPr>
              <a:t>频分复用</a:t>
            </a:r>
            <a:endParaRPr lang="zh-CN" altLang="en-US" dirty="0" smtClean="0">
              <a:solidFill>
                <a:srgbClr val="0070C0"/>
              </a:solidFill>
            </a:endParaRPr>
          </a:p>
          <a:p>
            <a:pPr eaLnBrk="1" hangingPunct="1">
              <a:lnSpc>
                <a:spcPct val="150000"/>
              </a:lnSpc>
            </a:pPr>
            <a:r>
              <a:rPr lang="zh-CN" altLang="en-US" dirty="0" smtClean="0">
                <a:solidFill>
                  <a:srgbClr val="0070C0"/>
                </a:solidFill>
              </a:rPr>
              <a:t>时分复用</a:t>
            </a:r>
            <a:endParaRPr lang="zh-CN" altLang="en-US" dirty="0" smtClean="0">
              <a:solidFill>
                <a:srgbClr val="0070C0"/>
              </a:solidFill>
            </a:endParaRPr>
          </a:p>
          <a:p>
            <a:pPr eaLnBrk="1" hangingPunct="1">
              <a:lnSpc>
                <a:spcPct val="150000"/>
              </a:lnSpc>
            </a:pPr>
            <a:r>
              <a:rPr lang="zh-CN" altLang="en-US" dirty="0" smtClean="0">
                <a:solidFill>
                  <a:srgbClr val="0070C0"/>
                </a:solidFill>
              </a:rPr>
              <a:t>统计时分复用</a:t>
            </a:r>
            <a:endParaRPr lang="zh-CN" altLang="en-US" dirty="0" smtClean="0">
              <a:solidFill>
                <a:srgbClr val="0070C0"/>
              </a:solidFill>
            </a:endParaRPr>
          </a:p>
          <a:p>
            <a:pPr eaLnBrk="1" hangingPunct="1">
              <a:lnSpc>
                <a:spcPct val="150000"/>
              </a:lnSpc>
            </a:pPr>
            <a:r>
              <a:rPr lang="zh-CN" altLang="en-US" dirty="0" smtClean="0">
                <a:solidFill>
                  <a:srgbClr val="0070C0"/>
                </a:solidFill>
              </a:rPr>
              <a:t>波分复用</a:t>
            </a:r>
            <a:endParaRPr lang="zh-CN" altLang="en-US" dirty="0" smtClean="0">
              <a:solidFill>
                <a:srgbClr val="0070C0"/>
              </a:solidFill>
            </a:endParaRPr>
          </a:p>
          <a:p>
            <a:pPr eaLnBrk="1" hangingPunct="1">
              <a:lnSpc>
                <a:spcPct val="150000"/>
              </a:lnSpc>
            </a:pPr>
            <a:r>
              <a:rPr lang="zh-CN" altLang="en-US" dirty="0" smtClean="0">
                <a:solidFill>
                  <a:srgbClr val="0070C0"/>
                </a:solidFill>
              </a:rPr>
              <a:t>码分复用</a:t>
            </a:r>
            <a:endParaRPr lang="en-US" altLang="zh-CN" dirty="0" smtClean="0">
              <a:solidFill>
                <a:srgbClr val="0070C0"/>
              </a:solidFill>
            </a:endParaRPr>
          </a:p>
          <a:p>
            <a:pPr eaLnBrk="1" hangingPunct="1">
              <a:lnSpc>
                <a:spcPct val="150000"/>
              </a:lnSpc>
            </a:pPr>
            <a:r>
              <a:rPr lang="en-US" altLang="zh-CN" dirty="0" smtClean="0">
                <a:solidFill>
                  <a:srgbClr val="0070C0"/>
                </a:solidFill>
              </a:rPr>
              <a:t>1G-&gt;2G-&gt;2.5G-&gt;3G-&gt;3.9G-&gt;4G-&gt;5G...</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2" dur="500"/>
                                        <p:tgtEl>
                                          <p:spTgt spid="1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7" dur="500"/>
                                        <p:tgtEl>
                                          <p:spTgt spid="10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22" dur="500"/>
                                        <p:tgtEl>
                                          <p:spTgt spid="10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27" dur="500"/>
                                        <p:tgtEl>
                                          <p:spTgt spid="10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243">
                                            <p:txEl>
                                              <p:pRg st="5" end="5"/>
                                            </p:txEl>
                                          </p:spTgt>
                                        </p:tgtEl>
                                        <p:attrNameLst>
                                          <p:attrName>style.visibility</p:attrName>
                                        </p:attrNameLst>
                                      </p:cBhvr>
                                      <p:to>
                                        <p:strVal val="visible"/>
                                      </p:to>
                                    </p:set>
                                    <p:animEffect transition="in" filter="blinds(horizontal)">
                                      <p:cBhvr>
                                        <p:cTn id="32"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Rot="1" noChangeArrowheads="1"/>
          </p:cNvSpPr>
          <p:nvPr>
            <p:ph type="title"/>
          </p:nvPr>
        </p:nvSpPr>
        <p:spPr/>
        <p:txBody>
          <a:bodyPr/>
          <a:lstStyle/>
          <a:p>
            <a:r>
              <a:rPr lang="en-US" altLang="zh-CN" dirty="0" smtClean="0"/>
              <a:t>2 </a:t>
            </a:r>
            <a:r>
              <a:rPr lang="zh-CN" altLang="en-US" dirty="0"/>
              <a:t>局域网的定义 </a:t>
            </a:r>
            <a:endParaRPr lang="zh-CN" altLang="en-US" dirty="0"/>
          </a:p>
        </p:txBody>
      </p:sp>
      <p:sp>
        <p:nvSpPr>
          <p:cNvPr id="3075" name="Rectangle 3"/>
          <p:cNvSpPr>
            <a:spLocks noGrp="1" noRot="1" noChangeArrowheads="1"/>
          </p:cNvSpPr>
          <p:nvPr>
            <p:ph type="body" idx="1"/>
          </p:nvPr>
        </p:nvSpPr>
        <p:spPr/>
        <p:txBody>
          <a:bodyPr/>
          <a:lstStyle/>
          <a:p>
            <a:r>
              <a:rPr lang="zh-CN" altLang="en-US"/>
              <a:t>局域网（</a:t>
            </a:r>
            <a:r>
              <a:rPr lang="en-US" altLang="zh-CN"/>
              <a:t>Local Area Network</a:t>
            </a:r>
            <a:r>
              <a:rPr lang="zh-CN" altLang="en-US"/>
              <a:t>），简称</a:t>
            </a:r>
            <a:r>
              <a:rPr lang="en-US" altLang="zh-CN"/>
              <a:t>LAN</a:t>
            </a:r>
            <a:r>
              <a:rPr lang="zh-CN" altLang="en-US"/>
              <a:t>，是指在某一区域内由多台计算机互联成的计算机组。 </a:t>
            </a:r>
            <a:endParaRPr lang="zh-CN" altLang="en-US"/>
          </a:p>
          <a:p>
            <a:r>
              <a:rPr lang="zh-CN" altLang="en-US"/>
              <a:t>局域网硬件一般由服务器、用户工作站、传输介质、网络设备四部分组成。其中常用的传输介质有：双绞线、同轴电缆、光纤等，常用的网络设备有网卡、中继器、集线器、交换机、三层交换机、防火墙、路由器等。 </a:t>
            </a: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p:txBody>
          <a:bodyPr/>
          <a:lstStyle/>
          <a:p>
            <a:r>
              <a:rPr lang="en-US" altLang="zh-CN"/>
              <a:t>2.1.2 </a:t>
            </a:r>
            <a:r>
              <a:rPr lang="zh-CN" altLang="en-US"/>
              <a:t>局域网中的拓扑结构 </a:t>
            </a:r>
            <a:endParaRPr lang="zh-CN" altLang="en-US"/>
          </a:p>
        </p:txBody>
      </p:sp>
      <p:sp>
        <p:nvSpPr>
          <p:cNvPr id="4101" name="Rectangle 5"/>
          <p:cNvSpPr>
            <a:spLocks noChangeArrowheads="1"/>
          </p:cNvSpPr>
          <p:nvPr/>
        </p:nvSpPr>
        <p:spPr bwMode="auto">
          <a:xfrm>
            <a:off x="0" y="2185988"/>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4100" name="Object 4"/>
          <p:cNvGraphicFramePr>
            <a:graphicFrameLocks noChangeAspect="1"/>
          </p:cNvGraphicFramePr>
          <p:nvPr/>
        </p:nvGraphicFramePr>
        <p:xfrm>
          <a:off x="755650" y="1700213"/>
          <a:ext cx="7777163" cy="4125912"/>
        </p:xfrm>
        <a:graphic>
          <a:graphicData uri="http://schemas.openxmlformats.org/presentationml/2006/ole">
            <mc:AlternateContent xmlns:mc="http://schemas.openxmlformats.org/markup-compatibility/2006">
              <mc:Choice xmlns:v="urn:schemas-microsoft-com:vml" Requires="v">
                <p:oleObj spid="_x0000_s4097" name="Visio" r:id="rId1" imgW="6725285" imgH="3580765" progId="Visio.Drawing.11">
                  <p:embed/>
                </p:oleObj>
              </mc:Choice>
              <mc:Fallback>
                <p:oleObj name="Visio" r:id="rId1" imgW="6725285" imgH="3580765" progId="Visio.Drawing.11">
                  <p:embed/>
                  <p:pic>
                    <p:nvPicPr>
                      <p:cNvPr id="0" name="图片 4096"/>
                      <p:cNvPicPr>
                        <a:picLocks noChangeAspect="1"/>
                      </p:cNvPicPr>
                      <p:nvPr/>
                    </p:nvPicPr>
                    <p:blipFill>
                      <a:blip r:embed="rId2"/>
                      <a:stretch>
                        <a:fillRect/>
                      </a:stretch>
                    </p:blipFill>
                    <p:spPr>
                      <a:xfrm>
                        <a:off x="755650" y="1700213"/>
                        <a:ext cx="7777163" cy="4125912"/>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p:txBody>
          <a:bodyPr/>
          <a:lstStyle/>
          <a:p>
            <a:r>
              <a:rPr lang="en-US" altLang="zh-CN"/>
              <a:t>2.2.3 </a:t>
            </a:r>
            <a:r>
              <a:rPr lang="zh-CN" altLang="en-US"/>
              <a:t>传统以太网 </a:t>
            </a:r>
            <a:endParaRPr lang="zh-CN" altLang="en-US"/>
          </a:p>
        </p:txBody>
      </p:sp>
      <p:sp>
        <p:nvSpPr>
          <p:cNvPr id="9219" name="Rectangle 3"/>
          <p:cNvSpPr>
            <a:spLocks noGrp="1" noRot="1" noChangeArrowheads="1"/>
          </p:cNvSpPr>
          <p:nvPr>
            <p:ph type="body" idx="1"/>
          </p:nvPr>
        </p:nvSpPr>
        <p:spPr/>
        <p:txBody>
          <a:bodyPr/>
          <a:lstStyle/>
          <a:p>
            <a:pPr>
              <a:lnSpc>
                <a:spcPct val="90000"/>
              </a:lnSpc>
              <a:buFont typeface="Wingdings" panose="05000000000000000000" pitchFamily="2" charset="2"/>
              <a:buNone/>
            </a:pPr>
            <a:r>
              <a:rPr lang="en-US" altLang="zh-CN" sz="2400" dirty="0"/>
              <a:t>1</a:t>
            </a:r>
            <a:r>
              <a:rPr lang="zh-CN" altLang="en-US" sz="2400" dirty="0"/>
              <a:t>．传统以太网的工作原理 </a:t>
            </a:r>
            <a:endParaRPr lang="zh-CN" altLang="en-US" sz="2400" dirty="0"/>
          </a:p>
          <a:p>
            <a:pPr>
              <a:lnSpc>
                <a:spcPct val="90000"/>
              </a:lnSpc>
              <a:buFont typeface="Wingdings" panose="05000000000000000000" pitchFamily="2" charset="2"/>
              <a:buNone/>
            </a:pPr>
            <a:r>
              <a:rPr lang="zh-CN" altLang="en-US" sz="2400" dirty="0"/>
              <a:t>           总线的特点是：当一台计算机发送数据时，其它的计算机只能去接收，如果其它计算机也发送数据，就会产生冲突，这是一种共享信道的通信方式，同时由于一台计算机发送数据，总线上的所有计算机都能检测到这个数据，这种通信方式也是广播通信。为了在总线上实现一对一的通信，可以使每一台计算机拥有一个与其他计算机都不同的地址。在发送数据帧时，在帧的首部写明接收站的地址。仅当数据帧中的目的地址与计算机的地址一致时，该计算机才能接收这个数据帧。计算机对不是发送给自己的数据帧，则一律不接收。 </a:t>
            </a:r>
            <a:endParaRPr lang="zh-CN" alt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614E46E-B2EA-4291-A9DC-767DD48407C4}" type="slidenum">
              <a:rPr lang="en-US" altLang="zh-CN"/>
            </a:fld>
            <a:endParaRPr lang="en-US" altLang="zh-CN"/>
          </a:p>
        </p:txBody>
      </p:sp>
      <p:sp>
        <p:nvSpPr>
          <p:cNvPr id="332802" name="Rectangle 2"/>
          <p:cNvSpPr>
            <a:spLocks noGrp="1" noChangeArrowheads="1"/>
          </p:cNvSpPr>
          <p:nvPr>
            <p:ph type="title"/>
          </p:nvPr>
        </p:nvSpPr>
        <p:spPr>
          <a:xfrm>
            <a:off x="1150938" y="214313"/>
            <a:ext cx="6373812" cy="1462087"/>
          </a:xfrm>
        </p:spPr>
        <p:txBody>
          <a:bodyPr/>
          <a:lstStyle/>
          <a:p>
            <a:pPr algn="ctr"/>
            <a:r>
              <a:rPr lang="zh-CN" altLang="en-US"/>
              <a:t>两种通信方式</a:t>
            </a:r>
            <a:endParaRPr lang="zh-CN" altLang="en-US"/>
          </a:p>
        </p:txBody>
      </p:sp>
      <p:sp>
        <p:nvSpPr>
          <p:cNvPr id="332803" name="Rectangle 3"/>
          <p:cNvSpPr>
            <a:spLocks noGrp="1" noChangeArrowheads="1"/>
          </p:cNvSpPr>
          <p:nvPr>
            <p:ph type="body" idx="1"/>
          </p:nvPr>
        </p:nvSpPr>
        <p:spPr/>
        <p:txBody>
          <a:bodyPr/>
          <a:lstStyle/>
          <a:p>
            <a:pPr>
              <a:buFont typeface="Wingdings" panose="05000000000000000000" pitchFamily="2" charset="2"/>
              <a:buNone/>
            </a:pPr>
            <a:r>
              <a:rPr lang="zh-CN" altLang="en-US"/>
              <a:t>在网络边缘的端系统中运行的程序之间的通信方式通常可划分为两大类：</a:t>
            </a:r>
            <a:endParaRPr lang="zh-CN" altLang="en-US"/>
          </a:p>
          <a:p>
            <a:r>
              <a:rPr lang="zh-CN" altLang="en-US">
                <a:solidFill>
                  <a:srgbClr val="CC0000"/>
                </a:solidFill>
              </a:rPr>
              <a:t>客户服务器方式</a:t>
            </a:r>
            <a:r>
              <a:rPr lang="zh-CN" altLang="en-US"/>
              <a:t>（</a:t>
            </a:r>
            <a:r>
              <a:rPr lang="en-US" altLang="zh-CN"/>
              <a:t>C/S </a:t>
            </a:r>
            <a:r>
              <a:rPr lang="zh-CN" altLang="en-US"/>
              <a:t>方式）</a:t>
            </a:r>
            <a:endParaRPr lang="zh-CN" altLang="en-US"/>
          </a:p>
          <a:p>
            <a:pPr>
              <a:buFont typeface="Wingdings" panose="05000000000000000000" pitchFamily="2" charset="2"/>
              <a:buNone/>
            </a:pPr>
            <a:r>
              <a:rPr lang="zh-CN" altLang="en-US"/>
              <a:t>   即</a:t>
            </a:r>
            <a:r>
              <a:rPr lang="en-US" altLang="zh-CN"/>
              <a:t>Client/Server</a:t>
            </a:r>
            <a:r>
              <a:rPr lang="zh-CN" altLang="en-US"/>
              <a:t>方式 </a:t>
            </a:r>
            <a:endParaRPr lang="zh-CN" altLang="en-US"/>
          </a:p>
          <a:p>
            <a:r>
              <a:rPr lang="zh-CN" altLang="en-US">
                <a:solidFill>
                  <a:srgbClr val="CC0000"/>
                </a:solidFill>
              </a:rPr>
              <a:t>对等方式</a:t>
            </a:r>
            <a:r>
              <a:rPr lang="zh-CN" altLang="en-US"/>
              <a:t>（</a:t>
            </a:r>
            <a:r>
              <a:rPr lang="en-US" altLang="zh-CN"/>
              <a:t>P2P </a:t>
            </a:r>
            <a:r>
              <a:rPr lang="zh-CN" altLang="en-US"/>
              <a:t>方式）</a:t>
            </a:r>
            <a:endParaRPr lang="zh-CN" altLang="en-US"/>
          </a:p>
          <a:p>
            <a:pPr>
              <a:buFont typeface="Wingdings" panose="05000000000000000000" pitchFamily="2" charset="2"/>
              <a:buNone/>
            </a:pPr>
            <a:r>
              <a:rPr lang="zh-CN" altLang="en-US"/>
              <a:t>   即 </a:t>
            </a:r>
            <a:r>
              <a:rPr lang="en-US" altLang="zh-CN"/>
              <a:t>Peer-to-Peer</a:t>
            </a:r>
            <a:r>
              <a:rPr lang="zh-CN" altLang="en-US"/>
              <a:t>方式  </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a:xfrm>
            <a:off x="323850" y="692150"/>
            <a:ext cx="8540750" cy="1143000"/>
          </a:xfrm>
        </p:spPr>
        <p:txBody>
          <a:bodyPr>
            <a:normAutofit fontScale="90000"/>
          </a:bodyPr>
          <a:lstStyle/>
          <a:p>
            <a:r>
              <a:rPr lang="zh-CN" altLang="en-US" sz="4000"/>
              <a:t>共享信道的广播通信方式</a:t>
            </a:r>
            <a:br>
              <a:rPr lang="zh-CN" altLang="en-US" sz="4000"/>
            </a:br>
            <a:r>
              <a:rPr lang="zh-CN" altLang="en-US" sz="4000"/>
              <a:t>注意：通信的地址问题和冲突问题</a:t>
            </a:r>
            <a:endParaRPr lang="zh-CN" altLang="en-US" sz="4000"/>
          </a:p>
        </p:txBody>
      </p:sp>
      <p:sp>
        <p:nvSpPr>
          <p:cNvPr id="41989" name="Rectangle 5"/>
          <p:cNvSpPr>
            <a:spLocks noChangeArrowheads="1"/>
          </p:cNvSpPr>
          <p:nvPr/>
        </p:nvSpPr>
        <p:spPr bwMode="auto">
          <a:xfrm>
            <a:off x="0" y="2667000"/>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41988" name="Object 4"/>
          <p:cNvGraphicFramePr>
            <a:graphicFrameLocks noChangeAspect="1"/>
          </p:cNvGraphicFramePr>
          <p:nvPr/>
        </p:nvGraphicFramePr>
        <p:xfrm>
          <a:off x="1403350" y="2205038"/>
          <a:ext cx="6337300" cy="3992562"/>
        </p:xfrm>
        <a:graphic>
          <a:graphicData uri="http://schemas.openxmlformats.org/presentationml/2006/ole">
            <mc:AlternateContent xmlns:mc="http://schemas.openxmlformats.org/markup-compatibility/2006">
              <mc:Choice xmlns:v="urn:schemas-microsoft-com:vml" Requires="v">
                <p:oleObj spid="_x0000_s5121" name="Visio" r:id="rId1" imgW="5760085" imgH="3623310" progId="Visio.Drawing.11">
                  <p:embed/>
                </p:oleObj>
              </mc:Choice>
              <mc:Fallback>
                <p:oleObj name="Visio" r:id="rId1" imgW="5760085" imgH="3623310" progId="Visio.Drawing.11">
                  <p:embed/>
                  <p:pic>
                    <p:nvPicPr>
                      <p:cNvPr id="0" name="图片 5120"/>
                      <p:cNvPicPr>
                        <a:picLocks noChangeAspect="1"/>
                      </p:cNvPicPr>
                      <p:nvPr/>
                    </p:nvPicPr>
                    <p:blipFill>
                      <a:blip r:embed="rId2"/>
                      <a:stretch>
                        <a:fillRect/>
                      </a:stretch>
                    </p:blipFill>
                    <p:spPr>
                      <a:xfrm>
                        <a:off x="1403350" y="2205038"/>
                        <a:ext cx="6337300" cy="3992562"/>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Rot="1" noChangeArrowheads="1"/>
          </p:cNvSpPr>
          <p:nvPr>
            <p:ph type="body" idx="1"/>
          </p:nvPr>
        </p:nvSpPr>
        <p:spPr/>
        <p:txBody>
          <a:bodyPr/>
          <a:lstStyle/>
          <a:p>
            <a:r>
              <a:rPr lang="zh-CN" altLang="en-US"/>
              <a:t>传统以太网用</a:t>
            </a:r>
            <a:r>
              <a:rPr lang="en-US" altLang="zh-CN"/>
              <a:t>CSMA/CD</a:t>
            </a:r>
            <a:r>
              <a:rPr lang="zh-CN" altLang="en-US"/>
              <a:t>技术来避免和减少冲突。</a:t>
            </a:r>
            <a:endParaRPr lang="zh-CN" altLang="en-US"/>
          </a:p>
          <a:p>
            <a:r>
              <a:rPr lang="en-US" altLang="zh-CN"/>
              <a:t>CSMA/CD</a:t>
            </a:r>
            <a:r>
              <a:rPr lang="zh-CN" altLang="en-US"/>
              <a:t>（</a:t>
            </a:r>
            <a:r>
              <a:rPr lang="en-US" altLang="zh-CN"/>
              <a:t>Carrier Sense Multiple Access/Collision Detect</a:t>
            </a:r>
            <a:r>
              <a:rPr lang="zh-CN" altLang="en-US"/>
              <a:t>，载波监听多路访问</a:t>
            </a:r>
            <a:r>
              <a:rPr lang="en-US" altLang="zh-CN"/>
              <a:t>/</a:t>
            </a:r>
            <a:r>
              <a:rPr lang="zh-CN" altLang="en-US"/>
              <a:t>冲突检测），</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5"/>
          <p:cNvSpPr>
            <a:spLocks noGrp="1"/>
          </p:cNvSpPr>
          <p:nvPr>
            <p:ph type="sldNum" sz="quarter" idx="12"/>
          </p:nvPr>
        </p:nvSpPr>
        <p:spPr/>
        <p:txBody>
          <a:bodyPr/>
          <a:lstStyle/>
          <a:p>
            <a:fld id="{3AD00C9E-43BC-4781-9CEE-A6631C472A69}" type="slidenum">
              <a:rPr lang="en-US" altLang="zh-CN"/>
            </a:fld>
            <a:endParaRPr lang="en-US" altLang="zh-CN"/>
          </a:p>
        </p:txBody>
      </p:sp>
      <p:sp>
        <p:nvSpPr>
          <p:cNvPr id="404482" name="Rectangle 2"/>
          <p:cNvSpPr>
            <a:spLocks noGrp="1" noChangeArrowheads="1"/>
          </p:cNvSpPr>
          <p:nvPr>
            <p:ph type="body" idx="1"/>
          </p:nvPr>
        </p:nvSpPr>
        <p:spPr>
          <a:xfrm>
            <a:off x="1042988" y="1773238"/>
            <a:ext cx="7772400" cy="3168650"/>
          </a:xfrm>
        </p:spPr>
        <p:txBody>
          <a:bodyPr/>
          <a:lstStyle/>
          <a:p>
            <a:r>
              <a:rPr lang="zh-CN" altLang="en-US" sz="2800"/>
              <a:t>最初的以太网是将许多计算机都连接到一根总线上。当初认为这样的连接方法既简单又可靠，因为总线上没有有源器件。 </a:t>
            </a:r>
            <a:endParaRPr lang="zh-CN" altLang="en-US" sz="2800"/>
          </a:p>
        </p:txBody>
      </p:sp>
      <p:sp>
        <p:nvSpPr>
          <p:cNvPr id="404483" name="Rectangle 3"/>
          <p:cNvSpPr>
            <a:spLocks noGrp="1" noChangeArrowheads="1"/>
          </p:cNvSpPr>
          <p:nvPr>
            <p:ph type="title"/>
          </p:nvPr>
        </p:nvSpPr>
        <p:spPr/>
        <p:txBody>
          <a:bodyPr/>
          <a:lstStyle/>
          <a:p>
            <a:pPr algn="ctr"/>
            <a:r>
              <a:rPr lang="en-US" altLang="zh-CN"/>
              <a:t>3.3.2   CSMA/CD </a:t>
            </a:r>
            <a:r>
              <a:rPr lang="zh-CN" altLang="en-US"/>
              <a:t>协议 </a:t>
            </a:r>
            <a:endParaRPr lang="zh-CN" altLang="en-US"/>
          </a:p>
        </p:txBody>
      </p:sp>
      <p:grpSp>
        <p:nvGrpSpPr>
          <p:cNvPr id="2" name="Group 4"/>
          <p:cNvGrpSpPr/>
          <p:nvPr/>
        </p:nvGrpSpPr>
        <p:grpSpPr bwMode="auto">
          <a:xfrm>
            <a:off x="4337050" y="4008438"/>
            <a:ext cx="471488" cy="1406525"/>
            <a:chOff x="1177" y="1994"/>
            <a:chExt cx="258" cy="714"/>
          </a:xfrm>
        </p:grpSpPr>
        <p:sp>
          <p:nvSpPr>
            <p:cNvPr id="404485" name="Line 5"/>
            <p:cNvSpPr>
              <a:spLocks noChangeShapeType="1"/>
            </p:cNvSpPr>
            <p:nvPr/>
          </p:nvSpPr>
          <p:spPr bwMode="auto">
            <a:xfrm rot="16200000" flipV="1">
              <a:off x="1043" y="2261"/>
              <a:ext cx="537" cy="4"/>
            </a:xfrm>
            <a:prstGeom prst="line">
              <a:avLst/>
            </a:prstGeom>
            <a:noFill/>
            <a:ln w="38100">
              <a:solidFill>
                <a:srgbClr val="333399"/>
              </a:solidFill>
              <a:round/>
            </a:ln>
            <a:effectLst/>
          </p:spPr>
          <p:txBody>
            <a:bodyPr wrap="none" anchor="ctr"/>
            <a:lstStyle/>
            <a:p>
              <a:endParaRPr lang="zh-CN" altLang="en-US"/>
            </a:p>
          </p:txBody>
        </p:sp>
        <p:pic>
          <p:nvPicPr>
            <p:cNvPr id="404486" name="Picture 6"/>
            <p:cNvPicPr>
              <a:picLocks noChangeArrowheads="1"/>
            </p:cNvPicPr>
            <p:nvPr/>
          </p:nvPicPr>
          <p:blipFill>
            <a:blip r:embed="rId1" cstate="print"/>
            <a:srcRect/>
            <a:stretch>
              <a:fillRect/>
            </a:stretch>
          </p:blipFill>
          <p:spPr bwMode="auto">
            <a:xfrm>
              <a:off x="1177" y="2448"/>
              <a:ext cx="258" cy="260"/>
            </a:xfrm>
            <a:prstGeom prst="rect">
              <a:avLst/>
            </a:prstGeom>
            <a:noFill/>
            <a:ln w="9525">
              <a:noFill/>
              <a:miter lim="800000"/>
              <a:headEnd/>
              <a:tailEnd/>
            </a:ln>
            <a:effectLst/>
          </p:spPr>
        </p:pic>
      </p:grpSp>
      <p:sp>
        <p:nvSpPr>
          <p:cNvPr id="404487" name="Line 7"/>
          <p:cNvSpPr>
            <a:spLocks noChangeShapeType="1"/>
          </p:cNvSpPr>
          <p:nvPr/>
        </p:nvSpPr>
        <p:spPr bwMode="auto">
          <a:xfrm flipV="1">
            <a:off x="642938" y="3997325"/>
            <a:ext cx="7816850" cy="0"/>
          </a:xfrm>
          <a:prstGeom prst="line">
            <a:avLst/>
          </a:prstGeom>
          <a:noFill/>
          <a:ln w="38100">
            <a:solidFill>
              <a:srgbClr val="333399"/>
            </a:solidFill>
            <a:round/>
          </a:ln>
          <a:effectLst/>
        </p:spPr>
        <p:txBody>
          <a:bodyPr wrap="none" anchor="ctr"/>
          <a:lstStyle/>
          <a:p>
            <a:endParaRPr lang="zh-CN" altLang="en-US"/>
          </a:p>
        </p:txBody>
      </p:sp>
      <p:sp>
        <p:nvSpPr>
          <p:cNvPr id="404488" name="Rectangle 8"/>
          <p:cNvSpPr>
            <a:spLocks noChangeArrowheads="1"/>
          </p:cNvSpPr>
          <p:nvPr/>
        </p:nvSpPr>
        <p:spPr bwMode="auto">
          <a:xfrm>
            <a:off x="8342313" y="3930650"/>
            <a:ext cx="117475" cy="125413"/>
          </a:xfrm>
          <a:prstGeom prst="rect">
            <a:avLst/>
          </a:prstGeom>
          <a:solidFill>
            <a:srgbClr val="333399"/>
          </a:solidFill>
          <a:ln w="12700">
            <a:solidFill>
              <a:srgbClr val="333399"/>
            </a:solidFill>
            <a:miter lim="800000"/>
          </a:ln>
          <a:effectLst/>
        </p:spPr>
        <p:txBody>
          <a:bodyPr wrap="none" anchor="ctr"/>
          <a:lstStyle/>
          <a:p>
            <a:endParaRPr lang="zh-CN" altLang="en-US"/>
          </a:p>
        </p:txBody>
      </p:sp>
      <p:sp>
        <p:nvSpPr>
          <p:cNvPr id="404489" name="Rectangle 9"/>
          <p:cNvSpPr>
            <a:spLocks noChangeArrowheads="1"/>
          </p:cNvSpPr>
          <p:nvPr/>
        </p:nvSpPr>
        <p:spPr bwMode="auto">
          <a:xfrm>
            <a:off x="539750" y="3930650"/>
            <a:ext cx="117475" cy="125413"/>
          </a:xfrm>
          <a:prstGeom prst="rect">
            <a:avLst/>
          </a:prstGeom>
          <a:solidFill>
            <a:srgbClr val="333399"/>
          </a:solidFill>
          <a:ln w="12700">
            <a:solidFill>
              <a:srgbClr val="333399"/>
            </a:solidFill>
            <a:miter lim="800000"/>
          </a:ln>
          <a:effectLst/>
        </p:spPr>
        <p:txBody>
          <a:bodyPr wrap="none" anchor="ctr"/>
          <a:lstStyle/>
          <a:p>
            <a:endParaRPr lang="zh-CN" altLang="en-US"/>
          </a:p>
        </p:txBody>
      </p:sp>
      <p:sp>
        <p:nvSpPr>
          <p:cNvPr id="404490" name="Line 10"/>
          <p:cNvSpPr>
            <a:spLocks noChangeShapeType="1"/>
          </p:cNvSpPr>
          <p:nvPr/>
        </p:nvSpPr>
        <p:spPr bwMode="auto">
          <a:xfrm>
            <a:off x="7885113" y="3789363"/>
            <a:ext cx="493712" cy="239712"/>
          </a:xfrm>
          <a:prstGeom prst="line">
            <a:avLst/>
          </a:prstGeom>
          <a:noFill/>
          <a:ln w="12700">
            <a:solidFill>
              <a:schemeClr val="tx1"/>
            </a:solidFill>
            <a:round/>
          </a:ln>
          <a:effectLst/>
        </p:spPr>
        <p:txBody>
          <a:bodyPr wrap="none" anchor="ctr"/>
          <a:lstStyle/>
          <a:p>
            <a:endParaRPr lang="zh-CN" altLang="en-US"/>
          </a:p>
        </p:txBody>
      </p:sp>
      <p:grpSp>
        <p:nvGrpSpPr>
          <p:cNvPr id="3" name="Group 11"/>
          <p:cNvGrpSpPr/>
          <p:nvPr/>
        </p:nvGrpSpPr>
        <p:grpSpPr bwMode="auto">
          <a:xfrm>
            <a:off x="1390650" y="4008438"/>
            <a:ext cx="471488" cy="1406525"/>
            <a:chOff x="1177" y="1994"/>
            <a:chExt cx="258" cy="714"/>
          </a:xfrm>
        </p:grpSpPr>
        <p:sp>
          <p:nvSpPr>
            <p:cNvPr id="404492" name="Line 12"/>
            <p:cNvSpPr>
              <a:spLocks noChangeShapeType="1"/>
            </p:cNvSpPr>
            <p:nvPr/>
          </p:nvSpPr>
          <p:spPr bwMode="auto">
            <a:xfrm rot="16200000" flipV="1">
              <a:off x="1043" y="2261"/>
              <a:ext cx="537" cy="4"/>
            </a:xfrm>
            <a:prstGeom prst="line">
              <a:avLst/>
            </a:prstGeom>
            <a:noFill/>
            <a:ln w="38100">
              <a:solidFill>
                <a:srgbClr val="333399"/>
              </a:solidFill>
              <a:round/>
            </a:ln>
            <a:effectLst/>
          </p:spPr>
          <p:txBody>
            <a:bodyPr wrap="none" anchor="ctr"/>
            <a:lstStyle/>
            <a:p>
              <a:endParaRPr lang="zh-CN" altLang="en-US"/>
            </a:p>
          </p:txBody>
        </p:sp>
        <p:pic>
          <p:nvPicPr>
            <p:cNvPr id="404493" name="Picture 13"/>
            <p:cNvPicPr>
              <a:picLocks noChangeArrowheads="1"/>
            </p:cNvPicPr>
            <p:nvPr/>
          </p:nvPicPr>
          <p:blipFill>
            <a:blip r:embed="rId1" cstate="print"/>
            <a:srcRect/>
            <a:stretch>
              <a:fillRect/>
            </a:stretch>
          </p:blipFill>
          <p:spPr bwMode="auto">
            <a:xfrm>
              <a:off x="1177" y="2448"/>
              <a:ext cx="258" cy="260"/>
            </a:xfrm>
            <a:prstGeom prst="rect">
              <a:avLst/>
            </a:prstGeom>
            <a:noFill/>
            <a:ln w="9525">
              <a:noFill/>
              <a:miter lim="800000"/>
              <a:headEnd/>
              <a:tailEnd/>
            </a:ln>
            <a:effectLst/>
          </p:spPr>
        </p:pic>
      </p:grpSp>
      <p:sp>
        <p:nvSpPr>
          <p:cNvPr id="404494" name="Freeform 14"/>
          <p:cNvSpPr/>
          <p:nvPr/>
        </p:nvSpPr>
        <p:spPr bwMode="auto">
          <a:xfrm>
            <a:off x="3101975" y="4010025"/>
            <a:ext cx="3175" cy="1027113"/>
          </a:xfrm>
          <a:custGeom>
            <a:avLst/>
            <a:gdLst/>
            <a:ahLst/>
            <a:cxnLst>
              <a:cxn ang="0">
                <a:pos x="0" y="521"/>
              </a:cxn>
              <a:cxn ang="0">
                <a:pos x="2" y="0"/>
              </a:cxn>
            </a:cxnLst>
            <a:rect l="0" t="0" r="r" b="b"/>
            <a:pathLst>
              <a:path w="2" h="521">
                <a:moveTo>
                  <a:pt x="0" y="521"/>
                </a:moveTo>
                <a:lnTo>
                  <a:pt x="2" y="0"/>
                </a:lnTo>
              </a:path>
            </a:pathLst>
          </a:custGeom>
          <a:solidFill>
            <a:srgbClr val="333399"/>
          </a:solidFill>
          <a:ln w="38100" cmpd="sng">
            <a:solidFill>
              <a:srgbClr val="333399"/>
            </a:solidFill>
            <a:round/>
          </a:ln>
          <a:effectLst/>
        </p:spPr>
        <p:txBody>
          <a:bodyPr wrap="none" anchor="ctr"/>
          <a:lstStyle/>
          <a:p>
            <a:endParaRPr lang="zh-CN" altLang="en-US"/>
          </a:p>
        </p:txBody>
      </p:sp>
      <p:pic>
        <p:nvPicPr>
          <p:cNvPr id="404495" name="Picture 15"/>
          <p:cNvPicPr>
            <a:picLocks noChangeArrowheads="1"/>
          </p:cNvPicPr>
          <p:nvPr/>
        </p:nvPicPr>
        <p:blipFill>
          <a:blip r:embed="rId1" cstate="print"/>
          <a:srcRect/>
          <a:stretch>
            <a:fillRect/>
          </a:stretch>
        </p:blipFill>
        <p:spPr bwMode="auto">
          <a:xfrm>
            <a:off x="2863850" y="4902200"/>
            <a:ext cx="471488" cy="512763"/>
          </a:xfrm>
          <a:prstGeom prst="rect">
            <a:avLst/>
          </a:prstGeom>
          <a:noFill/>
          <a:ln w="9525">
            <a:noFill/>
            <a:miter lim="800000"/>
            <a:headEnd/>
            <a:tailEnd/>
          </a:ln>
          <a:effectLst/>
        </p:spPr>
      </p:pic>
      <p:grpSp>
        <p:nvGrpSpPr>
          <p:cNvPr id="4" name="Group 16"/>
          <p:cNvGrpSpPr/>
          <p:nvPr/>
        </p:nvGrpSpPr>
        <p:grpSpPr bwMode="auto">
          <a:xfrm>
            <a:off x="5810250" y="4008438"/>
            <a:ext cx="471488" cy="1406525"/>
            <a:chOff x="1177" y="1994"/>
            <a:chExt cx="258" cy="714"/>
          </a:xfrm>
        </p:grpSpPr>
        <p:sp>
          <p:nvSpPr>
            <p:cNvPr id="404497" name="Line 17"/>
            <p:cNvSpPr>
              <a:spLocks noChangeShapeType="1"/>
            </p:cNvSpPr>
            <p:nvPr/>
          </p:nvSpPr>
          <p:spPr bwMode="auto">
            <a:xfrm rot="16200000" flipV="1">
              <a:off x="1043" y="2261"/>
              <a:ext cx="537" cy="4"/>
            </a:xfrm>
            <a:prstGeom prst="line">
              <a:avLst/>
            </a:prstGeom>
            <a:noFill/>
            <a:ln w="38100">
              <a:solidFill>
                <a:srgbClr val="333399"/>
              </a:solidFill>
              <a:round/>
            </a:ln>
            <a:effectLst/>
          </p:spPr>
          <p:txBody>
            <a:bodyPr wrap="none" anchor="ctr"/>
            <a:lstStyle/>
            <a:p>
              <a:endParaRPr lang="zh-CN" altLang="en-US"/>
            </a:p>
          </p:txBody>
        </p:sp>
        <p:pic>
          <p:nvPicPr>
            <p:cNvPr id="404498" name="Picture 18"/>
            <p:cNvPicPr>
              <a:picLocks noChangeArrowheads="1"/>
            </p:cNvPicPr>
            <p:nvPr/>
          </p:nvPicPr>
          <p:blipFill>
            <a:blip r:embed="rId1" cstate="print"/>
            <a:srcRect/>
            <a:stretch>
              <a:fillRect/>
            </a:stretch>
          </p:blipFill>
          <p:spPr bwMode="auto">
            <a:xfrm>
              <a:off x="1177" y="2448"/>
              <a:ext cx="258" cy="260"/>
            </a:xfrm>
            <a:prstGeom prst="rect">
              <a:avLst/>
            </a:prstGeom>
            <a:noFill/>
            <a:ln w="9525">
              <a:noFill/>
              <a:miter lim="800000"/>
              <a:headEnd/>
              <a:tailEnd/>
            </a:ln>
            <a:effectLst/>
          </p:spPr>
        </p:pic>
      </p:grpSp>
      <p:sp>
        <p:nvSpPr>
          <p:cNvPr id="404499" name="Freeform 19"/>
          <p:cNvSpPr/>
          <p:nvPr/>
        </p:nvSpPr>
        <p:spPr bwMode="auto">
          <a:xfrm>
            <a:off x="7523163" y="4010025"/>
            <a:ext cx="3175" cy="1042988"/>
          </a:xfrm>
          <a:custGeom>
            <a:avLst/>
            <a:gdLst/>
            <a:ahLst/>
            <a:cxnLst>
              <a:cxn ang="0">
                <a:pos x="0" y="529"/>
              </a:cxn>
              <a:cxn ang="0">
                <a:pos x="2" y="0"/>
              </a:cxn>
            </a:cxnLst>
            <a:rect l="0" t="0" r="r" b="b"/>
            <a:pathLst>
              <a:path w="2" h="529">
                <a:moveTo>
                  <a:pt x="0" y="529"/>
                </a:moveTo>
                <a:lnTo>
                  <a:pt x="2" y="0"/>
                </a:lnTo>
              </a:path>
            </a:pathLst>
          </a:custGeom>
          <a:solidFill>
            <a:srgbClr val="333399"/>
          </a:solidFill>
          <a:ln w="38100" cmpd="sng">
            <a:solidFill>
              <a:srgbClr val="333399"/>
            </a:solidFill>
            <a:round/>
          </a:ln>
          <a:effectLst/>
        </p:spPr>
        <p:txBody>
          <a:bodyPr wrap="none" anchor="ctr"/>
          <a:lstStyle/>
          <a:p>
            <a:endParaRPr lang="zh-CN" altLang="en-US"/>
          </a:p>
        </p:txBody>
      </p:sp>
      <p:pic>
        <p:nvPicPr>
          <p:cNvPr id="404500" name="Picture 20"/>
          <p:cNvPicPr>
            <a:picLocks noChangeArrowheads="1"/>
          </p:cNvPicPr>
          <p:nvPr/>
        </p:nvPicPr>
        <p:blipFill>
          <a:blip r:embed="rId1" cstate="print"/>
          <a:srcRect/>
          <a:stretch>
            <a:fillRect/>
          </a:stretch>
        </p:blipFill>
        <p:spPr bwMode="auto">
          <a:xfrm>
            <a:off x="7285038" y="4902200"/>
            <a:ext cx="471487" cy="512763"/>
          </a:xfrm>
          <a:prstGeom prst="rect">
            <a:avLst/>
          </a:prstGeom>
          <a:noFill/>
          <a:ln w="9525">
            <a:noFill/>
            <a:miter lim="800000"/>
            <a:headEnd/>
            <a:tailEnd/>
          </a:ln>
          <a:effectLst/>
        </p:spPr>
      </p:pic>
      <p:sp>
        <p:nvSpPr>
          <p:cNvPr id="404501" name="Text Box 21"/>
          <p:cNvSpPr txBox="1">
            <a:spLocks noChangeArrowheads="1"/>
          </p:cNvSpPr>
          <p:nvPr/>
        </p:nvSpPr>
        <p:spPr bwMode="auto">
          <a:xfrm>
            <a:off x="2508250" y="5734050"/>
            <a:ext cx="1200150" cy="701675"/>
          </a:xfrm>
          <a:prstGeom prst="rect">
            <a:avLst/>
          </a:prstGeom>
          <a:noFill/>
          <a:ln w="9525">
            <a:noFill/>
            <a:miter lim="800000"/>
          </a:ln>
          <a:effectLst/>
        </p:spPr>
        <p:txBody>
          <a:bodyPr wrap="none">
            <a:spAutoFit/>
          </a:bodyPr>
          <a:lstStyle/>
          <a:p>
            <a:pPr algn="ctr"/>
            <a:r>
              <a:rPr kumimoji="1" lang="en-US" altLang="zh-CN">
                <a:solidFill>
                  <a:srgbClr val="333399"/>
                </a:solidFill>
                <a:latin typeface="Arial" panose="020B0604020202020204" pitchFamily="34" charset="0"/>
                <a:ea typeface="黑体" panose="02010609060101010101" pitchFamily="49" charset="-122"/>
              </a:rPr>
              <a:t>B</a:t>
            </a:r>
            <a:r>
              <a:rPr kumimoji="1" lang="zh-CN" altLang="en-US">
                <a:solidFill>
                  <a:srgbClr val="333399"/>
                </a:solidFill>
                <a:latin typeface="Arial" panose="020B0604020202020204" pitchFamily="34" charset="0"/>
                <a:ea typeface="黑体" panose="02010609060101010101" pitchFamily="49" charset="-122"/>
              </a:rPr>
              <a:t>向</a:t>
            </a:r>
            <a:r>
              <a:rPr kumimoji="1" lang="zh-CN" altLang="en-US" sz="1200">
                <a:solidFill>
                  <a:srgbClr val="333399"/>
                </a:solidFill>
                <a:latin typeface="Arial" panose="020B0604020202020204" pitchFamily="34" charset="0"/>
                <a:ea typeface="黑体" panose="02010609060101010101" pitchFamily="49" charset="-122"/>
              </a:rPr>
              <a:t> </a:t>
            </a:r>
            <a:r>
              <a:rPr kumimoji="1" lang="en-US" altLang="zh-CN">
                <a:solidFill>
                  <a:srgbClr val="333399"/>
                </a:solidFill>
                <a:latin typeface="Arial" panose="020B0604020202020204" pitchFamily="34" charset="0"/>
                <a:ea typeface="黑体" panose="02010609060101010101" pitchFamily="49" charset="-122"/>
              </a:rPr>
              <a:t>D</a:t>
            </a:r>
            <a:endParaRPr kumimoji="1" lang="en-US" altLang="zh-CN">
              <a:solidFill>
                <a:srgbClr val="333399"/>
              </a:solidFill>
              <a:latin typeface="Arial" panose="020B0604020202020204" pitchFamily="34" charset="0"/>
              <a:ea typeface="黑体" panose="02010609060101010101" pitchFamily="49" charset="-122"/>
            </a:endParaRPr>
          </a:p>
          <a:p>
            <a:pPr algn="ctr"/>
            <a:r>
              <a:rPr kumimoji="1" lang="zh-CN" altLang="en-US">
                <a:solidFill>
                  <a:srgbClr val="333399"/>
                </a:solidFill>
                <a:latin typeface="Arial" panose="020B0604020202020204" pitchFamily="34" charset="0"/>
                <a:ea typeface="黑体" panose="02010609060101010101" pitchFamily="49" charset="-122"/>
              </a:rPr>
              <a:t>发送数据</a:t>
            </a:r>
            <a:endParaRPr kumimoji="1" lang="zh-CN" altLang="en-US">
              <a:solidFill>
                <a:srgbClr val="333399"/>
              </a:solidFill>
              <a:latin typeface="Arial" panose="020B0604020202020204" pitchFamily="34" charset="0"/>
              <a:ea typeface="黑体" panose="02010609060101010101" pitchFamily="49" charset="-122"/>
            </a:endParaRPr>
          </a:p>
        </p:txBody>
      </p:sp>
      <p:sp>
        <p:nvSpPr>
          <p:cNvPr id="404502" name="Text Box 22"/>
          <p:cNvSpPr txBox="1">
            <a:spLocks noChangeArrowheads="1"/>
          </p:cNvSpPr>
          <p:nvPr/>
        </p:nvSpPr>
        <p:spPr bwMode="auto">
          <a:xfrm>
            <a:off x="4125913" y="5408613"/>
            <a:ext cx="647700" cy="396875"/>
          </a:xfrm>
          <a:prstGeom prst="rect">
            <a:avLst/>
          </a:prstGeom>
          <a:noFill/>
          <a:ln w="9525">
            <a:noFill/>
            <a:miter lim="800000"/>
          </a:ln>
          <a:effectLst/>
        </p:spPr>
        <p:txBody>
          <a:bodyPr wrap="none">
            <a:spAutoFit/>
          </a:bodyPr>
          <a:lstStyle/>
          <a:p>
            <a:r>
              <a:rPr kumimoji="1" lang="en-US" altLang="zh-CN">
                <a:solidFill>
                  <a:srgbClr val="333399"/>
                </a:solidFill>
                <a:latin typeface="Arial" panose="020B0604020202020204" pitchFamily="34" charset="0"/>
                <a:ea typeface="黑体" panose="02010609060101010101" pitchFamily="49" charset="-122"/>
              </a:rPr>
              <a:t>    C</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04503" name="Text Box 23"/>
          <p:cNvSpPr txBox="1">
            <a:spLocks noChangeArrowheads="1"/>
          </p:cNvSpPr>
          <p:nvPr/>
        </p:nvSpPr>
        <p:spPr bwMode="auto">
          <a:xfrm>
            <a:off x="5667375" y="5394325"/>
            <a:ext cx="577850" cy="396875"/>
          </a:xfrm>
          <a:prstGeom prst="rect">
            <a:avLst/>
          </a:prstGeom>
          <a:noFill/>
          <a:ln w="9525">
            <a:noFill/>
            <a:miter lim="800000"/>
          </a:ln>
          <a:effectLst/>
        </p:spPr>
        <p:txBody>
          <a:bodyPr wrap="none">
            <a:spAutoFit/>
          </a:bodyPr>
          <a:lstStyle/>
          <a:p>
            <a:r>
              <a:rPr kumimoji="1" lang="en-US" altLang="zh-CN">
                <a:solidFill>
                  <a:srgbClr val="333399"/>
                </a:solidFill>
                <a:latin typeface="Arial" panose="020B0604020202020204" pitchFamily="34" charset="0"/>
                <a:ea typeface="黑体" panose="02010609060101010101" pitchFamily="49" charset="-122"/>
              </a:rPr>
              <a:t>   D</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04504" name="Text Box 24"/>
          <p:cNvSpPr txBox="1">
            <a:spLocks noChangeArrowheads="1"/>
          </p:cNvSpPr>
          <p:nvPr/>
        </p:nvSpPr>
        <p:spPr bwMode="auto">
          <a:xfrm>
            <a:off x="1187450" y="5394325"/>
            <a:ext cx="633413" cy="396875"/>
          </a:xfrm>
          <a:prstGeom prst="rect">
            <a:avLst/>
          </a:prstGeom>
          <a:noFill/>
          <a:ln w="9525">
            <a:noFill/>
            <a:miter lim="800000"/>
          </a:ln>
          <a:effectLst/>
        </p:spPr>
        <p:txBody>
          <a:bodyPr wrap="none">
            <a:spAutoFit/>
          </a:bodyPr>
          <a:lstStyle/>
          <a:p>
            <a:r>
              <a:rPr kumimoji="1" lang="en-US" altLang="zh-CN">
                <a:solidFill>
                  <a:srgbClr val="333399"/>
                </a:solidFill>
                <a:latin typeface="Arial" panose="020B0604020202020204" pitchFamily="34" charset="0"/>
                <a:ea typeface="黑体" panose="02010609060101010101" pitchFamily="49" charset="-122"/>
              </a:rPr>
              <a:t>    A</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04505" name="Text Box 25"/>
          <p:cNvSpPr txBox="1">
            <a:spLocks noChangeArrowheads="1"/>
          </p:cNvSpPr>
          <p:nvPr/>
        </p:nvSpPr>
        <p:spPr bwMode="auto">
          <a:xfrm>
            <a:off x="7046913" y="5391150"/>
            <a:ext cx="633412" cy="396875"/>
          </a:xfrm>
          <a:prstGeom prst="rect">
            <a:avLst/>
          </a:prstGeom>
          <a:noFill/>
          <a:ln w="9525">
            <a:noFill/>
            <a:miter lim="800000"/>
          </a:ln>
          <a:effectLst/>
        </p:spPr>
        <p:txBody>
          <a:bodyPr wrap="none">
            <a:spAutoFit/>
          </a:bodyPr>
          <a:lstStyle/>
          <a:p>
            <a:r>
              <a:rPr kumimoji="1" lang="en-US" altLang="zh-CN">
                <a:solidFill>
                  <a:srgbClr val="333399"/>
                </a:solidFill>
                <a:latin typeface="Arial" panose="020B0604020202020204" pitchFamily="34" charset="0"/>
                <a:ea typeface="黑体" panose="02010609060101010101" pitchFamily="49" charset="-122"/>
              </a:rPr>
              <a:t>    E</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04506" name="Line 26"/>
          <p:cNvSpPr>
            <a:spLocks noChangeShapeType="1"/>
          </p:cNvSpPr>
          <p:nvPr/>
        </p:nvSpPr>
        <p:spPr bwMode="auto">
          <a:xfrm flipH="1">
            <a:off x="642938" y="3716338"/>
            <a:ext cx="544512" cy="280987"/>
          </a:xfrm>
          <a:prstGeom prst="line">
            <a:avLst/>
          </a:prstGeom>
          <a:noFill/>
          <a:ln w="12700">
            <a:solidFill>
              <a:schemeClr val="tx1"/>
            </a:solidFill>
            <a:round/>
          </a:ln>
          <a:effectLst/>
        </p:spPr>
        <p:txBody>
          <a:bodyPr wrap="none" anchor="ctr"/>
          <a:lstStyle/>
          <a:p>
            <a:endParaRPr lang="zh-CN" altLang="en-US"/>
          </a:p>
        </p:txBody>
      </p:sp>
      <p:sp>
        <p:nvSpPr>
          <p:cNvPr id="404507" name="Text Box 27"/>
          <p:cNvSpPr txBox="1">
            <a:spLocks noChangeArrowheads="1"/>
          </p:cNvSpPr>
          <p:nvPr/>
        </p:nvSpPr>
        <p:spPr bwMode="auto">
          <a:xfrm>
            <a:off x="1052513" y="3392488"/>
            <a:ext cx="4756150" cy="396875"/>
          </a:xfrm>
          <a:prstGeom prst="rect">
            <a:avLst/>
          </a:prstGeom>
          <a:noFill/>
          <a:ln w="9525">
            <a:noFill/>
            <a:miter lim="800000"/>
          </a:ln>
          <a:effectLst/>
        </p:spPr>
        <p:txBody>
          <a:bodyPr wrap="none">
            <a:spAutoFit/>
          </a:bodyPr>
          <a:lstStyle/>
          <a:p>
            <a:r>
              <a:rPr kumimoji="1" lang="zh-CN" altLang="en-US">
                <a:solidFill>
                  <a:srgbClr val="333399"/>
                </a:solidFill>
                <a:latin typeface="Arial" panose="020B0604020202020204" pitchFamily="34" charset="0"/>
                <a:ea typeface="黑体" panose="02010609060101010101" pitchFamily="49" charset="-122"/>
              </a:rPr>
              <a:t>匹配电阻（用来吸收总线上传播的信号）</a:t>
            </a:r>
            <a:endParaRPr kumimoji="1" lang="zh-CN" altLang="en-US">
              <a:solidFill>
                <a:srgbClr val="333399"/>
              </a:solidFill>
              <a:latin typeface="Arial" panose="020B0604020202020204" pitchFamily="34" charset="0"/>
              <a:ea typeface="黑体" panose="02010609060101010101" pitchFamily="49" charset="-122"/>
            </a:endParaRPr>
          </a:p>
        </p:txBody>
      </p:sp>
      <p:sp>
        <p:nvSpPr>
          <p:cNvPr id="404508" name="Text Box 28"/>
          <p:cNvSpPr txBox="1">
            <a:spLocks noChangeArrowheads="1"/>
          </p:cNvSpPr>
          <p:nvPr/>
        </p:nvSpPr>
        <p:spPr bwMode="auto">
          <a:xfrm>
            <a:off x="6842125" y="3392488"/>
            <a:ext cx="1200150" cy="396875"/>
          </a:xfrm>
          <a:prstGeom prst="rect">
            <a:avLst/>
          </a:prstGeom>
          <a:noFill/>
          <a:ln w="9525">
            <a:noFill/>
            <a:miter lim="800000"/>
          </a:ln>
          <a:effectLst/>
        </p:spPr>
        <p:txBody>
          <a:bodyPr wrap="none">
            <a:spAutoFit/>
          </a:bodyPr>
          <a:lstStyle/>
          <a:p>
            <a:r>
              <a:rPr kumimoji="1" lang="zh-CN" altLang="en-US">
                <a:solidFill>
                  <a:srgbClr val="333399"/>
                </a:solidFill>
                <a:latin typeface="Arial" panose="020B0604020202020204" pitchFamily="34" charset="0"/>
                <a:ea typeface="黑体" panose="02010609060101010101" pitchFamily="49" charset="-122"/>
              </a:rPr>
              <a:t>匹配电阻</a:t>
            </a:r>
            <a:endParaRPr kumimoji="1" lang="zh-CN" altLang="en-US">
              <a:solidFill>
                <a:srgbClr val="333399"/>
              </a:solidFill>
              <a:latin typeface="Arial" panose="020B0604020202020204" pitchFamily="34" charset="0"/>
              <a:ea typeface="黑体" panose="02010609060101010101" pitchFamily="49" charset="-122"/>
            </a:endParaRPr>
          </a:p>
        </p:txBody>
      </p:sp>
      <p:sp>
        <p:nvSpPr>
          <p:cNvPr id="404509" name="Freeform 29"/>
          <p:cNvSpPr/>
          <p:nvPr/>
        </p:nvSpPr>
        <p:spPr bwMode="auto">
          <a:xfrm>
            <a:off x="3016250" y="4097338"/>
            <a:ext cx="1582738" cy="915987"/>
          </a:xfrm>
          <a:custGeom>
            <a:avLst/>
            <a:gdLst/>
            <a:ahLst/>
            <a:cxnLst>
              <a:cxn ang="0">
                <a:pos x="27" y="577"/>
              </a:cxn>
              <a:cxn ang="0">
                <a:pos x="139" y="80"/>
              </a:cxn>
              <a:cxn ang="0">
                <a:pos x="861" y="98"/>
              </a:cxn>
              <a:cxn ang="0">
                <a:pos x="953" y="573"/>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404510" name="Freeform 30"/>
          <p:cNvSpPr/>
          <p:nvPr/>
        </p:nvSpPr>
        <p:spPr bwMode="auto">
          <a:xfrm>
            <a:off x="3059113" y="4110038"/>
            <a:ext cx="3082925" cy="998537"/>
          </a:xfrm>
          <a:custGeom>
            <a:avLst/>
            <a:gdLst/>
            <a:ahLst/>
            <a:cxnLst>
              <a:cxn ang="0">
                <a:pos x="26" y="556"/>
              </a:cxn>
              <a:cxn ang="0">
                <a:pos x="147" y="108"/>
              </a:cxn>
              <a:cxn ang="0">
                <a:pos x="906" y="35"/>
              </a:cxn>
              <a:cxn ang="0">
                <a:pos x="1738" y="99"/>
              </a:cxn>
              <a:cxn ang="0">
                <a:pos x="1848" y="62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404511" name="Freeform 31"/>
          <p:cNvSpPr/>
          <p:nvPr/>
        </p:nvSpPr>
        <p:spPr bwMode="auto">
          <a:xfrm>
            <a:off x="3059113" y="4113213"/>
            <a:ext cx="4432300" cy="962025"/>
          </a:xfrm>
          <a:custGeom>
            <a:avLst/>
            <a:gdLst/>
            <a:ahLst/>
            <a:cxnLst>
              <a:cxn ang="0">
                <a:pos x="29" y="533"/>
              </a:cxn>
              <a:cxn ang="0">
                <a:pos x="200" y="85"/>
              </a:cxn>
              <a:cxn ang="0">
                <a:pos x="1228" y="24"/>
              </a:cxn>
              <a:cxn ang="0">
                <a:pos x="2362" y="106"/>
              </a:cxn>
              <a:cxn ang="0">
                <a:pos x="2601" y="606"/>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404512" name="Freeform 32"/>
          <p:cNvSpPr/>
          <p:nvPr/>
        </p:nvSpPr>
        <p:spPr bwMode="auto">
          <a:xfrm>
            <a:off x="3059113" y="4076700"/>
            <a:ext cx="5157787" cy="846138"/>
          </a:xfrm>
          <a:custGeom>
            <a:avLst/>
            <a:gdLst/>
            <a:ahLst/>
            <a:cxnLst>
              <a:cxn ang="0">
                <a:pos x="31" y="533"/>
              </a:cxn>
              <a:cxn ang="0">
                <a:pos x="215" y="85"/>
              </a:cxn>
              <a:cxn ang="0">
                <a:pos x="1318" y="24"/>
              </a:cxn>
              <a:cxn ang="0">
                <a:pos x="2527" y="29"/>
              </a:cxn>
              <a:cxn ang="0">
                <a:pos x="3249" y="47"/>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404513" name="Freeform 33"/>
          <p:cNvSpPr/>
          <p:nvPr/>
        </p:nvSpPr>
        <p:spPr bwMode="auto">
          <a:xfrm>
            <a:off x="539750" y="4076700"/>
            <a:ext cx="2609850" cy="846138"/>
          </a:xfrm>
          <a:custGeom>
            <a:avLst/>
            <a:gdLst/>
            <a:ahLst/>
            <a:cxnLst>
              <a:cxn ang="0">
                <a:pos x="1628" y="533"/>
              </a:cxn>
              <a:cxn ang="0">
                <a:pos x="1536" y="85"/>
              </a:cxn>
              <a:cxn ang="0">
                <a:pos x="982" y="24"/>
              </a:cxn>
              <a:cxn ang="0">
                <a:pos x="374" y="29"/>
              </a:cxn>
              <a:cxn ang="0">
                <a:pos x="0" y="1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404514" name="Freeform 34"/>
          <p:cNvSpPr/>
          <p:nvPr/>
        </p:nvSpPr>
        <p:spPr bwMode="auto">
          <a:xfrm flipH="1">
            <a:off x="1476375" y="4076700"/>
            <a:ext cx="1582738" cy="915988"/>
          </a:xfrm>
          <a:custGeom>
            <a:avLst/>
            <a:gdLst/>
            <a:ahLst/>
            <a:cxnLst>
              <a:cxn ang="0">
                <a:pos x="27" y="577"/>
              </a:cxn>
              <a:cxn ang="0">
                <a:pos x="139" y="80"/>
              </a:cxn>
              <a:cxn ang="0">
                <a:pos x="861" y="98"/>
              </a:cxn>
              <a:cxn ang="0">
                <a:pos x="953" y="573"/>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chemeClr val="hlink"/>
            </a:solidFill>
            <a:round/>
            <a:headEnd type="none" w="med" len="med"/>
            <a:tailEnd type="triangle" w="med" len="lg"/>
          </a:ln>
          <a:effectLst/>
        </p:spPr>
        <p:txBody>
          <a:bodyPr/>
          <a:lstStyle/>
          <a:p>
            <a:endParaRPr lang="zh-CN" altLang="en-US"/>
          </a:p>
        </p:txBody>
      </p:sp>
      <p:grpSp>
        <p:nvGrpSpPr>
          <p:cNvPr id="5" name="Group 35"/>
          <p:cNvGrpSpPr/>
          <p:nvPr/>
        </p:nvGrpSpPr>
        <p:grpSpPr bwMode="auto">
          <a:xfrm>
            <a:off x="7261225" y="5018088"/>
            <a:ext cx="249238" cy="268287"/>
            <a:chOff x="1474" y="3430"/>
            <a:chExt cx="136" cy="136"/>
          </a:xfrm>
        </p:grpSpPr>
        <p:sp>
          <p:nvSpPr>
            <p:cNvPr id="404516" name="Line 36"/>
            <p:cNvSpPr>
              <a:spLocks noChangeShapeType="1"/>
            </p:cNvSpPr>
            <p:nvPr/>
          </p:nvSpPr>
          <p:spPr bwMode="auto">
            <a:xfrm>
              <a:off x="1474" y="3430"/>
              <a:ext cx="136" cy="136"/>
            </a:xfrm>
            <a:prstGeom prst="line">
              <a:avLst/>
            </a:prstGeom>
            <a:noFill/>
            <a:ln w="76200">
              <a:solidFill>
                <a:schemeClr val="tx2"/>
              </a:solidFill>
              <a:round/>
            </a:ln>
            <a:effectLst/>
          </p:spPr>
          <p:txBody>
            <a:bodyPr/>
            <a:lstStyle/>
            <a:p>
              <a:endParaRPr lang="zh-CN" altLang="en-US"/>
            </a:p>
          </p:txBody>
        </p:sp>
        <p:sp>
          <p:nvSpPr>
            <p:cNvPr id="404517" name="Line 37"/>
            <p:cNvSpPr>
              <a:spLocks noChangeShapeType="1"/>
            </p:cNvSpPr>
            <p:nvPr/>
          </p:nvSpPr>
          <p:spPr bwMode="auto">
            <a:xfrm flipH="1">
              <a:off x="1474" y="3430"/>
              <a:ext cx="136" cy="136"/>
            </a:xfrm>
            <a:prstGeom prst="line">
              <a:avLst/>
            </a:prstGeom>
            <a:noFill/>
            <a:ln w="76200">
              <a:solidFill>
                <a:schemeClr val="tx2"/>
              </a:solidFill>
              <a:round/>
            </a:ln>
            <a:effectLst/>
          </p:spPr>
          <p:txBody>
            <a:bodyPr/>
            <a:lstStyle/>
            <a:p>
              <a:endParaRPr lang="zh-CN" altLang="en-US"/>
            </a:p>
          </p:txBody>
        </p:sp>
      </p:grpSp>
      <p:sp>
        <p:nvSpPr>
          <p:cNvPr id="404518" name="AutoShape 38"/>
          <p:cNvSpPr>
            <a:spLocks noChangeArrowheads="1"/>
          </p:cNvSpPr>
          <p:nvPr/>
        </p:nvSpPr>
        <p:spPr bwMode="auto">
          <a:xfrm>
            <a:off x="7078663" y="5788025"/>
            <a:ext cx="877887" cy="377825"/>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a:solidFill>
                  <a:srgbClr val="333399"/>
                </a:solidFill>
                <a:ea typeface="黑体" panose="02010609060101010101" pitchFamily="49" charset="-122"/>
              </a:rPr>
              <a:t>不接受</a:t>
            </a:r>
            <a:endParaRPr lang="zh-CN" altLang="en-US">
              <a:solidFill>
                <a:srgbClr val="333399"/>
              </a:solidFill>
              <a:ea typeface="黑体" panose="02010609060101010101" pitchFamily="49" charset="-122"/>
            </a:endParaRPr>
          </a:p>
        </p:txBody>
      </p:sp>
      <p:grpSp>
        <p:nvGrpSpPr>
          <p:cNvPr id="6" name="Group 39"/>
          <p:cNvGrpSpPr/>
          <p:nvPr/>
        </p:nvGrpSpPr>
        <p:grpSpPr bwMode="auto">
          <a:xfrm>
            <a:off x="4322763" y="5018088"/>
            <a:ext cx="249237" cy="268287"/>
            <a:chOff x="1474" y="3430"/>
            <a:chExt cx="136" cy="136"/>
          </a:xfrm>
        </p:grpSpPr>
        <p:sp>
          <p:nvSpPr>
            <p:cNvPr id="404520" name="Line 40"/>
            <p:cNvSpPr>
              <a:spLocks noChangeShapeType="1"/>
            </p:cNvSpPr>
            <p:nvPr/>
          </p:nvSpPr>
          <p:spPr bwMode="auto">
            <a:xfrm>
              <a:off x="1474" y="3430"/>
              <a:ext cx="136" cy="136"/>
            </a:xfrm>
            <a:prstGeom prst="line">
              <a:avLst/>
            </a:prstGeom>
            <a:noFill/>
            <a:ln w="76200">
              <a:solidFill>
                <a:schemeClr val="tx2"/>
              </a:solidFill>
              <a:round/>
            </a:ln>
            <a:effectLst/>
          </p:spPr>
          <p:txBody>
            <a:bodyPr/>
            <a:lstStyle/>
            <a:p>
              <a:endParaRPr lang="zh-CN" altLang="en-US"/>
            </a:p>
          </p:txBody>
        </p:sp>
        <p:sp>
          <p:nvSpPr>
            <p:cNvPr id="404521" name="Line 41"/>
            <p:cNvSpPr>
              <a:spLocks noChangeShapeType="1"/>
            </p:cNvSpPr>
            <p:nvPr/>
          </p:nvSpPr>
          <p:spPr bwMode="auto">
            <a:xfrm flipH="1">
              <a:off x="1474" y="3430"/>
              <a:ext cx="136" cy="136"/>
            </a:xfrm>
            <a:prstGeom prst="line">
              <a:avLst/>
            </a:prstGeom>
            <a:noFill/>
            <a:ln w="76200">
              <a:solidFill>
                <a:schemeClr val="tx2"/>
              </a:solidFill>
              <a:round/>
            </a:ln>
            <a:effectLst/>
          </p:spPr>
          <p:txBody>
            <a:bodyPr/>
            <a:lstStyle/>
            <a:p>
              <a:endParaRPr lang="zh-CN" altLang="en-US"/>
            </a:p>
          </p:txBody>
        </p:sp>
      </p:grpSp>
      <p:sp>
        <p:nvSpPr>
          <p:cNvPr id="404522" name="AutoShape 42"/>
          <p:cNvSpPr>
            <a:spLocks noChangeArrowheads="1"/>
          </p:cNvSpPr>
          <p:nvPr/>
        </p:nvSpPr>
        <p:spPr bwMode="auto">
          <a:xfrm>
            <a:off x="4140200" y="5788025"/>
            <a:ext cx="877888" cy="377825"/>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a:solidFill>
                  <a:srgbClr val="333399"/>
                </a:solidFill>
                <a:ea typeface="黑体" panose="02010609060101010101" pitchFamily="49" charset="-122"/>
              </a:rPr>
              <a:t>不接受</a:t>
            </a:r>
            <a:endParaRPr lang="zh-CN" altLang="en-US">
              <a:solidFill>
                <a:srgbClr val="333399"/>
              </a:solidFill>
              <a:ea typeface="黑体" panose="02010609060101010101" pitchFamily="49" charset="-122"/>
            </a:endParaRPr>
          </a:p>
        </p:txBody>
      </p:sp>
      <p:grpSp>
        <p:nvGrpSpPr>
          <p:cNvPr id="7" name="Group 43"/>
          <p:cNvGrpSpPr/>
          <p:nvPr/>
        </p:nvGrpSpPr>
        <p:grpSpPr bwMode="auto">
          <a:xfrm>
            <a:off x="1370013" y="5018088"/>
            <a:ext cx="249237" cy="268287"/>
            <a:chOff x="1474" y="3430"/>
            <a:chExt cx="136" cy="136"/>
          </a:xfrm>
        </p:grpSpPr>
        <p:sp>
          <p:nvSpPr>
            <p:cNvPr id="404524" name="Line 44"/>
            <p:cNvSpPr>
              <a:spLocks noChangeShapeType="1"/>
            </p:cNvSpPr>
            <p:nvPr/>
          </p:nvSpPr>
          <p:spPr bwMode="auto">
            <a:xfrm>
              <a:off x="1474" y="3430"/>
              <a:ext cx="136" cy="136"/>
            </a:xfrm>
            <a:prstGeom prst="line">
              <a:avLst/>
            </a:prstGeom>
            <a:noFill/>
            <a:ln w="76200">
              <a:solidFill>
                <a:schemeClr val="tx2"/>
              </a:solidFill>
              <a:round/>
            </a:ln>
            <a:effectLst/>
          </p:spPr>
          <p:txBody>
            <a:bodyPr/>
            <a:lstStyle/>
            <a:p>
              <a:endParaRPr lang="zh-CN" altLang="en-US"/>
            </a:p>
          </p:txBody>
        </p:sp>
        <p:sp>
          <p:nvSpPr>
            <p:cNvPr id="404525" name="Line 45"/>
            <p:cNvSpPr>
              <a:spLocks noChangeShapeType="1"/>
            </p:cNvSpPr>
            <p:nvPr/>
          </p:nvSpPr>
          <p:spPr bwMode="auto">
            <a:xfrm flipH="1">
              <a:off x="1474" y="3430"/>
              <a:ext cx="136" cy="136"/>
            </a:xfrm>
            <a:prstGeom prst="line">
              <a:avLst/>
            </a:prstGeom>
            <a:noFill/>
            <a:ln w="76200">
              <a:solidFill>
                <a:schemeClr val="tx2"/>
              </a:solidFill>
              <a:round/>
            </a:ln>
            <a:effectLst/>
          </p:spPr>
          <p:txBody>
            <a:bodyPr/>
            <a:lstStyle/>
            <a:p>
              <a:endParaRPr lang="zh-CN" altLang="en-US"/>
            </a:p>
          </p:txBody>
        </p:sp>
      </p:grpSp>
      <p:sp>
        <p:nvSpPr>
          <p:cNvPr id="404526" name="AutoShape 46"/>
          <p:cNvSpPr>
            <a:spLocks noChangeArrowheads="1"/>
          </p:cNvSpPr>
          <p:nvPr/>
        </p:nvSpPr>
        <p:spPr bwMode="auto">
          <a:xfrm>
            <a:off x="1187450" y="5788025"/>
            <a:ext cx="877888" cy="377825"/>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a:solidFill>
                  <a:srgbClr val="333399"/>
                </a:solidFill>
                <a:ea typeface="黑体" panose="02010609060101010101" pitchFamily="49" charset="-122"/>
              </a:rPr>
              <a:t>不接受</a:t>
            </a:r>
            <a:endParaRPr lang="zh-CN" altLang="en-US">
              <a:solidFill>
                <a:srgbClr val="333399"/>
              </a:solidFill>
              <a:ea typeface="黑体" panose="02010609060101010101" pitchFamily="49" charset="-122"/>
            </a:endParaRPr>
          </a:p>
        </p:txBody>
      </p:sp>
      <p:sp>
        <p:nvSpPr>
          <p:cNvPr id="404527" name="Text Box 47"/>
          <p:cNvSpPr txBox="1">
            <a:spLocks noChangeArrowheads="1"/>
          </p:cNvSpPr>
          <p:nvPr/>
        </p:nvSpPr>
        <p:spPr bwMode="auto">
          <a:xfrm>
            <a:off x="5724525" y="5805488"/>
            <a:ext cx="701675" cy="406400"/>
          </a:xfrm>
          <a:prstGeom prst="rect">
            <a:avLst/>
          </a:prstGeom>
          <a:solidFill>
            <a:srgbClr val="FFCCFF"/>
          </a:solidFill>
          <a:ln w="9525">
            <a:solidFill>
              <a:schemeClr val="tx2"/>
            </a:solidFill>
            <a:miter lim="800000"/>
          </a:ln>
          <a:effectLst/>
        </p:spPr>
        <p:txBody>
          <a:bodyPr wrap="none">
            <a:spAutoFit/>
          </a:bodyPr>
          <a:lstStyle/>
          <a:p>
            <a:r>
              <a:rPr kumimoji="1" lang="zh-CN" altLang="en-US">
                <a:solidFill>
                  <a:srgbClr val="333399"/>
                </a:solidFill>
                <a:latin typeface="Arial" panose="020B0604020202020204" pitchFamily="34" charset="0"/>
                <a:ea typeface="黑体" panose="02010609060101010101" pitchFamily="49" charset="-122"/>
              </a:rPr>
              <a:t>接受</a:t>
            </a:r>
            <a:endParaRPr kumimoji="1" lang="zh-CN" altLang="en-US">
              <a:solidFill>
                <a:srgbClr val="333399"/>
              </a:solidFill>
              <a:latin typeface="Arial" panose="020B0604020202020204" pitchFamily="34" charset="0"/>
              <a:ea typeface="黑体" panose="02010609060101010101" pitchFamily="49" charset="-122"/>
            </a:endParaRPr>
          </a:p>
        </p:txBody>
      </p:sp>
      <p:sp>
        <p:nvSpPr>
          <p:cNvPr id="404528" name="Text Box 48"/>
          <p:cNvSpPr txBox="1">
            <a:spLocks noChangeArrowheads="1"/>
          </p:cNvSpPr>
          <p:nvPr/>
        </p:nvSpPr>
        <p:spPr bwMode="auto">
          <a:xfrm>
            <a:off x="2922588" y="5394325"/>
            <a:ext cx="354012" cy="396875"/>
          </a:xfrm>
          <a:prstGeom prst="rect">
            <a:avLst/>
          </a:prstGeom>
          <a:noFill/>
          <a:ln w="9525">
            <a:noFill/>
            <a:miter lim="800000"/>
          </a:ln>
          <a:effectLst/>
        </p:spPr>
        <p:txBody>
          <a:bodyPr wrap="none">
            <a:spAutoFit/>
          </a:bodyPr>
          <a:lstStyle/>
          <a:p>
            <a:r>
              <a:rPr kumimoji="1" lang="en-US" altLang="zh-CN">
                <a:solidFill>
                  <a:srgbClr val="333399"/>
                </a:solidFill>
                <a:latin typeface="Arial" panose="020B0604020202020204" pitchFamily="34" charset="0"/>
                <a:ea typeface="黑体" panose="02010609060101010101" pitchFamily="49" charset="-122"/>
              </a:rPr>
              <a:t>B</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04529" name="Text Box 49"/>
          <p:cNvSpPr txBox="1">
            <a:spLocks noChangeArrowheads="1"/>
          </p:cNvSpPr>
          <p:nvPr/>
        </p:nvSpPr>
        <p:spPr bwMode="auto">
          <a:xfrm>
            <a:off x="3775075" y="4365625"/>
            <a:ext cx="1703388" cy="711200"/>
          </a:xfrm>
          <a:prstGeom prst="rect">
            <a:avLst/>
          </a:prstGeom>
          <a:solidFill>
            <a:srgbClr val="FFFF99"/>
          </a:solidFill>
          <a:ln w="9525">
            <a:solidFill>
              <a:srgbClr val="333399"/>
            </a:solidFill>
            <a:miter lim="800000"/>
          </a:ln>
          <a:effectLst/>
        </p:spPr>
        <p:txBody>
          <a:bodyPr wrap="none">
            <a:spAutoFit/>
          </a:bodyPr>
          <a:lstStyle/>
          <a:p>
            <a:pPr algn="ctr"/>
            <a:r>
              <a:rPr lang="zh-CN" altLang="en-US">
                <a:solidFill>
                  <a:srgbClr val="333399"/>
                </a:solidFill>
                <a:latin typeface="Arial" panose="020B0604020202020204" pitchFamily="34" charset="0"/>
                <a:ea typeface="黑体" panose="02010609060101010101" pitchFamily="49" charset="-122"/>
              </a:rPr>
              <a:t>只有 </a:t>
            </a:r>
            <a:r>
              <a:rPr lang="en-US" altLang="zh-CN">
                <a:solidFill>
                  <a:srgbClr val="333399"/>
                </a:solidFill>
                <a:latin typeface="Arial" panose="020B0604020202020204" pitchFamily="34" charset="0"/>
                <a:ea typeface="黑体" panose="02010609060101010101" pitchFamily="49" charset="-122"/>
              </a:rPr>
              <a:t>D </a:t>
            </a:r>
            <a:r>
              <a:rPr lang="zh-CN" altLang="en-US">
                <a:solidFill>
                  <a:srgbClr val="333399"/>
                </a:solidFill>
                <a:latin typeface="Arial" panose="020B0604020202020204" pitchFamily="34" charset="0"/>
                <a:ea typeface="黑体" panose="02010609060101010101" pitchFamily="49" charset="-122"/>
              </a:rPr>
              <a:t>接受</a:t>
            </a:r>
            <a:endParaRPr lang="zh-CN" altLang="en-US">
              <a:solidFill>
                <a:srgbClr val="333399"/>
              </a:solidFill>
              <a:latin typeface="Arial" panose="020B0604020202020204" pitchFamily="34" charset="0"/>
              <a:ea typeface="黑体" panose="02010609060101010101" pitchFamily="49" charset="-122"/>
            </a:endParaRPr>
          </a:p>
          <a:p>
            <a:pPr algn="ctr"/>
            <a:r>
              <a:rPr lang="en-US" altLang="zh-CN">
                <a:solidFill>
                  <a:srgbClr val="333399"/>
                </a:solidFill>
                <a:latin typeface="Arial" panose="020B0604020202020204" pitchFamily="34" charset="0"/>
                <a:ea typeface="黑体" panose="02010609060101010101" pitchFamily="49" charset="-122"/>
              </a:rPr>
              <a:t>B </a:t>
            </a:r>
            <a:r>
              <a:rPr lang="zh-CN" altLang="en-US">
                <a:solidFill>
                  <a:srgbClr val="333399"/>
                </a:solidFill>
                <a:latin typeface="Arial" panose="020B0604020202020204" pitchFamily="34" charset="0"/>
                <a:ea typeface="黑体" panose="02010609060101010101" pitchFamily="49" charset="-122"/>
              </a:rPr>
              <a:t>发送的数据</a:t>
            </a:r>
            <a:endParaRPr lang="zh-CN" altLang="en-US">
              <a:solidFill>
                <a:srgbClr val="333399"/>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501"/>
                                        </p:tgtEl>
                                        <p:attrNameLst>
                                          <p:attrName>style.visibility</p:attrName>
                                        </p:attrNameLst>
                                      </p:cBhvr>
                                      <p:to>
                                        <p:strVal val="visible"/>
                                      </p:to>
                                    </p:set>
                                  </p:childTnLst>
                                </p:cTn>
                              </p:par>
                            </p:childTnLst>
                          </p:cTn>
                        </p:par>
                        <p:par>
                          <p:cTn id="11" fill="hold">
                            <p:stCondLst>
                              <p:cond delay="0"/>
                            </p:stCondLst>
                            <p:childTnLst>
                              <p:par>
                                <p:cTn id="12" presetID="35" presetClass="emph" presetSubtype="0" repeatCount="4000" fill="hold" grpId="1" nodeType="afterEffect">
                                  <p:stCondLst>
                                    <p:cond delay="0"/>
                                  </p:stCondLst>
                                  <p:childTnLst>
                                    <p:anim calcmode="discrete" valueType="str">
                                      <p:cBhvr>
                                        <p:cTn id="13" dur="500" fill="hold"/>
                                        <p:tgtEl>
                                          <p:spTgt spid="404501"/>
                                        </p:tgtEl>
                                        <p:attrNameLst>
                                          <p:attrName>style.visibility</p:attrName>
                                        </p:attrNameLst>
                                      </p:cBhvr>
                                      <p:tavLst>
                                        <p:tav tm="0">
                                          <p:val>
                                            <p:strVal val="hidden"/>
                                          </p:val>
                                        </p:tav>
                                        <p:tav tm="50000">
                                          <p:val>
                                            <p:strVal val="visible"/>
                                          </p:val>
                                        </p:tav>
                                      </p:tavLst>
                                    </p:anim>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404513"/>
                                        </p:tgtEl>
                                        <p:attrNameLst>
                                          <p:attrName>style.visibility</p:attrName>
                                        </p:attrNameLst>
                                      </p:cBhvr>
                                      <p:to>
                                        <p:strVal val="visible"/>
                                      </p:to>
                                    </p:set>
                                    <p:animEffect transition="in" filter="wipe(right)">
                                      <p:cBhvr>
                                        <p:cTn id="17" dur="2000"/>
                                        <p:tgtEl>
                                          <p:spTgt spid="4045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404514"/>
                                        </p:tgtEl>
                                        <p:attrNameLst>
                                          <p:attrName>style.visibility</p:attrName>
                                        </p:attrNameLst>
                                      </p:cBhvr>
                                      <p:to>
                                        <p:strVal val="visible"/>
                                      </p:to>
                                    </p:set>
                                    <p:animEffect transition="in" filter="wipe(right)">
                                      <p:cBhvr>
                                        <p:cTn id="20" dur="2000"/>
                                        <p:tgtEl>
                                          <p:spTgt spid="4045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4512"/>
                                        </p:tgtEl>
                                        <p:attrNameLst>
                                          <p:attrName>style.visibility</p:attrName>
                                        </p:attrNameLst>
                                      </p:cBhvr>
                                      <p:to>
                                        <p:strVal val="visible"/>
                                      </p:to>
                                    </p:set>
                                    <p:animEffect transition="in" filter="wipe(left)">
                                      <p:cBhvr>
                                        <p:cTn id="23" dur="2000"/>
                                        <p:tgtEl>
                                          <p:spTgt spid="4045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04511"/>
                                        </p:tgtEl>
                                        <p:attrNameLst>
                                          <p:attrName>style.visibility</p:attrName>
                                        </p:attrNameLst>
                                      </p:cBhvr>
                                      <p:to>
                                        <p:strVal val="visible"/>
                                      </p:to>
                                    </p:set>
                                    <p:animEffect transition="in" filter="wipe(left)">
                                      <p:cBhvr>
                                        <p:cTn id="26" dur="2000"/>
                                        <p:tgtEl>
                                          <p:spTgt spid="4045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04510"/>
                                        </p:tgtEl>
                                        <p:attrNameLst>
                                          <p:attrName>style.visibility</p:attrName>
                                        </p:attrNameLst>
                                      </p:cBhvr>
                                      <p:to>
                                        <p:strVal val="visible"/>
                                      </p:to>
                                    </p:set>
                                    <p:animEffect transition="in" filter="wipe(left)">
                                      <p:cBhvr>
                                        <p:cTn id="29" dur="2000"/>
                                        <p:tgtEl>
                                          <p:spTgt spid="40451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4509"/>
                                        </p:tgtEl>
                                        <p:attrNameLst>
                                          <p:attrName>style.visibility</p:attrName>
                                        </p:attrNameLst>
                                      </p:cBhvr>
                                      <p:to>
                                        <p:strVal val="visible"/>
                                      </p:to>
                                    </p:set>
                                    <p:animEffect transition="in" filter="wipe(left)">
                                      <p:cBhvr>
                                        <p:cTn id="32" dur="2000"/>
                                        <p:tgtEl>
                                          <p:spTgt spid="40450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45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45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45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45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5" presetClass="emph" presetSubtype="0" repeatCount="5000" fill="hold" grpId="1" nodeType="clickEffect">
                                  <p:stCondLst>
                                    <p:cond delay="0"/>
                                  </p:stCondLst>
                                  <p:childTnLst>
                                    <p:anim calcmode="discrete" valueType="str">
                                      <p:cBhvr>
                                        <p:cTn id="54" dur="500" fill="hold"/>
                                        <p:tgtEl>
                                          <p:spTgt spid="404526"/>
                                        </p:tgtEl>
                                        <p:attrNameLst>
                                          <p:attrName>style.visibility</p:attrName>
                                        </p:attrNameLst>
                                      </p:cBhvr>
                                      <p:tavLst>
                                        <p:tav tm="0">
                                          <p:val>
                                            <p:strVal val="hidden"/>
                                          </p:val>
                                        </p:tav>
                                        <p:tav tm="50000">
                                          <p:val>
                                            <p:strVal val="visible"/>
                                          </p:val>
                                        </p:tav>
                                      </p:tavLst>
                                    </p:anim>
                                  </p:childTnLst>
                                </p:cTn>
                              </p:par>
                              <p:par>
                                <p:cTn id="55" presetID="35" presetClass="emph" presetSubtype="0" repeatCount="5000" fill="hold" grpId="1" nodeType="withEffect">
                                  <p:stCondLst>
                                    <p:cond delay="0"/>
                                  </p:stCondLst>
                                  <p:childTnLst>
                                    <p:anim calcmode="discrete" valueType="str">
                                      <p:cBhvr>
                                        <p:cTn id="56" dur="500" fill="hold"/>
                                        <p:tgtEl>
                                          <p:spTgt spid="404522"/>
                                        </p:tgtEl>
                                        <p:attrNameLst>
                                          <p:attrName>style.visibility</p:attrName>
                                        </p:attrNameLst>
                                      </p:cBhvr>
                                      <p:tavLst>
                                        <p:tav tm="0">
                                          <p:val>
                                            <p:strVal val="hidden"/>
                                          </p:val>
                                        </p:tav>
                                        <p:tav tm="50000">
                                          <p:val>
                                            <p:strVal val="visible"/>
                                          </p:val>
                                        </p:tav>
                                      </p:tavLst>
                                    </p:anim>
                                  </p:childTnLst>
                                </p:cTn>
                              </p:par>
                              <p:par>
                                <p:cTn id="57" presetID="35" presetClass="emph" presetSubtype="0" repeatCount="5000" fill="hold" grpId="1" nodeType="withEffect">
                                  <p:stCondLst>
                                    <p:cond delay="0"/>
                                  </p:stCondLst>
                                  <p:childTnLst>
                                    <p:anim calcmode="discrete" valueType="str">
                                      <p:cBhvr>
                                        <p:cTn id="58" dur="500" fill="hold"/>
                                        <p:tgtEl>
                                          <p:spTgt spid="404527"/>
                                        </p:tgtEl>
                                        <p:attrNameLst>
                                          <p:attrName>style.visibility</p:attrName>
                                        </p:attrNameLst>
                                      </p:cBhvr>
                                      <p:tavLst>
                                        <p:tav tm="0">
                                          <p:val>
                                            <p:strVal val="hidden"/>
                                          </p:val>
                                        </p:tav>
                                        <p:tav tm="50000">
                                          <p:val>
                                            <p:strVal val="visible"/>
                                          </p:val>
                                        </p:tav>
                                      </p:tavLst>
                                    </p:anim>
                                  </p:childTnLst>
                                </p:cTn>
                              </p:par>
                              <p:par>
                                <p:cTn id="59" presetID="35" presetClass="emph" presetSubtype="0" repeatCount="5000" fill="hold" grpId="1" nodeType="withEffect">
                                  <p:stCondLst>
                                    <p:cond delay="0"/>
                                  </p:stCondLst>
                                  <p:childTnLst>
                                    <p:anim calcmode="discrete" valueType="str">
                                      <p:cBhvr>
                                        <p:cTn id="60" dur="500" fill="hold"/>
                                        <p:tgtEl>
                                          <p:spTgt spid="404518"/>
                                        </p:tgtEl>
                                        <p:attrNameLst>
                                          <p:attrName>style.visibility</p:attrName>
                                        </p:attrNameLst>
                                      </p:cBhvr>
                                      <p:tavLst>
                                        <p:tav tm="0">
                                          <p:val>
                                            <p:strVal val="hidden"/>
                                          </p:val>
                                        </p:tav>
                                        <p:tav tm="50000">
                                          <p:val>
                                            <p:strVal val="visible"/>
                                          </p:val>
                                        </p:tav>
                                      </p:tavLst>
                                    </p:anim>
                                  </p:childTnLst>
                                </p:cTn>
                              </p:par>
                              <p:par>
                                <p:cTn id="61" presetID="35" presetClass="emph" presetSubtype="0" repeatCount="5000" fill="hold" nodeType="withEffect">
                                  <p:stCondLst>
                                    <p:cond delay="0"/>
                                  </p:stCondLst>
                                  <p:childTnLst>
                                    <p:anim calcmode="discrete" valueType="str">
                                      <p:cBhvr>
                                        <p:cTn id="62" dur="500" fill="hold"/>
                                        <p:tgtEl>
                                          <p:spTgt spid="5"/>
                                        </p:tgtEl>
                                        <p:attrNameLst>
                                          <p:attrName>style.visibility</p:attrName>
                                        </p:attrNameLst>
                                      </p:cBhvr>
                                      <p:tavLst>
                                        <p:tav tm="0">
                                          <p:val>
                                            <p:strVal val="hidden"/>
                                          </p:val>
                                        </p:tav>
                                        <p:tav tm="50000">
                                          <p:val>
                                            <p:strVal val="visible"/>
                                          </p:val>
                                        </p:tav>
                                      </p:tavLst>
                                    </p:anim>
                                  </p:childTnLst>
                                </p:cTn>
                              </p:par>
                              <p:par>
                                <p:cTn id="63" presetID="35" presetClass="emph" presetSubtype="0" repeatCount="5000" fill="hold" nodeType="withEffect">
                                  <p:stCondLst>
                                    <p:cond delay="0"/>
                                  </p:stCondLst>
                                  <p:childTnLst>
                                    <p:anim calcmode="discrete" valueType="str">
                                      <p:cBhvr>
                                        <p:cTn id="64" dur="500" fill="hold"/>
                                        <p:tgtEl>
                                          <p:spTgt spid="6"/>
                                        </p:tgtEl>
                                        <p:attrNameLst>
                                          <p:attrName>style.visibility</p:attrName>
                                        </p:attrNameLst>
                                      </p:cBhvr>
                                      <p:tavLst>
                                        <p:tav tm="0">
                                          <p:val>
                                            <p:strVal val="hidden"/>
                                          </p:val>
                                        </p:tav>
                                        <p:tav tm="50000">
                                          <p:val>
                                            <p:strVal val="visible"/>
                                          </p:val>
                                        </p:tav>
                                      </p:tavLst>
                                    </p:anim>
                                  </p:childTnLst>
                                </p:cTn>
                              </p:par>
                              <p:par>
                                <p:cTn id="65" presetID="35" presetClass="emph" presetSubtype="0" repeatCount="5000" fill="hold" nodeType="withEffect">
                                  <p:stCondLst>
                                    <p:cond delay="0"/>
                                  </p:stCondLst>
                                  <p:childTnLst>
                                    <p:anim calcmode="discrete" valueType="str">
                                      <p:cBhvr>
                                        <p:cTn id="66" dur="500" fill="hold"/>
                                        <p:tgtEl>
                                          <p:spTgt spid="7"/>
                                        </p:tgtEl>
                                        <p:attrNameLst>
                                          <p:attrName>style.visibility</p:attrName>
                                        </p:attrNameLst>
                                      </p:cBhvr>
                                      <p:tavLst>
                                        <p:tav tm="0">
                                          <p:val>
                                            <p:strVal val="hidden"/>
                                          </p:val>
                                        </p:tav>
                                        <p:tav tm="50000">
                                          <p:val>
                                            <p:strVal val="visible"/>
                                          </p:val>
                                        </p:tav>
                                      </p:tavLst>
                                    </p:anim>
                                  </p:childTnLst>
                                </p:cTn>
                              </p:par>
                            </p:childTnLst>
                          </p:cTn>
                        </p:par>
                        <p:par>
                          <p:cTn id="67" fill="hold">
                            <p:stCondLst>
                              <p:cond delay="500"/>
                            </p:stCondLst>
                            <p:childTnLst>
                              <p:par>
                                <p:cTn id="68" presetID="10" presetClass="exit" presetSubtype="0" fill="hold" grpId="1" nodeType="afterEffect">
                                  <p:stCondLst>
                                    <p:cond delay="0"/>
                                  </p:stCondLst>
                                  <p:childTnLst>
                                    <p:animEffect transition="out" filter="fade">
                                      <p:cBhvr>
                                        <p:cTn id="69" dur="2000"/>
                                        <p:tgtEl>
                                          <p:spTgt spid="404509"/>
                                        </p:tgtEl>
                                      </p:cBhvr>
                                    </p:animEffect>
                                    <p:set>
                                      <p:cBhvr>
                                        <p:cTn id="70" dur="1" fill="hold">
                                          <p:stCondLst>
                                            <p:cond delay="1999"/>
                                          </p:stCondLst>
                                        </p:cTn>
                                        <p:tgtEl>
                                          <p:spTgt spid="40450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000"/>
                                        <p:tgtEl>
                                          <p:spTgt spid="404511"/>
                                        </p:tgtEl>
                                      </p:cBhvr>
                                    </p:animEffect>
                                    <p:set>
                                      <p:cBhvr>
                                        <p:cTn id="73" dur="1" fill="hold">
                                          <p:stCondLst>
                                            <p:cond delay="1999"/>
                                          </p:stCondLst>
                                        </p:cTn>
                                        <p:tgtEl>
                                          <p:spTgt spid="4045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000"/>
                                        <p:tgtEl>
                                          <p:spTgt spid="404512"/>
                                        </p:tgtEl>
                                      </p:cBhvr>
                                    </p:animEffect>
                                    <p:set>
                                      <p:cBhvr>
                                        <p:cTn id="76" dur="1" fill="hold">
                                          <p:stCondLst>
                                            <p:cond delay="1999"/>
                                          </p:stCondLst>
                                        </p:cTn>
                                        <p:tgtEl>
                                          <p:spTgt spid="4045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2000"/>
                                        <p:tgtEl>
                                          <p:spTgt spid="404514"/>
                                        </p:tgtEl>
                                      </p:cBhvr>
                                    </p:animEffect>
                                    <p:set>
                                      <p:cBhvr>
                                        <p:cTn id="79" dur="1" fill="hold">
                                          <p:stCondLst>
                                            <p:cond delay="1999"/>
                                          </p:stCondLst>
                                        </p:cTn>
                                        <p:tgtEl>
                                          <p:spTgt spid="40451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000"/>
                                        <p:tgtEl>
                                          <p:spTgt spid="404513"/>
                                        </p:tgtEl>
                                      </p:cBhvr>
                                    </p:animEffect>
                                    <p:set>
                                      <p:cBhvr>
                                        <p:cTn id="82" dur="1" fill="hold">
                                          <p:stCondLst>
                                            <p:cond delay="1999"/>
                                          </p:stCondLst>
                                        </p:cTn>
                                        <p:tgtEl>
                                          <p:spTgt spid="404513"/>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000"/>
                                        <p:tgtEl>
                                          <p:spTgt spid="7"/>
                                        </p:tgtEl>
                                      </p:cBhvr>
                                    </p:animEffect>
                                    <p:set>
                                      <p:cBhvr>
                                        <p:cTn id="85" dur="1" fill="hold">
                                          <p:stCondLst>
                                            <p:cond delay="1999"/>
                                          </p:stCondLst>
                                        </p:cTn>
                                        <p:tgtEl>
                                          <p:spTgt spid="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2000"/>
                                        <p:tgtEl>
                                          <p:spTgt spid="6"/>
                                        </p:tgtEl>
                                      </p:cBhvr>
                                    </p:animEffect>
                                    <p:set>
                                      <p:cBhvr>
                                        <p:cTn id="88" dur="1" fill="hold">
                                          <p:stCondLst>
                                            <p:cond delay="1999"/>
                                          </p:stCondLst>
                                        </p:cTn>
                                        <p:tgtEl>
                                          <p:spTgt spid="6"/>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000"/>
                                        <p:tgtEl>
                                          <p:spTgt spid="5"/>
                                        </p:tgtEl>
                                      </p:cBhvr>
                                    </p:animEffect>
                                    <p:set>
                                      <p:cBhvr>
                                        <p:cTn id="91" dur="1" fill="hold">
                                          <p:stCondLst>
                                            <p:cond delay="1999"/>
                                          </p:stCondLst>
                                        </p:cTn>
                                        <p:tgtEl>
                                          <p:spTgt spid="5"/>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1" nodeType="clickEffect">
                                  <p:stCondLst>
                                    <p:cond delay="0"/>
                                  </p:stCondLst>
                                  <p:childTnLst>
                                    <p:set>
                                      <p:cBhvr>
                                        <p:cTn id="95" dur="1" fill="hold">
                                          <p:stCondLst>
                                            <p:cond delay="0"/>
                                          </p:stCondLst>
                                        </p:cTn>
                                        <p:tgtEl>
                                          <p:spTgt spid="40452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35" presetClass="emph" presetSubtype="0" repeatCount="3000" fill="hold" grpId="0" nodeType="clickEffect">
                                  <p:stCondLst>
                                    <p:cond delay="0"/>
                                  </p:stCondLst>
                                  <p:childTnLst>
                                    <p:anim calcmode="discrete" valueType="str">
                                      <p:cBhvr>
                                        <p:cTn id="99" dur="1000" fill="hold"/>
                                        <p:tgtEl>
                                          <p:spTgt spid="4045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build="p"/>
      <p:bldP spid="404501" grpId="0"/>
      <p:bldP spid="404501" grpId="1"/>
      <p:bldP spid="404509" grpId="0" animBg="1"/>
      <p:bldP spid="404509" grpId="1" animBg="1"/>
      <p:bldP spid="404510" grpId="0" animBg="1"/>
      <p:bldP spid="404511" grpId="0" animBg="1"/>
      <p:bldP spid="404511" grpId="1" animBg="1"/>
      <p:bldP spid="404512" grpId="0" animBg="1"/>
      <p:bldP spid="404512" grpId="1" animBg="1"/>
      <p:bldP spid="404513" grpId="0" animBg="1"/>
      <p:bldP spid="404513" grpId="1" animBg="1"/>
      <p:bldP spid="404514" grpId="0" animBg="1"/>
      <p:bldP spid="404514" grpId="1" animBg="1"/>
      <p:bldP spid="404518" grpId="0" animBg="1"/>
      <p:bldP spid="404518" grpId="1" animBg="1"/>
      <p:bldP spid="404522" grpId="0" animBg="1"/>
      <p:bldP spid="404522" grpId="1" animBg="1"/>
      <p:bldP spid="404526" grpId="0" animBg="1"/>
      <p:bldP spid="404526" grpId="1" animBg="1"/>
      <p:bldP spid="404527" grpId="0" animBg="1"/>
      <p:bldP spid="404527" grpId="1" animBg="1"/>
      <p:bldP spid="404529" grpId="0" animBg="1"/>
      <p:bldP spid="404529"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5302250" y="5429250"/>
            <a:ext cx="1144588" cy="142875"/>
          </a:xfrm>
          <a:prstGeom prst="rect">
            <a:avLst/>
          </a:prstGeom>
          <a:solidFill>
            <a:srgbClr val="996600"/>
          </a:solidFill>
          <a:ln w="12700">
            <a:solidFill>
              <a:schemeClr val="tx1"/>
            </a:solidFill>
            <a:miter lim="800000"/>
          </a:ln>
          <a:effectLst/>
        </p:spPr>
        <p:txBody>
          <a:bodyPr wrap="none" anchor="ctr"/>
          <a:lstStyle/>
          <a:p>
            <a:endParaRPr lang="zh-CN" altLang="en-US"/>
          </a:p>
        </p:txBody>
      </p:sp>
      <p:sp>
        <p:nvSpPr>
          <p:cNvPr id="413699" name="Rectangle 3"/>
          <p:cNvSpPr>
            <a:spLocks noChangeArrowheads="1"/>
          </p:cNvSpPr>
          <p:nvPr/>
        </p:nvSpPr>
        <p:spPr bwMode="auto">
          <a:xfrm>
            <a:off x="2060575" y="5213350"/>
            <a:ext cx="4386263" cy="142875"/>
          </a:xfrm>
          <a:prstGeom prst="rect">
            <a:avLst/>
          </a:prstGeom>
          <a:solidFill>
            <a:schemeClr val="accent1"/>
          </a:solidFill>
          <a:ln w="12700">
            <a:solidFill>
              <a:schemeClr val="tx1"/>
            </a:solidFill>
            <a:miter lim="800000"/>
          </a:ln>
          <a:effectLst/>
        </p:spPr>
        <p:txBody>
          <a:bodyPr wrap="none" anchor="ctr"/>
          <a:lstStyle/>
          <a:p>
            <a:endParaRPr lang="zh-CN" altLang="en-US"/>
          </a:p>
        </p:txBody>
      </p:sp>
      <p:sp>
        <p:nvSpPr>
          <p:cNvPr id="413700" name="Line 4"/>
          <p:cNvSpPr>
            <a:spLocks noChangeShapeType="1"/>
          </p:cNvSpPr>
          <p:nvPr/>
        </p:nvSpPr>
        <p:spPr bwMode="auto">
          <a:xfrm>
            <a:off x="1908175" y="652463"/>
            <a:ext cx="4660900" cy="0"/>
          </a:xfrm>
          <a:prstGeom prst="line">
            <a:avLst/>
          </a:prstGeom>
          <a:noFill/>
          <a:ln w="38100" cmpd="dbl">
            <a:solidFill>
              <a:srgbClr val="333399"/>
            </a:solidFill>
            <a:round/>
          </a:ln>
          <a:effectLst/>
        </p:spPr>
        <p:txBody>
          <a:bodyPr wrap="none" anchor="ctr"/>
          <a:lstStyle/>
          <a:p>
            <a:endParaRPr lang="zh-CN" altLang="en-US"/>
          </a:p>
        </p:txBody>
      </p:sp>
      <p:sp>
        <p:nvSpPr>
          <p:cNvPr id="413701" name="Line 5"/>
          <p:cNvSpPr>
            <a:spLocks noChangeShapeType="1"/>
          </p:cNvSpPr>
          <p:nvPr/>
        </p:nvSpPr>
        <p:spPr bwMode="auto">
          <a:xfrm>
            <a:off x="1901825" y="363538"/>
            <a:ext cx="4673600" cy="0"/>
          </a:xfrm>
          <a:prstGeom prst="line">
            <a:avLst/>
          </a:prstGeom>
          <a:noFill/>
          <a:ln w="19050">
            <a:solidFill>
              <a:srgbClr val="333399"/>
            </a:solidFill>
            <a:round/>
            <a:headEnd type="triangle" w="med" len="med"/>
            <a:tailEnd type="triangle" w="sm" len="med"/>
          </a:ln>
          <a:effectLst/>
        </p:spPr>
        <p:txBody>
          <a:bodyPr wrap="none" anchor="ctr"/>
          <a:lstStyle/>
          <a:p>
            <a:endParaRPr lang="zh-CN" altLang="en-US"/>
          </a:p>
        </p:txBody>
      </p:sp>
      <p:sp>
        <p:nvSpPr>
          <p:cNvPr id="413702" name="Rectangle 6"/>
          <p:cNvSpPr>
            <a:spLocks noChangeArrowheads="1"/>
          </p:cNvSpPr>
          <p:nvPr/>
        </p:nvSpPr>
        <p:spPr bwMode="auto">
          <a:xfrm>
            <a:off x="3770313" y="153988"/>
            <a:ext cx="730250" cy="395287"/>
          </a:xfrm>
          <a:prstGeom prst="rect">
            <a:avLst/>
          </a:prstGeom>
          <a:solidFill>
            <a:schemeClr val="bg1"/>
          </a:solidFill>
          <a:ln w="12700">
            <a:noFill/>
            <a:miter lim="800000"/>
          </a:ln>
          <a:effectLst/>
        </p:spPr>
        <p:txBody>
          <a:bodyPr wrap="none" lIns="90488" tIns="44450" rIns="90488" bIns="44450">
            <a:spAutoFit/>
          </a:bodyPr>
          <a:lstStyle/>
          <a:p>
            <a:pPr defTabSz="762000" eaLnBrk="0" hangingPunct="0"/>
            <a:r>
              <a:rPr kumimoji="1" lang="en-US" altLang="zh-CN">
                <a:solidFill>
                  <a:srgbClr val="333399"/>
                </a:solidFill>
                <a:latin typeface="Arial" panose="020B0604020202020204" pitchFamily="34" charset="0"/>
                <a:ea typeface="黑体" panose="02010609060101010101" pitchFamily="49" charset="-122"/>
              </a:rPr>
              <a:t>1 km</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03" name="Line 7"/>
          <p:cNvSpPr>
            <a:spLocks noChangeShapeType="1"/>
          </p:cNvSpPr>
          <p:nvPr/>
        </p:nvSpPr>
        <p:spPr bwMode="auto">
          <a:xfrm>
            <a:off x="1897063" y="657225"/>
            <a:ext cx="0" cy="1808163"/>
          </a:xfrm>
          <a:prstGeom prst="line">
            <a:avLst/>
          </a:prstGeom>
          <a:noFill/>
          <a:ln w="12700">
            <a:solidFill>
              <a:schemeClr val="tx1"/>
            </a:solidFill>
            <a:round/>
          </a:ln>
          <a:effectLst/>
        </p:spPr>
        <p:txBody>
          <a:bodyPr wrap="none" anchor="ctr"/>
          <a:lstStyle/>
          <a:p>
            <a:endParaRPr lang="zh-CN" altLang="en-US"/>
          </a:p>
        </p:txBody>
      </p:sp>
      <p:sp>
        <p:nvSpPr>
          <p:cNvPr id="413704" name="Line 8"/>
          <p:cNvSpPr>
            <a:spLocks noChangeShapeType="1"/>
          </p:cNvSpPr>
          <p:nvPr/>
        </p:nvSpPr>
        <p:spPr bwMode="auto">
          <a:xfrm>
            <a:off x="1901825" y="657225"/>
            <a:ext cx="4648200" cy="868363"/>
          </a:xfrm>
          <a:prstGeom prst="line">
            <a:avLst/>
          </a:prstGeom>
          <a:noFill/>
          <a:ln w="76200">
            <a:solidFill>
              <a:schemeClr val="accent1"/>
            </a:solidFill>
            <a:round/>
            <a:tailEnd type="triangle" w="med" len="lg"/>
          </a:ln>
          <a:effectLst/>
        </p:spPr>
        <p:txBody>
          <a:bodyPr wrap="none" anchor="ctr"/>
          <a:lstStyle/>
          <a:p>
            <a:endParaRPr lang="zh-CN" altLang="en-US"/>
          </a:p>
        </p:txBody>
      </p:sp>
      <p:sp>
        <p:nvSpPr>
          <p:cNvPr id="413705" name="Rectangle 9"/>
          <p:cNvSpPr>
            <a:spLocks noChangeArrowheads="1"/>
          </p:cNvSpPr>
          <p:nvPr/>
        </p:nvSpPr>
        <p:spPr bwMode="auto">
          <a:xfrm>
            <a:off x="1641475" y="307975"/>
            <a:ext cx="350838" cy="393700"/>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a:solidFill>
                  <a:srgbClr val="333399"/>
                </a:solidFill>
                <a:latin typeface="Arial" panose="020B0604020202020204" pitchFamily="34" charset="0"/>
                <a:ea typeface="黑体" panose="02010609060101010101" pitchFamily="49" charset="-122"/>
              </a:rPr>
              <a:t>A</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06" name="Rectangle 10"/>
          <p:cNvSpPr>
            <a:spLocks noChangeArrowheads="1"/>
          </p:cNvSpPr>
          <p:nvPr/>
        </p:nvSpPr>
        <p:spPr bwMode="auto">
          <a:xfrm>
            <a:off x="6464300" y="307975"/>
            <a:ext cx="350838" cy="393700"/>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a:solidFill>
                  <a:srgbClr val="333399"/>
                </a:solidFill>
                <a:latin typeface="Arial" panose="020B0604020202020204" pitchFamily="34" charset="0"/>
                <a:ea typeface="黑体" panose="02010609060101010101" pitchFamily="49" charset="-122"/>
              </a:rPr>
              <a:t>B</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07" name="Line 11"/>
          <p:cNvSpPr>
            <a:spLocks noChangeShapeType="1"/>
          </p:cNvSpPr>
          <p:nvPr/>
        </p:nvSpPr>
        <p:spPr bwMode="auto">
          <a:xfrm flipH="1">
            <a:off x="1779588" y="1000125"/>
            <a:ext cx="6350" cy="1090613"/>
          </a:xfrm>
          <a:prstGeom prst="line">
            <a:avLst/>
          </a:prstGeom>
          <a:noFill/>
          <a:ln w="12700">
            <a:solidFill>
              <a:srgbClr val="333399"/>
            </a:solidFill>
            <a:round/>
            <a:tailEnd type="triangle" w="sm" len="med"/>
          </a:ln>
          <a:effectLst/>
        </p:spPr>
        <p:txBody>
          <a:bodyPr wrap="none" anchor="ctr"/>
          <a:lstStyle/>
          <a:p>
            <a:endParaRPr lang="zh-CN" altLang="en-US"/>
          </a:p>
        </p:txBody>
      </p:sp>
      <p:sp>
        <p:nvSpPr>
          <p:cNvPr id="413708" name="Rectangle 12"/>
          <p:cNvSpPr>
            <a:spLocks noChangeArrowheads="1"/>
          </p:cNvSpPr>
          <p:nvPr/>
        </p:nvSpPr>
        <p:spPr bwMode="auto">
          <a:xfrm>
            <a:off x="1560513" y="1331913"/>
            <a:ext cx="250825" cy="393700"/>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i="1">
                <a:solidFill>
                  <a:srgbClr val="333399"/>
                </a:solidFill>
                <a:latin typeface="Arial" panose="020B0604020202020204" pitchFamily="34" charset="0"/>
                <a:ea typeface="黑体" panose="02010609060101010101" pitchFamily="49" charset="-122"/>
              </a:rPr>
              <a:t>t</a:t>
            </a:r>
            <a:endParaRPr kumimoji="1" lang="en-US" altLang="zh-CN" i="1">
              <a:solidFill>
                <a:srgbClr val="333399"/>
              </a:solidFill>
              <a:latin typeface="Arial" panose="020B0604020202020204" pitchFamily="34" charset="0"/>
              <a:ea typeface="黑体" panose="02010609060101010101" pitchFamily="49" charset="-122"/>
            </a:endParaRPr>
          </a:p>
        </p:txBody>
      </p:sp>
      <p:sp>
        <p:nvSpPr>
          <p:cNvPr id="413709" name="Line 13"/>
          <p:cNvSpPr>
            <a:spLocks noChangeShapeType="1"/>
          </p:cNvSpPr>
          <p:nvPr/>
        </p:nvSpPr>
        <p:spPr bwMode="auto">
          <a:xfrm>
            <a:off x="6569075" y="646113"/>
            <a:ext cx="0" cy="1484312"/>
          </a:xfrm>
          <a:prstGeom prst="line">
            <a:avLst/>
          </a:prstGeom>
          <a:noFill/>
          <a:ln w="12700">
            <a:solidFill>
              <a:srgbClr val="333399"/>
            </a:solidFill>
            <a:round/>
          </a:ln>
          <a:effectLst/>
        </p:spPr>
        <p:txBody>
          <a:bodyPr wrap="none" anchor="ctr"/>
          <a:lstStyle/>
          <a:p>
            <a:endParaRPr lang="zh-CN" altLang="en-US"/>
          </a:p>
        </p:txBody>
      </p:sp>
      <p:sp>
        <p:nvSpPr>
          <p:cNvPr id="413710" name="Line 14"/>
          <p:cNvSpPr>
            <a:spLocks noChangeShapeType="1"/>
          </p:cNvSpPr>
          <p:nvPr/>
        </p:nvSpPr>
        <p:spPr bwMode="auto">
          <a:xfrm flipH="1">
            <a:off x="1897063" y="1360488"/>
            <a:ext cx="4670425" cy="879475"/>
          </a:xfrm>
          <a:prstGeom prst="line">
            <a:avLst/>
          </a:prstGeom>
          <a:noFill/>
          <a:ln w="76200">
            <a:solidFill>
              <a:srgbClr val="996600"/>
            </a:solidFill>
            <a:round/>
            <a:tailEnd type="triangle" w="sm" len="med"/>
          </a:ln>
          <a:effectLst/>
        </p:spPr>
        <p:txBody>
          <a:bodyPr wrap="none" anchor="ctr"/>
          <a:lstStyle/>
          <a:p>
            <a:endParaRPr lang="zh-CN" altLang="en-US"/>
          </a:p>
        </p:txBody>
      </p:sp>
      <p:grpSp>
        <p:nvGrpSpPr>
          <p:cNvPr id="2" name="Group 15"/>
          <p:cNvGrpSpPr/>
          <p:nvPr/>
        </p:nvGrpSpPr>
        <p:grpSpPr bwMode="auto">
          <a:xfrm>
            <a:off x="5340350" y="652463"/>
            <a:ext cx="965200" cy="793750"/>
            <a:chOff x="3364" y="411"/>
            <a:chExt cx="608" cy="500"/>
          </a:xfrm>
        </p:grpSpPr>
        <p:sp>
          <p:nvSpPr>
            <p:cNvPr id="413712" name="Line 16"/>
            <p:cNvSpPr>
              <a:spLocks noChangeShapeType="1"/>
            </p:cNvSpPr>
            <p:nvPr/>
          </p:nvSpPr>
          <p:spPr bwMode="auto">
            <a:xfrm>
              <a:off x="3755" y="728"/>
              <a:ext cx="112" cy="183"/>
            </a:xfrm>
            <a:prstGeom prst="line">
              <a:avLst/>
            </a:prstGeom>
            <a:noFill/>
            <a:ln w="28575">
              <a:solidFill>
                <a:srgbClr val="333399"/>
              </a:solidFill>
              <a:round/>
              <a:tailEnd type="triangle" w="sm" len="med"/>
            </a:ln>
            <a:effectLst/>
          </p:spPr>
          <p:txBody>
            <a:bodyPr wrap="none" anchor="ctr"/>
            <a:lstStyle/>
            <a:p>
              <a:endParaRPr lang="zh-CN" altLang="en-US"/>
            </a:p>
          </p:txBody>
        </p:sp>
        <p:sp>
          <p:nvSpPr>
            <p:cNvPr id="413713" name="AutoShape 17"/>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ln>
            <a:effectLst>
              <a:outerShdw dist="35921" dir="2700000" algn="ctr" rotWithShape="0">
                <a:schemeClr val="bg2"/>
              </a:outerShdw>
            </a:effectLst>
          </p:spPr>
          <p:txBody>
            <a:bodyPr wrap="none" anchor="ctr"/>
            <a:lstStyle/>
            <a:p>
              <a:pPr algn="ctr" defTabSz="762000" eaLnBrk="0" hangingPunct="0"/>
              <a:r>
                <a:rPr kumimoji="1" lang="zh-CN" altLang="en-US">
                  <a:solidFill>
                    <a:srgbClr val="333399"/>
                  </a:solidFill>
                  <a:latin typeface="Arial" panose="020B0604020202020204" pitchFamily="34" charset="0"/>
                  <a:ea typeface="黑体" panose="02010609060101010101" pitchFamily="49" charset="-122"/>
                </a:rPr>
                <a:t>碰撞</a:t>
              </a:r>
              <a:endParaRPr kumimoji="1" lang="zh-CN" altLang="en-US">
                <a:solidFill>
                  <a:srgbClr val="333399"/>
                </a:solidFill>
                <a:latin typeface="Arial" panose="020B0604020202020204" pitchFamily="34" charset="0"/>
                <a:ea typeface="黑体" panose="02010609060101010101" pitchFamily="49" charset="-122"/>
              </a:endParaRPr>
            </a:p>
          </p:txBody>
        </p:sp>
      </p:grpSp>
      <p:sp>
        <p:nvSpPr>
          <p:cNvPr id="413714" name="Text Box 18"/>
          <p:cNvSpPr txBox="1">
            <a:spLocks noChangeArrowheads="1"/>
          </p:cNvSpPr>
          <p:nvPr/>
        </p:nvSpPr>
        <p:spPr bwMode="auto">
          <a:xfrm>
            <a:off x="6877050" y="3275013"/>
            <a:ext cx="2201863" cy="915987"/>
          </a:xfrm>
          <a:prstGeom prst="rect">
            <a:avLst/>
          </a:prstGeom>
          <a:noFill/>
          <a:ln w="12700">
            <a:noFill/>
            <a:miter lim="800000"/>
          </a:ln>
          <a:effectLst/>
        </p:spPr>
        <p:txBody>
          <a:bodyPr wrap="none">
            <a:spAutoFit/>
          </a:bodyPr>
          <a:lstStyle/>
          <a:p>
            <a:pPr defTabSz="762000" eaLnBrk="0" hangingPunct="0">
              <a:lnSpc>
                <a:spcPct val="90000"/>
              </a:lnSpc>
            </a:pPr>
            <a:r>
              <a:rPr kumimoji="1" lang="en-US" altLang="zh-CN" i="1">
                <a:solidFill>
                  <a:srgbClr val="333399"/>
                </a:solidFill>
                <a:latin typeface="Arial" panose="020B0604020202020204" pitchFamily="34" charset="0"/>
                <a:ea typeface="黑体" panose="02010609060101010101" pitchFamily="49" charset="-122"/>
              </a:rPr>
              <a:t>t</a:t>
            </a:r>
            <a:r>
              <a:rPr kumimoji="1" lang="en-US" altLang="zh-CN">
                <a:solidFill>
                  <a:srgbClr val="333399"/>
                </a:solidFill>
                <a:latin typeface="Arial" panose="020B0604020202020204" pitchFamily="34" charset="0"/>
                <a:ea typeface="黑体" panose="02010609060101010101" pitchFamily="49" charset="-122"/>
              </a:rPr>
              <a:t> = </a:t>
            </a:r>
            <a:r>
              <a:rPr kumimoji="1" lang="en-US" altLang="zh-CN">
                <a:solidFill>
                  <a:srgbClr val="333399"/>
                </a:solidFill>
                <a:sym typeface="Symbol" panose="05050102010706020507" pitchFamily="18" charset="2"/>
              </a:rPr>
              <a:t></a:t>
            </a:r>
            <a:r>
              <a:rPr kumimoji="1" lang="en-US" altLang="zh-CN">
                <a:solidFill>
                  <a:srgbClr val="333399"/>
                </a:solidFill>
                <a:latin typeface="Arial" panose="020B0604020202020204" pitchFamily="34" charset="0"/>
                <a:ea typeface="黑体" panose="02010609060101010101" pitchFamily="49" charset="-122"/>
              </a:rPr>
              <a:t> </a:t>
            </a:r>
            <a:r>
              <a:rPr kumimoji="1"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 </a:t>
            </a:r>
            <a:endParaRPr kumimoji="1" lang="en-US" altLang="zh-CN">
              <a:solidFill>
                <a:srgbClr val="333399"/>
              </a:solidFill>
              <a:latin typeface="Arial" panose="020B0604020202020204" pitchFamily="34" charset="0"/>
              <a:ea typeface="黑体" panose="02010609060101010101" pitchFamily="49" charset="-122"/>
            </a:endParaRPr>
          </a:p>
          <a:p>
            <a:pPr defTabSz="762000" eaLnBrk="0" hangingPunct="0">
              <a:lnSpc>
                <a:spcPct val="90000"/>
              </a:lnSpc>
            </a:pPr>
            <a:r>
              <a:rPr kumimoji="1" lang="en-US" altLang="zh-CN">
                <a:solidFill>
                  <a:srgbClr val="333399"/>
                </a:solidFill>
                <a:latin typeface="Arial" panose="020B0604020202020204" pitchFamily="34" charset="0"/>
                <a:ea typeface="黑体" panose="02010609060101010101" pitchFamily="49" charset="-122"/>
              </a:rPr>
              <a:t>B </a:t>
            </a:r>
            <a:r>
              <a:rPr kumimoji="1" lang="zh-CN" altLang="en-US">
                <a:solidFill>
                  <a:srgbClr val="333399"/>
                </a:solidFill>
                <a:latin typeface="Arial" panose="020B0604020202020204" pitchFamily="34" charset="0"/>
                <a:ea typeface="黑体" panose="02010609060101010101" pitchFamily="49" charset="-122"/>
              </a:rPr>
              <a:t>检测到</a:t>
            </a:r>
            <a:r>
              <a:rPr kumimoji="1" lang="zh-CN" altLang="en-US">
                <a:solidFill>
                  <a:schemeClr val="hlink"/>
                </a:solidFill>
                <a:latin typeface="Arial" panose="020B0604020202020204" pitchFamily="34" charset="0"/>
                <a:ea typeface="黑体" panose="02010609060101010101" pitchFamily="49" charset="-122"/>
              </a:rPr>
              <a:t>信道空闲</a:t>
            </a:r>
            <a:endParaRPr kumimoji="1" lang="zh-CN" altLang="en-US">
              <a:solidFill>
                <a:schemeClr val="hlink"/>
              </a:solidFill>
              <a:latin typeface="Arial" panose="020B0604020202020204" pitchFamily="34" charset="0"/>
              <a:ea typeface="黑体" panose="02010609060101010101" pitchFamily="49" charset="-122"/>
            </a:endParaRPr>
          </a:p>
          <a:p>
            <a:pPr defTabSz="762000" eaLnBrk="0" hangingPunct="0">
              <a:lnSpc>
                <a:spcPct val="90000"/>
              </a:lnSpc>
            </a:pPr>
            <a:r>
              <a:rPr kumimoji="1" lang="zh-CN" altLang="en-US">
                <a:solidFill>
                  <a:srgbClr val="333399"/>
                </a:solidFill>
                <a:latin typeface="Arial" panose="020B0604020202020204" pitchFamily="34" charset="0"/>
                <a:ea typeface="黑体" panose="02010609060101010101" pitchFamily="49" charset="-122"/>
              </a:rPr>
              <a:t>发送数据</a:t>
            </a:r>
            <a:endParaRPr kumimoji="1" lang="zh-CN" altLang="en-US">
              <a:solidFill>
                <a:srgbClr val="333399"/>
              </a:solidFill>
              <a:latin typeface="Arial" panose="020B0604020202020204" pitchFamily="34" charset="0"/>
              <a:ea typeface="黑体" panose="02010609060101010101" pitchFamily="49" charset="-122"/>
            </a:endParaRPr>
          </a:p>
        </p:txBody>
      </p:sp>
      <p:sp>
        <p:nvSpPr>
          <p:cNvPr id="413715" name="Text Box 19"/>
          <p:cNvSpPr txBox="1">
            <a:spLocks noChangeArrowheads="1"/>
          </p:cNvSpPr>
          <p:nvPr/>
        </p:nvSpPr>
        <p:spPr bwMode="auto">
          <a:xfrm>
            <a:off x="6877050" y="4246563"/>
            <a:ext cx="1417638" cy="641350"/>
          </a:xfrm>
          <a:prstGeom prst="rect">
            <a:avLst/>
          </a:prstGeom>
          <a:noFill/>
          <a:ln w="12700">
            <a:noFill/>
            <a:miter lim="800000"/>
          </a:ln>
          <a:effectLst/>
        </p:spPr>
        <p:txBody>
          <a:bodyPr wrap="none">
            <a:spAutoFit/>
          </a:bodyPr>
          <a:lstStyle/>
          <a:p>
            <a:pPr defTabSz="762000" eaLnBrk="0" hangingPunct="0">
              <a:lnSpc>
                <a:spcPct val="90000"/>
              </a:lnSpc>
            </a:pPr>
            <a:r>
              <a:rPr kumimoji="1" lang="en-US" altLang="zh-CN" i="1">
                <a:solidFill>
                  <a:srgbClr val="333399"/>
                </a:solidFill>
                <a:latin typeface="Arial" panose="020B0604020202020204" pitchFamily="34" charset="0"/>
                <a:ea typeface="黑体" panose="02010609060101010101" pitchFamily="49" charset="-122"/>
              </a:rPr>
              <a:t>t</a:t>
            </a:r>
            <a:r>
              <a:rPr kumimoji="1" lang="en-US" altLang="zh-CN">
                <a:solidFill>
                  <a:srgbClr val="333399"/>
                </a:solidFill>
                <a:latin typeface="Arial" panose="020B0604020202020204" pitchFamily="34" charset="0"/>
                <a:ea typeface="黑体" panose="02010609060101010101" pitchFamily="49" charset="-122"/>
              </a:rPr>
              <a:t> = </a:t>
            </a:r>
            <a:r>
              <a:rPr kumimoji="1" lang="en-US" altLang="zh-CN">
                <a:solidFill>
                  <a:srgbClr val="333399"/>
                </a:solidFill>
                <a:sym typeface="Symbol" panose="05050102010706020507" pitchFamily="18" charset="2"/>
              </a:rPr>
              <a:t></a:t>
            </a:r>
            <a:r>
              <a:rPr kumimoji="1" lang="en-US" altLang="zh-CN"/>
              <a:t> </a:t>
            </a:r>
            <a:r>
              <a:rPr kumimoji="1"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  / 2</a:t>
            </a:r>
            <a:endParaRPr kumimoji="1" lang="en-US" altLang="zh-CN" baseline="30000">
              <a:solidFill>
                <a:srgbClr val="333399"/>
              </a:solidFill>
              <a:latin typeface="Arial" panose="020B0604020202020204" pitchFamily="34" charset="0"/>
              <a:ea typeface="黑体" panose="02010609060101010101" pitchFamily="49" charset="-122"/>
            </a:endParaRPr>
          </a:p>
          <a:p>
            <a:pPr defTabSz="762000" eaLnBrk="0" hangingPunct="0">
              <a:lnSpc>
                <a:spcPct val="90000"/>
              </a:lnSpc>
            </a:pPr>
            <a:r>
              <a:rPr kumimoji="1" lang="zh-CN" altLang="en-US">
                <a:solidFill>
                  <a:srgbClr val="333399"/>
                </a:solidFill>
                <a:latin typeface="Arial" panose="020B0604020202020204" pitchFamily="34" charset="0"/>
                <a:ea typeface="黑体" panose="02010609060101010101" pitchFamily="49" charset="-122"/>
              </a:rPr>
              <a:t>发生碰撞</a:t>
            </a:r>
            <a:endParaRPr kumimoji="1" lang="zh-CN" altLang="en-US">
              <a:solidFill>
                <a:srgbClr val="333399"/>
              </a:solidFill>
              <a:latin typeface="Arial" panose="020B0604020202020204" pitchFamily="34" charset="0"/>
              <a:ea typeface="黑体" panose="02010609060101010101" pitchFamily="49" charset="-122"/>
            </a:endParaRPr>
          </a:p>
        </p:txBody>
      </p:sp>
      <p:grpSp>
        <p:nvGrpSpPr>
          <p:cNvPr id="3" name="Group 20"/>
          <p:cNvGrpSpPr/>
          <p:nvPr/>
        </p:nvGrpSpPr>
        <p:grpSpPr bwMode="auto">
          <a:xfrm>
            <a:off x="250825" y="1196975"/>
            <a:ext cx="3960813" cy="1214438"/>
            <a:chOff x="158" y="754"/>
            <a:chExt cx="2495" cy="765"/>
          </a:xfrm>
        </p:grpSpPr>
        <p:sp>
          <p:nvSpPr>
            <p:cNvPr id="413717" name="Text Box 21"/>
            <p:cNvSpPr txBox="1">
              <a:spLocks noChangeArrowheads="1"/>
            </p:cNvSpPr>
            <p:nvPr/>
          </p:nvSpPr>
          <p:spPr bwMode="auto">
            <a:xfrm>
              <a:off x="158" y="1269"/>
              <a:ext cx="755" cy="250"/>
            </a:xfrm>
            <a:prstGeom prst="rect">
              <a:avLst/>
            </a:prstGeom>
            <a:noFill/>
            <a:ln w="12700">
              <a:noFill/>
              <a:miter lim="800000"/>
            </a:ln>
            <a:effectLst/>
          </p:spPr>
          <p:txBody>
            <a:bodyPr wrap="none">
              <a:spAutoFit/>
            </a:bodyPr>
            <a:lstStyle/>
            <a:p>
              <a:pPr defTabSz="762000" eaLnBrk="0" hangingPunct="0"/>
              <a:r>
                <a:rPr kumimoji="1" lang="en-US" altLang="zh-CN" i="1">
                  <a:solidFill>
                    <a:srgbClr val="333399"/>
                  </a:solidFill>
                  <a:latin typeface="Arial" panose="020B0604020202020204" pitchFamily="34" charset="0"/>
                  <a:ea typeface="黑体" panose="02010609060101010101" pitchFamily="49" charset="-122"/>
                </a:rPr>
                <a:t>t</a:t>
              </a:r>
              <a:r>
                <a:rPr kumimoji="1" lang="en-US" altLang="zh-CN">
                  <a:solidFill>
                    <a:srgbClr val="333399"/>
                  </a:solidFill>
                  <a:latin typeface="Arial" panose="020B0604020202020204" pitchFamily="34" charset="0"/>
                  <a:ea typeface="黑体" panose="02010609060101010101" pitchFamily="49" charset="-122"/>
                </a:rPr>
                <a:t> = 2</a:t>
              </a:r>
              <a:r>
                <a:rPr kumimoji="1"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a:t>
              </a:r>
              <a:r>
                <a:rPr kumimoji="1" lang="en-US" altLang="zh-CN">
                  <a:solidFill>
                    <a:srgbClr val="333399"/>
                  </a:solidFill>
                  <a:latin typeface="Arial" panose="020B0604020202020204" pitchFamily="34" charset="0"/>
                  <a:ea typeface="黑体" panose="02010609060101010101" pitchFamily="49" charset="-122"/>
                </a:rPr>
                <a:t> </a:t>
              </a:r>
              <a:r>
                <a:rPr kumimoji="1"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 </a:t>
              </a:r>
              <a:endParaRPr kumimoji="1" lang="en-US" altLang="zh-CN">
                <a:solidFill>
                  <a:srgbClr val="333399"/>
                </a:solidFill>
                <a:latin typeface="Arial" panose="020B0604020202020204" pitchFamily="34" charset="0"/>
                <a:ea typeface="黑体" panose="02010609060101010101" pitchFamily="49" charset="-122"/>
                <a:sym typeface="Symbol" panose="05050102010706020507" pitchFamily="18" charset="2"/>
              </a:endParaRPr>
            </a:p>
          </p:txBody>
        </p:sp>
        <p:sp>
          <p:nvSpPr>
            <p:cNvPr id="413718" name="Line 22"/>
            <p:cNvSpPr>
              <a:spLocks noChangeShapeType="1"/>
            </p:cNvSpPr>
            <p:nvPr/>
          </p:nvSpPr>
          <p:spPr bwMode="auto">
            <a:xfrm>
              <a:off x="913" y="1417"/>
              <a:ext cx="260" cy="0"/>
            </a:xfrm>
            <a:prstGeom prst="line">
              <a:avLst/>
            </a:prstGeom>
            <a:noFill/>
            <a:ln w="28575">
              <a:solidFill>
                <a:srgbClr val="333399"/>
              </a:solidFill>
              <a:round/>
              <a:tailEnd type="triangle" w="sm" len="med"/>
            </a:ln>
            <a:effectLst/>
          </p:spPr>
          <p:txBody>
            <a:bodyPr/>
            <a:lstStyle/>
            <a:p>
              <a:endParaRPr lang="zh-CN" altLang="en-US"/>
            </a:p>
          </p:txBody>
        </p:sp>
        <p:grpSp>
          <p:nvGrpSpPr>
            <p:cNvPr id="4" name="Group 23"/>
            <p:cNvGrpSpPr/>
            <p:nvPr/>
          </p:nvGrpSpPr>
          <p:grpSpPr bwMode="auto">
            <a:xfrm>
              <a:off x="1247" y="754"/>
              <a:ext cx="1406" cy="272"/>
              <a:chOff x="1247" y="754"/>
              <a:chExt cx="1406" cy="272"/>
            </a:xfrm>
          </p:grpSpPr>
          <p:sp>
            <p:nvSpPr>
              <p:cNvPr id="413720" name="AutoShape 24"/>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ln>
              <a:effectLst/>
            </p:spPr>
            <p:txBody>
              <a:bodyPr/>
              <a:lstStyle/>
              <a:p>
                <a:pPr algn="ctr" defTabSz="762000" eaLnBrk="0" hangingPunct="0"/>
                <a:endParaRPr kumimoji="1" lang="zh-CN" altLang="zh-CN">
                  <a:solidFill>
                    <a:srgbClr val="333399"/>
                  </a:solidFill>
                  <a:latin typeface="Arial" panose="020B0604020202020204" pitchFamily="34" charset="0"/>
                  <a:ea typeface="黑体" panose="02010609060101010101" pitchFamily="49" charset="-122"/>
                </a:endParaRPr>
              </a:p>
            </p:txBody>
          </p:sp>
          <p:sp>
            <p:nvSpPr>
              <p:cNvPr id="413721" name="Text Box 25"/>
              <p:cNvSpPr txBox="1">
                <a:spLocks noChangeArrowheads="1"/>
              </p:cNvSpPr>
              <p:nvPr/>
            </p:nvSpPr>
            <p:spPr bwMode="auto">
              <a:xfrm>
                <a:off x="1247" y="754"/>
                <a:ext cx="1387" cy="250"/>
              </a:xfrm>
              <a:prstGeom prst="rect">
                <a:avLst/>
              </a:prstGeom>
              <a:noFill/>
              <a:ln w="12700">
                <a:noFill/>
                <a:miter lim="800000"/>
              </a:ln>
              <a:effectLst/>
            </p:spPr>
            <p:txBody>
              <a:bodyPr>
                <a:spAutoFit/>
              </a:bodyPr>
              <a:lstStyle/>
              <a:p>
                <a:pPr defTabSz="762000" eaLnBrk="0" hangingPunct="0"/>
                <a:r>
                  <a:rPr kumimoji="1" lang="en-US" altLang="zh-CN">
                    <a:solidFill>
                      <a:srgbClr val="333399"/>
                    </a:solidFill>
                    <a:latin typeface="Arial" panose="020B0604020202020204" pitchFamily="34" charset="0"/>
                    <a:ea typeface="黑体" panose="02010609060101010101" pitchFamily="49" charset="-122"/>
                  </a:rPr>
                  <a:t>A </a:t>
                </a:r>
                <a:r>
                  <a:rPr kumimoji="1" lang="zh-CN" altLang="en-US">
                    <a:solidFill>
                      <a:srgbClr val="333399"/>
                    </a:solidFill>
                    <a:latin typeface="Arial" panose="020B0604020202020204" pitchFamily="34" charset="0"/>
                    <a:ea typeface="黑体" panose="02010609060101010101" pitchFamily="49" charset="-122"/>
                  </a:rPr>
                  <a:t>检测到发生碰撞</a:t>
                </a:r>
                <a:endParaRPr kumimoji="1" lang="zh-CN" altLang="en-US">
                  <a:solidFill>
                    <a:srgbClr val="333399"/>
                  </a:solidFill>
                  <a:latin typeface="Arial" panose="020B0604020202020204" pitchFamily="34" charset="0"/>
                  <a:ea typeface="黑体" panose="02010609060101010101" pitchFamily="49" charset="-122"/>
                </a:endParaRPr>
              </a:p>
            </p:txBody>
          </p:sp>
        </p:grpSp>
      </p:grpSp>
      <p:grpSp>
        <p:nvGrpSpPr>
          <p:cNvPr id="5" name="Group 26"/>
          <p:cNvGrpSpPr/>
          <p:nvPr/>
        </p:nvGrpSpPr>
        <p:grpSpPr bwMode="auto">
          <a:xfrm>
            <a:off x="6615113" y="533400"/>
            <a:ext cx="1844675" cy="969963"/>
            <a:chOff x="4167" y="336"/>
            <a:chExt cx="1162" cy="611"/>
          </a:xfrm>
        </p:grpSpPr>
        <p:grpSp>
          <p:nvGrpSpPr>
            <p:cNvPr id="6" name="Group 27"/>
            <p:cNvGrpSpPr/>
            <p:nvPr/>
          </p:nvGrpSpPr>
          <p:grpSpPr bwMode="auto">
            <a:xfrm>
              <a:off x="4167" y="697"/>
              <a:ext cx="1027" cy="250"/>
              <a:chOff x="4167" y="697"/>
              <a:chExt cx="1027" cy="250"/>
            </a:xfrm>
          </p:grpSpPr>
          <p:sp>
            <p:nvSpPr>
              <p:cNvPr id="413724" name="Line 28"/>
              <p:cNvSpPr>
                <a:spLocks noChangeShapeType="1"/>
              </p:cNvSpPr>
              <p:nvPr/>
            </p:nvSpPr>
            <p:spPr bwMode="auto">
              <a:xfrm flipH="1">
                <a:off x="4167" y="847"/>
                <a:ext cx="261" cy="0"/>
              </a:xfrm>
              <a:prstGeom prst="line">
                <a:avLst/>
              </a:prstGeom>
              <a:noFill/>
              <a:ln w="28575">
                <a:solidFill>
                  <a:srgbClr val="333399"/>
                </a:solidFill>
                <a:round/>
                <a:tailEnd type="triangle" w="sm" len="med"/>
              </a:ln>
              <a:effectLst/>
            </p:spPr>
            <p:txBody>
              <a:bodyPr/>
              <a:lstStyle/>
              <a:p>
                <a:endParaRPr lang="zh-CN" altLang="en-US"/>
              </a:p>
            </p:txBody>
          </p:sp>
          <p:sp>
            <p:nvSpPr>
              <p:cNvPr id="413725" name="Text Box 29"/>
              <p:cNvSpPr txBox="1">
                <a:spLocks noChangeArrowheads="1"/>
              </p:cNvSpPr>
              <p:nvPr/>
            </p:nvSpPr>
            <p:spPr bwMode="auto">
              <a:xfrm>
                <a:off x="4411" y="697"/>
                <a:ext cx="783" cy="250"/>
              </a:xfrm>
              <a:prstGeom prst="rect">
                <a:avLst/>
              </a:prstGeom>
              <a:noFill/>
              <a:ln w="12700">
                <a:noFill/>
                <a:miter lim="800000"/>
              </a:ln>
              <a:effectLst/>
            </p:spPr>
            <p:txBody>
              <a:bodyPr wrap="none">
                <a:spAutoFit/>
              </a:bodyPr>
              <a:lstStyle/>
              <a:p>
                <a:pPr defTabSz="762000" eaLnBrk="0" hangingPunct="0"/>
                <a:r>
                  <a:rPr kumimoji="1" lang="en-US" altLang="zh-CN" i="1">
                    <a:solidFill>
                      <a:srgbClr val="333399"/>
                    </a:solidFill>
                    <a:latin typeface="Arial" panose="020B0604020202020204" pitchFamily="34" charset="0"/>
                    <a:ea typeface="黑体" panose="02010609060101010101" pitchFamily="49" charset="-122"/>
                  </a:rPr>
                  <a:t>  t</a:t>
                </a:r>
                <a:r>
                  <a:rPr kumimoji="1" lang="en-US" altLang="zh-CN">
                    <a:solidFill>
                      <a:srgbClr val="333399"/>
                    </a:solidFill>
                    <a:latin typeface="Arial" panose="020B0604020202020204" pitchFamily="34" charset="0"/>
                    <a:ea typeface="黑体" panose="02010609060101010101" pitchFamily="49" charset="-122"/>
                  </a:rPr>
                  <a:t> = </a:t>
                </a:r>
                <a:r>
                  <a:rPr kumimoji="1" lang="en-US" altLang="zh-CN">
                    <a:solidFill>
                      <a:srgbClr val="333399"/>
                    </a:solidFill>
                    <a:sym typeface="Symbol" panose="05050102010706020507" pitchFamily="18" charset="2"/>
                  </a:rPr>
                  <a:t></a:t>
                </a:r>
                <a:r>
                  <a:rPr kumimoji="1" lang="en-US" altLang="zh-CN">
                    <a:solidFill>
                      <a:srgbClr val="333399"/>
                    </a:solidFill>
                    <a:latin typeface="Arial" panose="020B0604020202020204" pitchFamily="34" charset="0"/>
                    <a:ea typeface="黑体" panose="02010609060101010101" pitchFamily="49" charset="-122"/>
                  </a:rPr>
                  <a:t> </a:t>
                </a:r>
                <a:r>
                  <a:rPr kumimoji="1"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en-US" altLang="zh-CN" baseline="30000">
                    <a:solidFill>
                      <a:srgbClr val="333399"/>
                    </a:solidFill>
                    <a:latin typeface="Arial" panose="020B0604020202020204" pitchFamily="34" charset="0"/>
                    <a:ea typeface="黑体" panose="02010609060101010101" pitchFamily="49" charset="-122"/>
                  </a:rPr>
                  <a:t> </a:t>
                </a:r>
                <a:endParaRPr kumimoji="1" lang="en-US" altLang="zh-CN" baseline="30000">
                  <a:solidFill>
                    <a:srgbClr val="333399"/>
                  </a:solidFill>
                  <a:latin typeface="Arial" panose="020B0604020202020204" pitchFamily="34" charset="0"/>
                  <a:ea typeface="黑体" panose="02010609060101010101" pitchFamily="49" charset="-122"/>
                </a:endParaRPr>
              </a:p>
            </p:txBody>
          </p:sp>
        </p:grpSp>
        <p:grpSp>
          <p:nvGrpSpPr>
            <p:cNvPr id="7" name="Group 30"/>
            <p:cNvGrpSpPr/>
            <p:nvPr/>
          </p:nvGrpSpPr>
          <p:grpSpPr bwMode="auto">
            <a:xfrm>
              <a:off x="4286" y="336"/>
              <a:ext cx="1043" cy="256"/>
              <a:chOff x="4286" y="336"/>
              <a:chExt cx="1043" cy="256"/>
            </a:xfrm>
          </p:grpSpPr>
          <p:sp>
            <p:nvSpPr>
              <p:cNvPr id="413727" name="AutoShape 31"/>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ln>
              <a:effectLst/>
            </p:spPr>
            <p:txBody>
              <a:bodyPr/>
              <a:lstStyle/>
              <a:p>
                <a:pPr algn="ctr" defTabSz="762000" eaLnBrk="0" hangingPunct="0"/>
                <a:endParaRPr kumimoji="1" lang="zh-CN" altLang="zh-CN">
                  <a:solidFill>
                    <a:srgbClr val="333399"/>
                  </a:solidFill>
                  <a:latin typeface="Arial" panose="020B0604020202020204" pitchFamily="34" charset="0"/>
                  <a:ea typeface="黑体" panose="02010609060101010101" pitchFamily="49" charset="-122"/>
                </a:endParaRPr>
              </a:p>
            </p:txBody>
          </p:sp>
          <p:sp>
            <p:nvSpPr>
              <p:cNvPr id="413728" name="Text Box 32"/>
              <p:cNvSpPr txBox="1">
                <a:spLocks noChangeArrowheads="1"/>
              </p:cNvSpPr>
              <p:nvPr/>
            </p:nvSpPr>
            <p:spPr bwMode="auto">
              <a:xfrm>
                <a:off x="4286" y="336"/>
                <a:ext cx="995" cy="250"/>
              </a:xfrm>
              <a:prstGeom prst="rect">
                <a:avLst/>
              </a:prstGeom>
              <a:noFill/>
              <a:ln w="12700">
                <a:noFill/>
                <a:miter lim="800000"/>
              </a:ln>
              <a:effectLst/>
            </p:spPr>
            <p:txBody>
              <a:bodyPr wrap="none">
                <a:spAutoFit/>
              </a:bodyPr>
              <a:lstStyle/>
              <a:p>
                <a:pPr defTabSz="762000" eaLnBrk="0" hangingPunct="0"/>
                <a:r>
                  <a:rPr kumimoji="1" lang="en-US" altLang="zh-CN">
                    <a:solidFill>
                      <a:srgbClr val="333399"/>
                    </a:solidFill>
                    <a:latin typeface="Arial" panose="020B0604020202020204" pitchFamily="34" charset="0"/>
                    <a:ea typeface="黑体" panose="02010609060101010101" pitchFamily="49" charset="-122"/>
                  </a:rPr>
                  <a:t>  B </a:t>
                </a:r>
                <a:r>
                  <a:rPr kumimoji="1" lang="zh-CN" altLang="en-US">
                    <a:solidFill>
                      <a:srgbClr val="333399"/>
                    </a:solidFill>
                    <a:latin typeface="Arial" panose="020B0604020202020204" pitchFamily="34" charset="0"/>
                    <a:ea typeface="黑体" panose="02010609060101010101" pitchFamily="49" charset="-122"/>
                  </a:rPr>
                  <a:t>发送数据</a:t>
                </a:r>
                <a:endParaRPr kumimoji="1" lang="zh-CN" altLang="en-US">
                  <a:solidFill>
                    <a:srgbClr val="333399"/>
                  </a:solidFill>
                  <a:latin typeface="Arial" panose="020B0604020202020204" pitchFamily="34" charset="0"/>
                  <a:ea typeface="黑体" panose="02010609060101010101" pitchFamily="49" charset="-122"/>
                </a:endParaRPr>
              </a:p>
            </p:txBody>
          </p:sp>
        </p:grpSp>
      </p:grpSp>
      <p:grpSp>
        <p:nvGrpSpPr>
          <p:cNvPr id="8" name="Group 33"/>
          <p:cNvGrpSpPr/>
          <p:nvPr/>
        </p:nvGrpSpPr>
        <p:grpSpPr bwMode="auto">
          <a:xfrm>
            <a:off x="4067175" y="1373188"/>
            <a:ext cx="3725863" cy="1006475"/>
            <a:chOff x="2562" y="865"/>
            <a:chExt cx="2347" cy="634"/>
          </a:xfrm>
        </p:grpSpPr>
        <p:grpSp>
          <p:nvGrpSpPr>
            <p:cNvPr id="9" name="Group 34"/>
            <p:cNvGrpSpPr/>
            <p:nvPr/>
          </p:nvGrpSpPr>
          <p:grpSpPr bwMode="auto">
            <a:xfrm>
              <a:off x="2562" y="1240"/>
              <a:ext cx="1546" cy="259"/>
              <a:chOff x="2562" y="1240"/>
              <a:chExt cx="1546" cy="259"/>
            </a:xfrm>
          </p:grpSpPr>
          <p:sp>
            <p:nvSpPr>
              <p:cNvPr id="413731" name="AutoShape 35"/>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ln>
              <a:effectLst/>
            </p:spPr>
            <p:txBody>
              <a:bodyPr/>
              <a:lstStyle/>
              <a:p>
                <a:pPr algn="ctr" defTabSz="762000" eaLnBrk="0" hangingPunct="0"/>
                <a:endParaRPr kumimoji="1" lang="zh-CN" altLang="zh-CN">
                  <a:solidFill>
                    <a:srgbClr val="333399"/>
                  </a:solidFill>
                  <a:latin typeface="Arial" panose="020B0604020202020204" pitchFamily="34" charset="0"/>
                  <a:ea typeface="黑体" panose="02010609060101010101" pitchFamily="49" charset="-122"/>
                </a:endParaRPr>
              </a:p>
            </p:txBody>
          </p:sp>
          <p:sp>
            <p:nvSpPr>
              <p:cNvPr id="413732" name="Text Box 36"/>
              <p:cNvSpPr txBox="1">
                <a:spLocks noChangeArrowheads="1"/>
              </p:cNvSpPr>
              <p:nvPr/>
            </p:nvSpPr>
            <p:spPr bwMode="auto">
              <a:xfrm>
                <a:off x="2562" y="1240"/>
                <a:ext cx="1546" cy="250"/>
              </a:xfrm>
              <a:prstGeom prst="rect">
                <a:avLst/>
              </a:prstGeom>
              <a:noFill/>
              <a:ln w="12700">
                <a:noFill/>
                <a:miter lim="800000"/>
              </a:ln>
              <a:effectLst/>
            </p:spPr>
            <p:txBody>
              <a:bodyPr>
                <a:spAutoFit/>
              </a:bodyPr>
              <a:lstStyle/>
              <a:p>
                <a:pPr defTabSz="762000" eaLnBrk="0" hangingPunct="0"/>
                <a:r>
                  <a:rPr kumimoji="1" lang="en-US" altLang="zh-CN">
                    <a:solidFill>
                      <a:srgbClr val="333399"/>
                    </a:solidFill>
                    <a:latin typeface="Arial" panose="020B0604020202020204" pitchFamily="34" charset="0"/>
                    <a:ea typeface="黑体" panose="02010609060101010101" pitchFamily="49" charset="-122"/>
                  </a:rPr>
                  <a:t>B </a:t>
                </a:r>
                <a:r>
                  <a:rPr kumimoji="1" lang="zh-CN" altLang="en-US">
                    <a:solidFill>
                      <a:srgbClr val="333399"/>
                    </a:solidFill>
                    <a:latin typeface="Arial" panose="020B0604020202020204" pitchFamily="34" charset="0"/>
                    <a:ea typeface="黑体" panose="02010609060101010101" pitchFamily="49" charset="-122"/>
                  </a:rPr>
                  <a:t>检测到发生碰撞</a:t>
                </a:r>
                <a:endParaRPr kumimoji="1" lang="zh-CN" altLang="en-US">
                  <a:solidFill>
                    <a:srgbClr val="333399"/>
                  </a:solidFill>
                  <a:latin typeface="Arial" panose="020B0604020202020204" pitchFamily="34" charset="0"/>
                  <a:ea typeface="黑体" panose="02010609060101010101" pitchFamily="49" charset="-122"/>
                </a:endParaRPr>
              </a:p>
            </p:txBody>
          </p:sp>
        </p:grpSp>
        <p:sp>
          <p:nvSpPr>
            <p:cNvPr id="413733" name="Line 37"/>
            <p:cNvSpPr>
              <a:spLocks noChangeShapeType="1"/>
            </p:cNvSpPr>
            <p:nvPr/>
          </p:nvSpPr>
          <p:spPr bwMode="auto">
            <a:xfrm flipH="1">
              <a:off x="4167" y="964"/>
              <a:ext cx="261" cy="0"/>
            </a:xfrm>
            <a:prstGeom prst="line">
              <a:avLst/>
            </a:prstGeom>
            <a:noFill/>
            <a:ln w="28575">
              <a:solidFill>
                <a:srgbClr val="333399"/>
              </a:solidFill>
              <a:round/>
              <a:tailEnd type="triangle" w="sm" len="med"/>
            </a:ln>
            <a:effectLst/>
          </p:spPr>
          <p:txBody>
            <a:bodyPr/>
            <a:lstStyle/>
            <a:p>
              <a:endParaRPr lang="zh-CN" altLang="en-US"/>
            </a:p>
          </p:txBody>
        </p:sp>
        <p:sp>
          <p:nvSpPr>
            <p:cNvPr id="413734" name="Text Box 38"/>
            <p:cNvSpPr txBox="1">
              <a:spLocks noChangeArrowheads="1"/>
            </p:cNvSpPr>
            <p:nvPr/>
          </p:nvSpPr>
          <p:spPr bwMode="auto">
            <a:xfrm>
              <a:off x="4410" y="865"/>
              <a:ext cx="499" cy="250"/>
            </a:xfrm>
            <a:prstGeom prst="rect">
              <a:avLst/>
            </a:prstGeom>
            <a:noFill/>
            <a:ln w="12700">
              <a:noFill/>
              <a:miter lim="800000"/>
            </a:ln>
            <a:effectLst/>
          </p:spPr>
          <p:txBody>
            <a:bodyPr wrap="none">
              <a:spAutoFit/>
            </a:bodyPr>
            <a:lstStyle/>
            <a:p>
              <a:pPr defTabSz="762000" eaLnBrk="0" hangingPunct="0"/>
              <a:r>
                <a:rPr kumimoji="1" lang="en-US" altLang="zh-CN" i="1">
                  <a:solidFill>
                    <a:srgbClr val="333399"/>
                  </a:solidFill>
                  <a:latin typeface="Arial" panose="020B0604020202020204" pitchFamily="34" charset="0"/>
                  <a:ea typeface="黑体" panose="02010609060101010101" pitchFamily="49" charset="-122"/>
                </a:rPr>
                <a:t>  t</a:t>
              </a:r>
              <a:r>
                <a:rPr kumimoji="1" lang="en-US" altLang="zh-CN">
                  <a:solidFill>
                    <a:srgbClr val="333399"/>
                  </a:solidFill>
                  <a:latin typeface="Arial" panose="020B0604020202020204" pitchFamily="34" charset="0"/>
                  <a:ea typeface="黑体" panose="02010609060101010101" pitchFamily="49" charset="-122"/>
                </a:rPr>
                <a:t> = </a:t>
              </a:r>
              <a:r>
                <a:rPr kumimoji="1" lang="en-US" altLang="zh-CN">
                  <a:solidFill>
                    <a:srgbClr val="333399"/>
                  </a:solidFill>
                  <a:sym typeface="Symbol" panose="05050102010706020507" pitchFamily="18" charset="2"/>
                </a:rPr>
                <a:t></a:t>
              </a:r>
              <a:endParaRPr kumimoji="1" lang="en-US" altLang="zh-CN">
                <a:solidFill>
                  <a:srgbClr val="333399"/>
                </a:solidFill>
                <a:sym typeface="Symbol" panose="05050102010706020507" pitchFamily="18" charset="2"/>
              </a:endParaRPr>
            </a:p>
          </p:txBody>
        </p:sp>
      </p:grpSp>
      <p:sp>
        <p:nvSpPr>
          <p:cNvPr id="413735" name="Rectangle 39"/>
          <p:cNvSpPr>
            <a:spLocks noChangeArrowheads="1"/>
          </p:cNvSpPr>
          <p:nvPr/>
        </p:nvSpPr>
        <p:spPr bwMode="auto">
          <a:xfrm>
            <a:off x="1692275" y="4364038"/>
            <a:ext cx="400050" cy="504825"/>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A</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36" name="Rectangle 40"/>
          <p:cNvSpPr>
            <a:spLocks noChangeArrowheads="1"/>
          </p:cNvSpPr>
          <p:nvPr/>
        </p:nvSpPr>
        <p:spPr bwMode="auto">
          <a:xfrm>
            <a:off x="6403975" y="5141913"/>
            <a:ext cx="400050" cy="501650"/>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B</a:t>
            </a:r>
            <a:endParaRPr kumimoji="1" lang="en-US" altLang="zh-CN">
              <a:solidFill>
                <a:srgbClr val="333399"/>
              </a:solidFill>
              <a:latin typeface="Arial" panose="020B0604020202020204" pitchFamily="34" charset="0"/>
              <a:ea typeface="黑体" panose="02010609060101010101" pitchFamily="49" charset="-122"/>
            </a:endParaRPr>
          </a:p>
        </p:txBody>
      </p:sp>
      <p:grpSp>
        <p:nvGrpSpPr>
          <p:cNvPr id="10" name="Group 41"/>
          <p:cNvGrpSpPr/>
          <p:nvPr/>
        </p:nvGrpSpPr>
        <p:grpSpPr bwMode="auto">
          <a:xfrm>
            <a:off x="2092325" y="4437063"/>
            <a:ext cx="4100513" cy="142875"/>
            <a:chOff x="1318" y="2795"/>
            <a:chExt cx="2583" cy="90"/>
          </a:xfrm>
        </p:grpSpPr>
        <p:sp>
          <p:nvSpPr>
            <p:cNvPr id="413738" name="Rectangle 42"/>
            <p:cNvSpPr>
              <a:spLocks noChangeArrowheads="1"/>
            </p:cNvSpPr>
            <p:nvPr/>
          </p:nvSpPr>
          <p:spPr bwMode="auto">
            <a:xfrm>
              <a:off x="1318" y="2795"/>
              <a:ext cx="2462" cy="90"/>
            </a:xfrm>
            <a:prstGeom prst="rect">
              <a:avLst/>
            </a:prstGeom>
            <a:solidFill>
              <a:schemeClr val="accent1"/>
            </a:solidFill>
            <a:ln w="12700">
              <a:solidFill>
                <a:schemeClr val="tx1"/>
              </a:solidFill>
              <a:miter lim="800000"/>
            </a:ln>
            <a:effectLst/>
          </p:spPr>
          <p:txBody>
            <a:bodyPr wrap="none" anchor="ctr"/>
            <a:lstStyle/>
            <a:p>
              <a:endParaRPr lang="zh-CN" altLang="en-US"/>
            </a:p>
          </p:txBody>
        </p:sp>
        <p:sp>
          <p:nvSpPr>
            <p:cNvPr id="413739" name="Line 43"/>
            <p:cNvSpPr>
              <a:spLocks noChangeShapeType="1"/>
            </p:cNvSpPr>
            <p:nvPr/>
          </p:nvSpPr>
          <p:spPr bwMode="auto">
            <a:xfrm>
              <a:off x="3780" y="2841"/>
              <a:ext cx="121" cy="0"/>
            </a:xfrm>
            <a:prstGeom prst="line">
              <a:avLst/>
            </a:prstGeom>
            <a:noFill/>
            <a:ln w="12700">
              <a:solidFill>
                <a:srgbClr val="333399"/>
              </a:solidFill>
              <a:round/>
              <a:tailEnd type="triangle" w="sm" len="med"/>
            </a:ln>
            <a:effectLst/>
          </p:spPr>
          <p:txBody>
            <a:bodyPr/>
            <a:lstStyle/>
            <a:p>
              <a:endParaRPr lang="zh-CN" altLang="en-US"/>
            </a:p>
          </p:txBody>
        </p:sp>
      </p:grpSp>
      <p:grpSp>
        <p:nvGrpSpPr>
          <p:cNvPr id="11" name="Group 44"/>
          <p:cNvGrpSpPr/>
          <p:nvPr/>
        </p:nvGrpSpPr>
        <p:grpSpPr bwMode="auto">
          <a:xfrm>
            <a:off x="5810250" y="4651375"/>
            <a:ext cx="636588" cy="146050"/>
            <a:chOff x="3660" y="2930"/>
            <a:chExt cx="401" cy="92"/>
          </a:xfrm>
        </p:grpSpPr>
        <p:sp>
          <p:nvSpPr>
            <p:cNvPr id="413741" name="Rectangle 45"/>
            <p:cNvSpPr>
              <a:spLocks noChangeArrowheads="1"/>
            </p:cNvSpPr>
            <p:nvPr/>
          </p:nvSpPr>
          <p:spPr bwMode="auto">
            <a:xfrm>
              <a:off x="3780" y="2930"/>
              <a:ext cx="281" cy="92"/>
            </a:xfrm>
            <a:prstGeom prst="rect">
              <a:avLst/>
            </a:prstGeom>
            <a:solidFill>
              <a:srgbClr val="996600"/>
            </a:solidFill>
            <a:ln w="12700">
              <a:solidFill>
                <a:schemeClr val="tx1"/>
              </a:solidFill>
              <a:miter lim="800000"/>
            </a:ln>
            <a:effectLst/>
          </p:spPr>
          <p:txBody>
            <a:bodyPr wrap="none" anchor="ctr"/>
            <a:lstStyle/>
            <a:p>
              <a:endParaRPr lang="zh-CN" altLang="en-US"/>
            </a:p>
          </p:txBody>
        </p:sp>
        <p:sp>
          <p:nvSpPr>
            <p:cNvPr id="413742" name="Line 46"/>
            <p:cNvSpPr>
              <a:spLocks noChangeShapeType="1"/>
            </p:cNvSpPr>
            <p:nvPr/>
          </p:nvSpPr>
          <p:spPr bwMode="auto">
            <a:xfrm flipH="1">
              <a:off x="3660" y="2976"/>
              <a:ext cx="120" cy="0"/>
            </a:xfrm>
            <a:prstGeom prst="line">
              <a:avLst/>
            </a:prstGeom>
            <a:noFill/>
            <a:ln w="12700">
              <a:solidFill>
                <a:srgbClr val="333399"/>
              </a:solidFill>
              <a:round/>
              <a:tailEnd type="triangle" w="sm" len="med"/>
            </a:ln>
            <a:effectLst/>
          </p:spPr>
          <p:txBody>
            <a:bodyPr/>
            <a:lstStyle/>
            <a:p>
              <a:endParaRPr lang="zh-CN" altLang="en-US"/>
            </a:p>
          </p:txBody>
        </p:sp>
      </p:grpSp>
      <p:sp>
        <p:nvSpPr>
          <p:cNvPr id="413743" name="Line 47"/>
          <p:cNvSpPr>
            <a:spLocks noChangeShapeType="1"/>
          </p:cNvSpPr>
          <p:nvPr/>
        </p:nvSpPr>
        <p:spPr bwMode="auto">
          <a:xfrm>
            <a:off x="6345238" y="5284788"/>
            <a:ext cx="190500" cy="0"/>
          </a:xfrm>
          <a:prstGeom prst="line">
            <a:avLst/>
          </a:prstGeom>
          <a:noFill/>
          <a:ln w="12700">
            <a:solidFill>
              <a:srgbClr val="333399"/>
            </a:solidFill>
            <a:round/>
            <a:tailEnd type="triangle" w="sm" len="med"/>
          </a:ln>
          <a:effectLst/>
        </p:spPr>
        <p:txBody>
          <a:bodyPr/>
          <a:lstStyle/>
          <a:p>
            <a:endParaRPr lang="zh-CN" altLang="en-US"/>
          </a:p>
        </p:txBody>
      </p:sp>
      <p:grpSp>
        <p:nvGrpSpPr>
          <p:cNvPr id="12" name="Group 48"/>
          <p:cNvGrpSpPr/>
          <p:nvPr/>
        </p:nvGrpSpPr>
        <p:grpSpPr bwMode="auto">
          <a:xfrm>
            <a:off x="1692275" y="5903913"/>
            <a:ext cx="5111750" cy="503237"/>
            <a:chOff x="1066" y="3719"/>
            <a:chExt cx="3220" cy="317"/>
          </a:xfrm>
        </p:grpSpPr>
        <p:sp>
          <p:nvSpPr>
            <p:cNvPr id="413745" name="Rectangle 49"/>
            <p:cNvSpPr>
              <a:spLocks noChangeArrowheads="1"/>
            </p:cNvSpPr>
            <p:nvPr/>
          </p:nvSpPr>
          <p:spPr bwMode="auto">
            <a:xfrm>
              <a:off x="1298" y="3900"/>
              <a:ext cx="720" cy="92"/>
            </a:xfrm>
            <a:prstGeom prst="rect">
              <a:avLst/>
            </a:prstGeom>
            <a:solidFill>
              <a:srgbClr val="996600"/>
            </a:solidFill>
            <a:ln w="12700">
              <a:solidFill>
                <a:schemeClr val="tx1"/>
              </a:solidFill>
              <a:miter lim="800000"/>
            </a:ln>
            <a:effectLst/>
          </p:spPr>
          <p:txBody>
            <a:bodyPr wrap="none" anchor="ctr"/>
            <a:lstStyle/>
            <a:p>
              <a:endParaRPr lang="zh-CN" altLang="en-US"/>
            </a:p>
          </p:txBody>
        </p:sp>
        <p:sp>
          <p:nvSpPr>
            <p:cNvPr id="413746" name="Rectangle 50"/>
            <p:cNvSpPr>
              <a:spLocks noChangeArrowheads="1"/>
            </p:cNvSpPr>
            <p:nvPr/>
          </p:nvSpPr>
          <p:spPr bwMode="auto">
            <a:xfrm>
              <a:off x="1298" y="3765"/>
              <a:ext cx="2763" cy="90"/>
            </a:xfrm>
            <a:prstGeom prst="rect">
              <a:avLst/>
            </a:prstGeom>
            <a:solidFill>
              <a:schemeClr val="accent1"/>
            </a:solidFill>
            <a:ln w="12700">
              <a:solidFill>
                <a:schemeClr val="tx1"/>
              </a:solidFill>
              <a:miter lim="800000"/>
            </a:ln>
            <a:effectLst/>
          </p:spPr>
          <p:txBody>
            <a:bodyPr wrap="none" anchor="ctr"/>
            <a:lstStyle/>
            <a:p>
              <a:endParaRPr lang="zh-CN" altLang="en-US"/>
            </a:p>
          </p:txBody>
        </p:sp>
        <p:sp>
          <p:nvSpPr>
            <p:cNvPr id="413747" name="Rectangle 51"/>
            <p:cNvSpPr>
              <a:spLocks noChangeArrowheads="1"/>
            </p:cNvSpPr>
            <p:nvPr/>
          </p:nvSpPr>
          <p:spPr bwMode="auto">
            <a:xfrm>
              <a:off x="1066" y="3719"/>
              <a:ext cx="252" cy="317"/>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A</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48" name="Rectangle 52"/>
            <p:cNvSpPr>
              <a:spLocks noChangeArrowheads="1"/>
            </p:cNvSpPr>
            <p:nvPr/>
          </p:nvSpPr>
          <p:spPr bwMode="auto">
            <a:xfrm>
              <a:off x="4034" y="3719"/>
              <a:ext cx="252" cy="317"/>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B</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49" name="Line 53"/>
            <p:cNvSpPr>
              <a:spLocks noChangeShapeType="1"/>
            </p:cNvSpPr>
            <p:nvPr/>
          </p:nvSpPr>
          <p:spPr bwMode="auto">
            <a:xfrm flipH="1">
              <a:off x="1217" y="3946"/>
              <a:ext cx="120" cy="0"/>
            </a:xfrm>
            <a:prstGeom prst="line">
              <a:avLst/>
            </a:prstGeom>
            <a:noFill/>
            <a:ln w="12700">
              <a:solidFill>
                <a:srgbClr val="333399"/>
              </a:solidFill>
              <a:round/>
              <a:tailEnd type="triangle" w="sm" len="med"/>
            </a:ln>
            <a:effectLst/>
          </p:spPr>
          <p:txBody>
            <a:bodyPr/>
            <a:lstStyle/>
            <a:p>
              <a:endParaRPr lang="zh-CN" altLang="en-US"/>
            </a:p>
          </p:txBody>
        </p:sp>
      </p:grpSp>
      <p:sp>
        <p:nvSpPr>
          <p:cNvPr id="413750" name="Rectangle 54"/>
          <p:cNvSpPr>
            <a:spLocks noChangeArrowheads="1"/>
          </p:cNvSpPr>
          <p:nvPr/>
        </p:nvSpPr>
        <p:spPr bwMode="auto">
          <a:xfrm>
            <a:off x="6319838" y="3817938"/>
            <a:ext cx="127000" cy="146050"/>
          </a:xfrm>
          <a:prstGeom prst="rect">
            <a:avLst/>
          </a:prstGeom>
          <a:solidFill>
            <a:srgbClr val="996600"/>
          </a:solidFill>
          <a:ln w="12700">
            <a:solidFill>
              <a:schemeClr val="tx1"/>
            </a:solidFill>
            <a:miter lim="800000"/>
          </a:ln>
          <a:effectLst/>
        </p:spPr>
        <p:txBody>
          <a:bodyPr wrap="none" anchor="ctr"/>
          <a:lstStyle/>
          <a:p>
            <a:endParaRPr lang="zh-CN" altLang="en-US"/>
          </a:p>
        </p:txBody>
      </p:sp>
      <p:sp>
        <p:nvSpPr>
          <p:cNvPr id="413751" name="Rectangle 55"/>
          <p:cNvSpPr>
            <a:spLocks noChangeArrowheads="1"/>
          </p:cNvSpPr>
          <p:nvPr/>
        </p:nvSpPr>
        <p:spPr bwMode="auto">
          <a:xfrm>
            <a:off x="2092325" y="3602038"/>
            <a:ext cx="3400425" cy="144462"/>
          </a:xfrm>
          <a:prstGeom prst="rect">
            <a:avLst/>
          </a:prstGeom>
          <a:solidFill>
            <a:schemeClr val="accent1"/>
          </a:solidFill>
          <a:ln w="12700">
            <a:solidFill>
              <a:srgbClr val="333399"/>
            </a:solidFill>
            <a:miter lim="800000"/>
          </a:ln>
          <a:effectLst/>
        </p:spPr>
        <p:txBody>
          <a:bodyPr wrap="none" anchor="ctr"/>
          <a:lstStyle/>
          <a:p>
            <a:endParaRPr lang="zh-CN" altLang="en-US"/>
          </a:p>
        </p:txBody>
      </p:sp>
      <p:sp>
        <p:nvSpPr>
          <p:cNvPr id="413752" name="Rectangle 56"/>
          <p:cNvSpPr>
            <a:spLocks noChangeArrowheads="1"/>
          </p:cNvSpPr>
          <p:nvPr/>
        </p:nvSpPr>
        <p:spPr bwMode="auto">
          <a:xfrm>
            <a:off x="1692275" y="3530600"/>
            <a:ext cx="400050" cy="504825"/>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A</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53" name="Rectangle 57"/>
          <p:cNvSpPr>
            <a:spLocks noChangeArrowheads="1"/>
          </p:cNvSpPr>
          <p:nvPr/>
        </p:nvSpPr>
        <p:spPr bwMode="auto">
          <a:xfrm>
            <a:off x="6403975" y="3530600"/>
            <a:ext cx="400050" cy="504825"/>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B</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54" name="Line 58"/>
          <p:cNvSpPr>
            <a:spLocks noChangeShapeType="1"/>
          </p:cNvSpPr>
          <p:nvPr/>
        </p:nvSpPr>
        <p:spPr bwMode="auto">
          <a:xfrm>
            <a:off x="5492750" y="3675063"/>
            <a:ext cx="190500" cy="0"/>
          </a:xfrm>
          <a:prstGeom prst="line">
            <a:avLst/>
          </a:prstGeom>
          <a:noFill/>
          <a:ln w="12700">
            <a:solidFill>
              <a:srgbClr val="333399"/>
            </a:solidFill>
            <a:round/>
            <a:tailEnd type="triangle" w="sm" len="med"/>
          </a:ln>
          <a:effectLst/>
        </p:spPr>
        <p:txBody>
          <a:bodyPr/>
          <a:lstStyle/>
          <a:p>
            <a:endParaRPr lang="zh-CN" altLang="en-US"/>
          </a:p>
        </p:txBody>
      </p:sp>
      <p:sp>
        <p:nvSpPr>
          <p:cNvPr id="413755" name="Line 59"/>
          <p:cNvSpPr>
            <a:spLocks noChangeShapeType="1"/>
          </p:cNvSpPr>
          <p:nvPr/>
        </p:nvSpPr>
        <p:spPr bwMode="auto">
          <a:xfrm flipH="1">
            <a:off x="6129338" y="3889375"/>
            <a:ext cx="190500" cy="0"/>
          </a:xfrm>
          <a:prstGeom prst="line">
            <a:avLst/>
          </a:prstGeom>
          <a:noFill/>
          <a:ln w="12700">
            <a:solidFill>
              <a:srgbClr val="333399"/>
            </a:solidFill>
            <a:round/>
            <a:tailEnd type="triangle" w="sm" len="med"/>
          </a:ln>
          <a:effectLst/>
        </p:spPr>
        <p:txBody>
          <a:bodyPr/>
          <a:lstStyle/>
          <a:p>
            <a:endParaRPr lang="zh-CN" altLang="en-US"/>
          </a:p>
        </p:txBody>
      </p:sp>
      <p:sp>
        <p:nvSpPr>
          <p:cNvPr id="413756" name="Text Box 60"/>
          <p:cNvSpPr txBox="1">
            <a:spLocks noChangeArrowheads="1"/>
          </p:cNvSpPr>
          <p:nvPr/>
        </p:nvSpPr>
        <p:spPr bwMode="auto">
          <a:xfrm>
            <a:off x="293688" y="2374900"/>
            <a:ext cx="1325562" cy="1233488"/>
          </a:xfrm>
          <a:prstGeom prst="rect">
            <a:avLst/>
          </a:prstGeom>
          <a:noFill/>
          <a:ln w="12700">
            <a:noFill/>
            <a:miter lim="800000"/>
          </a:ln>
          <a:effectLst/>
        </p:spPr>
        <p:txBody>
          <a:bodyPr wrap="none">
            <a:spAutoFit/>
          </a:bodyPr>
          <a:lstStyle/>
          <a:p>
            <a:pPr algn="ctr" defTabSz="762000" eaLnBrk="0" hangingPunct="0">
              <a:lnSpc>
                <a:spcPct val="90000"/>
              </a:lnSpc>
            </a:pPr>
            <a:r>
              <a:rPr kumimoji="1" lang="en-US" altLang="zh-CN" i="1">
                <a:solidFill>
                  <a:srgbClr val="333399"/>
                </a:solidFill>
                <a:latin typeface="Arial" panose="020B0604020202020204" pitchFamily="34" charset="0"/>
                <a:ea typeface="黑体" panose="02010609060101010101" pitchFamily="49" charset="-122"/>
              </a:rPr>
              <a:t> t</a:t>
            </a:r>
            <a:r>
              <a:rPr kumimoji="1" lang="en-US" altLang="zh-CN">
                <a:solidFill>
                  <a:srgbClr val="333399"/>
                </a:solidFill>
                <a:latin typeface="Arial" panose="020B0604020202020204" pitchFamily="34" charset="0"/>
                <a:ea typeface="黑体" panose="02010609060101010101" pitchFamily="49" charset="-122"/>
              </a:rPr>
              <a:t> = 0</a:t>
            </a:r>
            <a:endParaRPr kumimoji="1" lang="en-US" altLang="zh-CN" baseline="30000">
              <a:solidFill>
                <a:srgbClr val="333399"/>
              </a:solidFill>
              <a:latin typeface="Arial" panose="020B0604020202020204" pitchFamily="34" charset="0"/>
              <a:ea typeface="黑体" panose="02010609060101010101" pitchFamily="49" charset="-122"/>
            </a:endParaRPr>
          </a:p>
          <a:p>
            <a:pPr algn="ctr" defTabSz="762000" eaLnBrk="0" hangingPunct="0">
              <a:lnSpc>
                <a:spcPct val="95000"/>
              </a:lnSpc>
            </a:pPr>
            <a:r>
              <a:rPr kumimoji="1" lang="en-US" altLang="zh-CN">
                <a:solidFill>
                  <a:srgbClr val="333399"/>
                </a:solidFill>
                <a:latin typeface="Arial" panose="020B0604020202020204" pitchFamily="34" charset="0"/>
                <a:ea typeface="黑体" panose="02010609060101010101" pitchFamily="49" charset="-122"/>
              </a:rPr>
              <a:t>  A </a:t>
            </a:r>
            <a:r>
              <a:rPr kumimoji="1" lang="zh-CN" altLang="en-US">
                <a:solidFill>
                  <a:srgbClr val="333399"/>
                </a:solidFill>
                <a:latin typeface="Arial" panose="020B0604020202020204" pitchFamily="34" charset="0"/>
                <a:ea typeface="黑体" panose="02010609060101010101" pitchFamily="49" charset="-122"/>
              </a:rPr>
              <a:t>检测到</a:t>
            </a:r>
            <a:endParaRPr kumimoji="1" lang="zh-CN" altLang="en-US">
              <a:solidFill>
                <a:srgbClr val="333399"/>
              </a:solidFill>
              <a:latin typeface="Arial" panose="020B0604020202020204" pitchFamily="34" charset="0"/>
              <a:ea typeface="黑体" panose="02010609060101010101" pitchFamily="49" charset="-122"/>
            </a:endParaRPr>
          </a:p>
          <a:p>
            <a:pPr algn="ctr" defTabSz="762000" eaLnBrk="0" hangingPunct="0">
              <a:lnSpc>
                <a:spcPct val="95000"/>
              </a:lnSpc>
            </a:pPr>
            <a:r>
              <a:rPr kumimoji="1" lang="zh-CN" altLang="en-US">
                <a:solidFill>
                  <a:srgbClr val="333399"/>
                </a:solidFill>
                <a:latin typeface="Arial" panose="020B0604020202020204" pitchFamily="34" charset="0"/>
                <a:ea typeface="黑体" panose="02010609060101010101" pitchFamily="49" charset="-122"/>
              </a:rPr>
              <a:t>信道空闲</a:t>
            </a:r>
            <a:endParaRPr kumimoji="1" lang="zh-CN" altLang="en-US">
              <a:solidFill>
                <a:srgbClr val="333399"/>
              </a:solidFill>
              <a:latin typeface="Arial" panose="020B0604020202020204" pitchFamily="34" charset="0"/>
              <a:ea typeface="黑体" panose="02010609060101010101" pitchFamily="49" charset="-122"/>
            </a:endParaRPr>
          </a:p>
          <a:p>
            <a:pPr algn="ctr" defTabSz="762000" eaLnBrk="0" hangingPunct="0">
              <a:lnSpc>
                <a:spcPct val="95000"/>
              </a:lnSpc>
            </a:pPr>
            <a:r>
              <a:rPr kumimoji="1" lang="zh-CN" altLang="en-US">
                <a:solidFill>
                  <a:srgbClr val="333399"/>
                </a:solidFill>
                <a:latin typeface="Arial" panose="020B0604020202020204" pitchFamily="34" charset="0"/>
                <a:ea typeface="黑体" panose="02010609060101010101" pitchFamily="49" charset="-122"/>
              </a:rPr>
              <a:t>发送数据</a:t>
            </a:r>
            <a:endParaRPr kumimoji="1" lang="zh-CN" altLang="en-US">
              <a:solidFill>
                <a:srgbClr val="333399"/>
              </a:solidFill>
              <a:latin typeface="Arial" panose="020B0604020202020204" pitchFamily="34" charset="0"/>
              <a:ea typeface="黑体" panose="02010609060101010101" pitchFamily="49" charset="-122"/>
            </a:endParaRPr>
          </a:p>
        </p:txBody>
      </p:sp>
      <p:grpSp>
        <p:nvGrpSpPr>
          <p:cNvPr id="13" name="Group 61"/>
          <p:cNvGrpSpPr/>
          <p:nvPr/>
        </p:nvGrpSpPr>
        <p:grpSpPr bwMode="auto">
          <a:xfrm>
            <a:off x="1995488" y="2808288"/>
            <a:ext cx="446087" cy="142875"/>
            <a:chOff x="1176" y="1872"/>
            <a:chExt cx="336" cy="96"/>
          </a:xfrm>
        </p:grpSpPr>
        <p:sp>
          <p:nvSpPr>
            <p:cNvPr id="413758" name="Rectangle 62"/>
            <p:cNvSpPr>
              <a:spLocks noChangeArrowheads="1"/>
            </p:cNvSpPr>
            <p:nvPr/>
          </p:nvSpPr>
          <p:spPr bwMode="auto">
            <a:xfrm>
              <a:off x="1176" y="1872"/>
              <a:ext cx="192" cy="96"/>
            </a:xfrm>
            <a:prstGeom prst="rect">
              <a:avLst/>
            </a:prstGeom>
            <a:solidFill>
              <a:schemeClr val="accent1"/>
            </a:solidFill>
            <a:ln w="12700">
              <a:solidFill>
                <a:schemeClr val="tx1"/>
              </a:solidFill>
              <a:miter lim="800000"/>
            </a:ln>
            <a:effectLst/>
          </p:spPr>
          <p:txBody>
            <a:bodyPr wrap="none" anchor="ctr"/>
            <a:lstStyle/>
            <a:p>
              <a:endParaRPr lang="zh-CN" altLang="en-US"/>
            </a:p>
          </p:txBody>
        </p:sp>
        <p:sp>
          <p:nvSpPr>
            <p:cNvPr id="413759" name="Line 63"/>
            <p:cNvSpPr>
              <a:spLocks noChangeShapeType="1"/>
            </p:cNvSpPr>
            <p:nvPr/>
          </p:nvSpPr>
          <p:spPr bwMode="auto">
            <a:xfrm>
              <a:off x="1368" y="1926"/>
              <a:ext cx="144" cy="0"/>
            </a:xfrm>
            <a:prstGeom prst="line">
              <a:avLst/>
            </a:prstGeom>
            <a:noFill/>
            <a:ln w="12700">
              <a:solidFill>
                <a:schemeClr val="tx1"/>
              </a:solidFill>
              <a:round/>
              <a:tailEnd type="triangle" w="sm" len="med"/>
            </a:ln>
            <a:effectLst/>
          </p:spPr>
          <p:txBody>
            <a:bodyPr/>
            <a:lstStyle/>
            <a:p>
              <a:endParaRPr lang="zh-CN" altLang="en-US"/>
            </a:p>
          </p:txBody>
        </p:sp>
      </p:grpSp>
      <p:sp>
        <p:nvSpPr>
          <p:cNvPr id="413760" name="Rectangle 64"/>
          <p:cNvSpPr>
            <a:spLocks noChangeArrowheads="1"/>
          </p:cNvSpPr>
          <p:nvPr/>
        </p:nvSpPr>
        <p:spPr bwMode="auto">
          <a:xfrm>
            <a:off x="1692275" y="2736850"/>
            <a:ext cx="400050" cy="503238"/>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A</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61" name="Rectangle 65"/>
          <p:cNvSpPr>
            <a:spLocks noChangeArrowheads="1"/>
          </p:cNvSpPr>
          <p:nvPr/>
        </p:nvSpPr>
        <p:spPr bwMode="auto">
          <a:xfrm>
            <a:off x="6403975" y="2736850"/>
            <a:ext cx="400050" cy="503238"/>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B</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62" name="Text Box 66"/>
          <p:cNvSpPr txBox="1">
            <a:spLocks noChangeArrowheads="1"/>
          </p:cNvSpPr>
          <p:nvPr/>
        </p:nvSpPr>
        <p:spPr bwMode="auto">
          <a:xfrm>
            <a:off x="779463" y="447675"/>
            <a:ext cx="682625" cy="396875"/>
          </a:xfrm>
          <a:prstGeom prst="rect">
            <a:avLst/>
          </a:prstGeom>
          <a:noFill/>
          <a:ln w="12700">
            <a:noFill/>
            <a:miter lim="800000"/>
          </a:ln>
          <a:effectLst/>
        </p:spPr>
        <p:txBody>
          <a:bodyPr wrap="none">
            <a:spAutoFit/>
          </a:bodyPr>
          <a:lstStyle/>
          <a:p>
            <a:pPr defTabSz="762000" eaLnBrk="0" hangingPunct="0"/>
            <a:r>
              <a:rPr kumimoji="1" lang="en-US" altLang="zh-CN" i="1">
                <a:solidFill>
                  <a:srgbClr val="333399"/>
                </a:solidFill>
                <a:latin typeface="Arial" panose="020B0604020202020204" pitchFamily="34" charset="0"/>
                <a:ea typeface="黑体" panose="02010609060101010101" pitchFamily="49" charset="-122"/>
              </a:rPr>
              <a:t>t</a:t>
            </a:r>
            <a:r>
              <a:rPr kumimoji="1" lang="en-US" altLang="zh-CN">
                <a:solidFill>
                  <a:srgbClr val="333399"/>
                </a:solidFill>
                <a:latin typeface="Arial" panose="020B0604020202020204" pitchFamily="34" charset="0"/>
                <a:ea typeface="黑体" panose="02010609060101010101" pitchFamily="49" charset="-122"/>
              </a:rPr>
              <a:t> = 0</a:t>
            </a:r>
            <a:endParaRPr kumimoji="1" lang="en-US" altLang="zh-CN" baseline="30000">
              <a:solidFill>
                <a:srgbClr val="333399"/>
              </a:solidFill>
              <a:latin typeface="Arial" panose="020B0604020202020204" pitchFamily="34" charset="0"/>
              <a:ea typeface="黑体" panose="02010609060101010101" pitchFamily="49" charset="-122"/>
            </a:endParaRPr>
          </a:p>
        </p:txBody>
      </p:sp>
      <p:sp>
        <p:nvSpPr>
          <p:cNvPr id="413763" name="Line 67"/>
          <p:cNvSpPr>
            <a:spLocks noChangeShapeType="1"/>
          </p:cNvSpPr>
          <p:nvPr/>
        </p:nvSpPr>
        <p:spPr bwMode="auto">
          <a:xfrm>
            <a:off x="1449388" y="652463"/>
            <a:ext cx="412750" cy="0"/>
          </a:xfrm>
          <a:prstGeom prst="line">
            <a:avLst/>
          </a:prstGeom>
          <a:noFill/>
          <a:ln w="28575">
            <a:solidFill>
              <a:srgbClr val="333399"/>
            </a:solidFill>
            <a:round/>
            <a:tailEnd type="triangle" w="sm" len="med"/>
          </a:ln>
          <a:effectLst/>
        </p:spPr>
        <p:txBody>
          <a:bodyPr/>
          <a:lstStyle/>
          <a:p>
            <a:endParaRPr lang="zh-CN" altLang="en-US"/>
          </a:p>
        </p:txBody>
      </p:sp>
      <p:grpSp>
        <p:nvGrpSpPr>
          <p:cNvPr id="14" name="Group 68"/>
          <p:cNvGrpSpPr/>
          <p:nvPr/>
        </p:nvGrpSpPr>
        <p:grpSpPr bwMode="auto">
          <a:xfrm>
            <a:off x="4500563" y="4921250"/>
            <a:ext cx="4578350" cy="915988"/>
            <a:chOff x="2835" y="3100"/>
            <a:chExt cx="2884" cy="577"/>
          </a:xfrm>
        </p:grpSpPr>
        <p:sp>
          <p:nvSpPr>
            <p:cNvPr id="413765" name="Text Box 69"/>
            <p:cNvSpPr txBox="1">
              <a:spLocks noChangeArrowheads="1"/>
            </p:cNvSpPr>
            <p:nvPr/>
          </p:nvSpPr>
          <p:spPr bwMode="auto">
            <a:xfrm>
              <a:off x="4332" y="3100"/>
              <a:ext cx="1387" cy="577"/>
            </a:xfrm>
            <a:prstGeom prst="rect">
              <a:avLst/>
            </a:prstGeom>
            <a:noFill/>
            <a:ln w="12700">
              <a:noFill/>
              <a:miter lim="800000"/>
            </a:ln>
            <a:effectLst/>
          </p:spPr>
          <p:txBody>
            <a:bodyPr wrap="none">
              <a:spAutoFit/>
            </a:bodyPr>
            <a:lstStyle/>
            <a:p>
              <a:pPr defTabSz="762000" eaLnBrk="0" hangingPunct="0">
                <a:lnSpc>
                  <a:spcPct val="90000"/>
                </a:lnSpc>
              </a:pPr>
              <a:r>
                <a:rPr kumimoji="1" lang="en-US" altLang="zh-CN" i="1">
                  <a:solidFill>
                    <a:srgbClr val="333399"/>
                  </a:solidFill>
                  <a:latin typeface="Arial" panose="020B0604020202020204" pitchFamily="34" charset="0"/>
                  <a:ea typeface="黑体" panose="02010609060101010101" pitchFamily="49" charset="-122"/>
                </a:rPr>
                <a:t>t</a:t>
              </a:r>
              <a:r>
                <a:rPr kumimoji="1" lang="en-US" altLang="zh-CN">
                  <a:solidFill>
                    <a:srgbClr val="333399"/>
                  </a:solidFill>
                  <a:latin typeface="Arial" panose="020B0604020202020204" pitchFamily="34" charset="0"/>
                  <a:ea typeface="黑体" panose="02010609060101010101" pitchFamily="49" charset="-122"/>
                </a:rPr>
                <a:t> = </a:t>
              </a:r>
              <a:r>
                <a:rPr kumimoji="1" lang="en-US" altLang="zh-CN">
                  <a:solidFill>
                    <a:srgbClr val="333399"/>
                  </a:solidFill>
                  <a:sym typeface="Symbol" panose="05050102010706020507" pitchFamily="18" charset="2"/>
                </a:rPr>
                <a:t></a:t>
              </a:r>
              <a:endParaRPr kumimoji="1" lang="en-US" altLang="zh-CN" baseline="30000">
                <a:solidFill>
                  <a:srgbClr val="333399"/>
                </a:solidFill>
                <a:latin typeface="Arial" panose="020B0604020202020204" pitchFamily="34" charset="0"/>
                <a:ea typeface="黑体" panose="02010609060101010101" pitchFamily="49" charset="-122"/>
              </a:endParaRPr>
            </a:p>
            <a:p>
              <a:pPr defTabSz="762000" eaLnBrk="0" hangingPunct="0">
                <a:lnSpc>
                  <a:spcPct val="90000"/>
                </a:lnSpc>
              </a:pPr>
              <a:r>
                <a:rPr kumimoji="1" lang="en-US" altLang="zh-CN">
                  <a:solidFill>
                    <a:srgbClr val="333399"/>
                  </a:solidFill>
                  <a:latin typeface="Arial" panose="020B0604020202020204" pitchFamily="34" charset="0"/>
                  <a:ea typeface="黑体" panose="02010609060101010101" pitchFamily="49" charset="-122"/>
                </a:rPr>
                <a:t>B </a:t>
              </a:r>
              <a:r>
                <a:rPr kumimoji="1" lang="zh-CN" altLang="en-US">
                  <a:solidFill>
                    <a:srgbClr val="333399"/>
                  </a:solidFill>
                  <a:latin typeface="Arial" panose="020B0604020202020204" pitchFamily="34" charset="0"/>
                  <a:ea typeface="黑体" panose="02010609060101010101" pitchFamily="49" charset="-122"/>
                </a:rPr>
                <a:t>检测到发生碰撞</a:t>
              </a:r>
              <a:endParaRPr kumimoji="1" lang="zh-CN" altLang="en-US">
                <a:solidFill>
                  <a:srgbClr val="333399"/>
                </a:solidFill>
                <a:latin typeface="Arial" panose="020B0604020202020204" pitchFamily="34" charset="0"/>
                <a:ea typeface="黑体" panose="02010609060101010101" pitchFamily="49" charset="-122"/>
              </a:endParaRPr>
            </a:p>
            <a:p>
              <a:pPr defTabSz="762000" eaLnBrk="0" hangingPunct="0">
                <a:lnSpc>
                  <a:spcPct val="90000"/>
                </a:lnSpc>
              </a:pPr>
              <a:r>
                <a:rPr kumimoji="1" lang="zh-CN" altLang="en-US">
                  <a:solidFill>
                    <a:srgbClr val="333399"/>
                  </a:solidFill>
                  <a:latin typeface="Arial" panose="020B0604020202020204" pitchFamily="34" charset="0"/>
                  <a:ea typeface="黑体" panose="02010609060101010101" pitchFamily="49" charset="-122"/>
                </a:rPr>
                <a:t>停止发送</a:t>
              </a:r>
              <a:endParaRPr kumimoji="1" lang="zh-CN" altLang="en-US">
                <a:solidFill>
                  <a:srgbClr val="333399"/>
                </a:solidFill>
                <a:latin typeface="Arial" panose="020B0604020202020204" pitchFamily="34" charset="0"/>
                <a:ea typeface="黑体" panose="02010609060101010101" pitchFamily="49" charset="-122"/>
              </a:endParaRPr>
            </a:p>
          </p:txBody>
        </p:sp>
        <p:sp>
          <p:nvSpPr>
            <p:cNvPr id="413766" name="Text Box 70"/>
            <p:cNvSpPr txBox="1">
              <a:spLocks noChangeArrowheads="1"/>
            </p:cNvSpPr>
            <p:nvPr/>
          </p:nvSpPr>
          <p:spPr bwMode="auto">
            <a:xfrm>
              <a:off x="2835" y="3339"/>
              <a:ext cx="543" cy="250"/>
            </a:xfrm>
            <a:prstGeom prst="rect">
              <a:avLst/>
            </a:prstGeom>
            <a:noFill/>
            <a:ln w="9525">
              <a:noFill/>
              <a:miter lim="800000"/>
            </a:ln>
            <a:effectLst/>
          </p:spPr>
          <p:txBody>
            <a:bodyPr wrap="none">
              <a:spAutoFit/>
            </a:bodyPr>
            <a:lstStyle/>
            <a:p>
              <a:r>
                <a:rPr lang="en-US" altLang="zh-CN" b="1">
                  <a:solidFill>
                    <a:schemeClr val="hlink"/>
                  </a:solidFill>
                </a:rPr>
                <a:t>STOP</a:t>
              </a:r>
              <a:endParaRPr lang="en-US" altLang="zh-CN" b="1">
                <a:solidFill>
                  <a:schemeClr val="hlink"/>
                </a:solidFill>
              </a:endParaRPr>
            </a:p>
          </p:txBody>
        </p:sp>
      </p:grpSp>
      <p:grpSp>
        <p:nvGrpSpPr>
          <p:cNvPr id="15" name="Group 71"/>
          <p:cNvGrpSpPr/>
          <p:nvPr/>
        </p:nvGrpSpPr>
        <p:grpSpPr bwMode="auto">
          <a:xfrm>
            <a:off x="323850" y="5661025"/>
            <a:ext cx="2592388" cy="939800"/>
            <a:chOff x="204" y="3566"/>
            <a:chExt cx="1633" cy="592"/>
          </a:xfrm>
        </p:grpSpPr>
        <p:sp>
          <p:nvSpPr>
            <p:cNvPr id="413768" name="Text Box 72"/>
            <p:cNvSpPr txBox="1">
              <a:spLocks noChangeArrowheads="1"/>
            </p:cNvSpPr>
            <p:nvPr/>
          </p:nvSpPr>
          <p:spPr bwMode="auto">
            <a:xfrm>
              <a:off x="204" y="3581"/>
              <a:ext cx="756" cy="577"/>
            </a:xfrm>
            <a:prstGeom prst="rect">
              <a:avLst/>
            </a:prstGeom>
            <a:noFill/>
            <a:ln w="12700">
              <a:noFill/>
              <a:miter lim="800000"/>
            </a:ln>
            <a:effectLst/>
          </p:spPr>
          <p:txBody>
            <a:bodyPr wrap="none">
              <a:spAutoFit/>
            </a:bodyPr>
            <a:lstStyle/>
            <a:p>
              <a:pPr defTabSz="762000" eaLnBrk="0" hangingPunct="0">
                <a:lnSpc>
                  <a:spcPct val="90000"/>
                </a:lnSpc>
              </a:pPr>
              <a:r>
                <a:rPr kumimoji="1" lang="en-US" altLang="zh-CN" i="1">
                  <a:solidFill>
                    <a:srgbClr val="333399"/>
                  </a:solidFill>
                  <a:latin typeface="Arial" panose="020B0604020202020204" pitchFamily="34" charset="0"/>
                  <a:ea typeface="黑体" panose="02010609060101010101" pitchFamily="49" charset="-122"/>
                </a:rPr>
                <a:t>t</a:t>
              </a:r>
              <a:r>
                <a:rPr kumimoji="1" lang="en-US" altLang="zh-CN">
                  <a:solidFill>
                    <a:srgbClr val="333399"/>
                  </a:solidFill>
                  <a:latin typeface="Arial" panose="020B0604020202020204" pitchFamily="34" charset="0"/>
                  <a:ea typeface="黑体" panose="02010609060101010101" pitchFamily="49" charset="-122"/>
                </a:rPr>
                <a:t> = 2</a:t>
              </a:r>
              <a:r>
                <a:rPr kumimoji="1" lang="en-US" altLang="zh-CN">
                  <a:solidFill>
                    <a:srgbClr val="333399"/>
                  </a:solidFill>
                  <a:sym typeface="Symbol" panose="05050102010706020507" pitchFamily="18" charset="2"/>
                </a:rPr>
                <a:t></a:t>
              </a:r>
              <a:r>
                <a:rPr kumimoji="1" lang="en-US" altLang="zh-CN">
                  <a:solidFill>
                    <a:srgbClr val="333399"/>
                  </a:solidFill>
                  <a:latin typeface="Arial" panose="020B0604020202020204" pitchFamily="34" charset="0"/>
                  <a:ea typeface="黑体" panose="02010609060101010101" pitchFamily="49" charset="-122"/>
                </a:rPr>
                <a:t> </a:t>
              </a:r>
              <a:r>
                <a:rPr kumimoji="1"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 </a:t>
              </a:r>
              <a:endParaRPr kumimoji="1" lang="en-US" altLang="zh-CN" baseline="30000">
                <a:solidFill>
                  <a:srgbClr val="333399"/>
                </a:solidFill>
                <a:latin typeface="Arial" panose="020B0604020202020204" pitchFamily="34" charset="0"/>
                <a:ea typeface="黑体" panose="02010609060101010101" pitchFamily="49" charset="-122"/>
              </a:endParaRPr>
            </a:p>
            <a:p>
              <a:pPr defTabSz="762000" eaLnBrk="0" hangingPunct="0">
                <a:lnSpc>
                  <a:spcPct val="90000"/>
                </a:lnSpc>
              </a:pPr>
              <a:r>
                <a:rPr kumimoji="1" lang="en-US" altLang="zh-CN">
                  <a:solidFill>
                    <a:srgbClr val="333399"/>
                  </a:solidFill>
                  <a:latin typeface="Arial" panose="020B0604020202020204" pitchFamily="34" charset="0"/>
                  <a:ea typeface="黑体" panose="02010609060101010101" pitchFamily="49" charset="-122"/>
                </a:rPr>
                <a:t>A </a:t>
              </a:r>
              <a:r>
                <a:rPr kumimoji="1" lang="zh-CN" altLang="en-US">
                  <a:solidFill>
                    <a:srgbClr val="333399"/>
                  </a:solidFill>
                  <a:latin typeface="Arial" panose="020B0604020202020204" pitchFamily="34" charset="0"/>
                  <a:ea typeface="黑体" panose="02010609060101010101" pitchFamily="49" charset="-122"/>
                </a:rPr>
                <a:t>检测到</a:t>
              </a:r>
              <a:endParaRPr kumimoji="1" lang="zh-CN" altLang="en-US">
                <a:solidFill>
                  <a:srgbClr val="333399"/>
                </a:solidFill>
                <a:latin typeface="Arial" panose="020B0604020202020204" pitchFamily="34" charset="0"/>
                <a:ea typeface="黑体" panose="02010609060101010101" pitchFamily="49" charset="-122"/>
              </a:endParaRPr>
            </a:p>
            <a:p>
              <a:pPr defTabSz="762000" eaLnBrk="0" hangingPunct="0">
                <a:lnSpc>
                  <a:spcPct val="90000"/>
                </a:lnSpc>
              </a:pPr>
              <a:r>
                <a:rPr kumimoji="1" lang="zh-CN" altLang="en-US">
                  <a:solidFill>
                    <a:srgbClr val="333399"/>
                  </a:solidFill>
                  <a:latin typeface="Arial" panose="020B0604020202020204" pitchFamily="34" charset="0"/>
                  <a:ea typeface="黑体" panose="02010609060101010101" pitchFamily="49" charset="-122"/>
                </a:rPr>
                <a:t>发生碰撞</a:t>
              </a:r>
              <a:endParaRPr kumimoji="1" lang="zh-CN" altLang="en-US">
                <a:solidFill>
                  <a:srgbClr val="333399"/>
                </a:solidFill>
                <a:latin typeface="Arial" panose="020B0604020202020204" pitchFamily="34" charset="0"/>
                <a:ea typeface="黑体" panose="02010609060101010101" pitchFamily="49" charset="-122"/>
              </a:endParaRPr>
            </a:p>
          </p:txBody>
        </p:sp>
        <p:sp>
          <p:nvSpPr>
            <p:cNvPr id="413769" name="Text Box 73"/>
            <p:cNvSpPr txBox="1">
              <a:spLocks noChangeArrowheads="1"/>
            </p:cNvSpPr>
            <p:nvPr/>
          </p:nvSpPr>
          <p:spPr bwMode="auto">
            <a:xfrm>
              <a:off x="1294" y="3566"/>
              <a:ext cx="543" cy="250"/>
            </a:xfrm>
            <a:prstGeom prst="rect">
              <a:avLst/>
            </a:prstGeom>
            <a:noFill/>
            <a:ln w="9525">
              <a:noFill/>
              <a:miter lim="800000"/>
            </a:ln>
            <a:effectLst/>
          </p:spPr>
          <p:txBody>
            <a:bodyPr wrap="none">
              <a:spAutoFit/>
            </a:bodyPr>
            <a:lstStyle/>
            <a:p>
              <a:r>
                <a:rPr lang="en-US" altLang="zh-CN" b="1">
                  <a:solidFill>
                    <a:schemeClr val="hlink"/>
                  </a:solidFill>
                </a:rPr>
                <a:t>STOP</a:t>
              </a:r>
              <a:endParaRPr lang="en-US" altLang="zh-CN" b="1">
                <a:solidFill>
                  <a:schemeClr val="hlink"/>
                </a:solidFill>
              </a:endParaRPr>
            </a:p>
          </p:txBody>
        </p:sp>
      </p:grpSp>
      <p:sp>
        <p:nvSpPr>
          <p:cNvPr id="413770" name="Rectangle 74"/>
          <p:cNvSpPr>
            <a:spLocks noChangeArrowheads="1"/>
          </p:cNvSpPr>
          <p:nvPr/>
        </p:nvSpPr>
        <p:spPr bwMode="auto">
          <a:xfrm>
            <a:off x="1692275" y="5141913"/>
            <a:ext cx="400050" cy="501650"/>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A</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71" name="Rectangle 75"/>
          <p:cNvSpPr>
            <a:spLocks noChangeArrowheads="1"/>
          </p:cNvSpPr>
          <p:nvPr/>
        </p:nvSpPr>
        <p:spPr bwMode="auto">
          <a:xfrm>
            <a:off x="6403975" y="4364038"/>
            <a:ext cx="400050" cy="504825"/>
          </a:xfrm>
          <a:prstGeom prst="rect">
            <a:avLst/>
          </a:prstGeom>
          <a:solidFill>
            <a:srgbClr val="FFFF99"/>
          </a:solidFill>
          <a:ln w="12700">
            <a:solidFill>
              <a:schemeClr val="tx1"/>
            </a:solidFill>
            <a:miter lim="800000"/>
          </a:ln>
          <a:effectLst/>
        </p:spPr>
        <p:txBody>
          <a:bodyPr wrap="none" anchor="ctr"/>
          <a:lstStyle/>
          <a:p>
            <a:pPr algn="ctr" defTabSz="762000" eaLnBrk="0" hangingPunct="0"/>
            <a:r>
              <a:rPr kumimoji="1" lang="en-US" altLang="zh-CN">
                <a:solidFill>
                  <a:srgbClr val="333399"/>
                </a:solidFill>
                <a:latin typeface="Arial" panose="020B0604020202020204" pitchFamily="34" charset="0"/>
                <a:ea typeface="黑体" panose="02010609060101010101" pitchFamily="49" charset="-122"/>
              </a:rPr>
              <a:t>B</a:t>
            </a:r>
            <a:endParaRPr kumimoji="1" lang="en-US" altLang="zh-CN">
              <a:solidFill>
                <a:srgbClr val="333399"/>
              </a:solidFill>
              <a:latin typeface="Arial" panose="020B0604020202020204" pitchFamily="34" charset="0"/>
              <a:ea typeface="黑体" panose="02010609060101010101" pitchFamily="49" charset="-122"/>
            </a:endParaRPr>
          </a:p>
        </p:txBody>
      </p:sp>
      <p:sp>
        <p:nvSpPr>
          <p:cNvPr id="413772" name="Text Box 76"/>
          <p:cNvSpPr txBox="1">
            <a:spLocks noChangeArrowheads="1"/>
          </p:cNvSpPr>
          <p:nvPr/>
        </p:nvSpPr>
        <p:spPr bwMode="auto">
          <a:xfrm>
            <a:off x="6662738" y="1781175"/>
            <a:ext cx="2230437" cy="822325"/>
          </a:xfrm>
          <a:prstGeom prst="rect">
            <a:avLst/>
          </a:prstGeom>
          <a:noFill/>
          <a:ln w="9525">
            <a:noFill/>
            <a:miter lim="800000"/>
          </a:ln>
          <a:effectLst/>
        </p:spPr>
        <p:txBody>
          <a:bodyPr wrap="none">
            <a:spAutoFit/>
          </a:bodyPr>
          <a:lstStyle/>
          <a:p>
            <a:pPr algn="ctr"/>
            <a:r>
              <a:rPr lang="zh-CN" altLang="en-US" sz="2400">
                <a:solidFill>
                  <a:srgbClr val="333399"/>
                </a:solidFill>
                <a:latin typeface="Arial" panose="020B0604020202020204" pitchFamily="34" charset="0"/>
                <a:ea typeface="黑体" panose="02010609060101010101" pitchFamily="49" charset="-122"/>
              </a:rPr>
              <a:t>单程端到端</a:t>
            </a:r>
            <a:endParaRPr lang="zh-CN" altLang="en-US" sz="2400">
              <a:solidFill>
                <a:srgbClr val="333399"/>
              </a:solidFill>
              <a:latin typeface="Arial" panose="020B0604020202020204" pitchFamily="34" charset="0"/>
              <a:ea typeface="黑体" panose="02010609060101010101" pitchFamily="49" charset="-122"/>
            </a:endParaRPr>
          </a:p>
          <a:p>
            <a:pPr algn="ctr"/>
            <a:r>
              <a:rPr lang="zh-CN" altLang="en-US" sz="2400">
                <a:solidFill>
                  <a:srgbClr val="333399"/>
                </a:solidFill>
                <a:latin typeface="Arial" panose="020B0604020202020204" pitchFamily="34" charset="0"/>
                <a:ea typeface="黑体" panose="02010609060101010101" pitchFamily="49" charset="-122"/>
              </a:rPr>
              <a:t>传播时延记为</a:t>
            </a:r>
            <a:r>
              <a:rPr lang="zh-CN" altLang="en-US" sz="2400" i="1">
                <a:solidFill>
                  <a:srgbClr val="333399"/>
                </a:solidFill>
                <a:latin typeface="Arial" panose="020B0604020202020204" pitchFamily="34" charset="0"/>
                <a:ea typeface="黑体" panose="02010609060101010101" pitchFamily="49" charset="-122"/>
                <a:sym typeface="Symbol" panose="05050102010706020507" pitchFamily="18" charset="2"/>
              </a:rPr>
              <a:t></a:t>
            </a:r>
            <a:r>
              <a:rPr lang="zh-CN" altLang="en-US" sz="2400">
                <a:solidFill>
                  <a:srgbClr val="333399"/>
                </a:solidFill>
                <a:latin typeface="Arial" panose="020B0604020202020204" pitchFamily="34" charset="0"/>
                <a:ea typeface="黑体" panose="02010609060101010101" pitchFamily="49" charset="-122"/>
              </a:rPr>
              <a:t> </a:t>
            </a:r>
            <a:endParaRPr lang="zh-CN" altLang="en-US" sz="2400">
              <a:solidFill>
                <a:srgbClr val="333399"/>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3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37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3761"/>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413756"/>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37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37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37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37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37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37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3714"/>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413714"/>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413750"/>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413750"/>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grpId="1" nodeType="withEffect">
                                  <p:stCondLst>
                                    <p:cond delay="500"/>
                                  </p:stCondLst>
                                  <p:childTnLst>
                                    <p:anim calcmode="discrete" valueType="str">
                                      <p:cBhvr>
                                        <p:cTn id="40" dur="1000" fill="hold"/>
                                        <p:tgtEl>
                                          <p:spTgt spid="413755"/>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37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3771"/>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7000"/>
                                        <p:tgtEl>
                                          <p:spTgt spid="10"/>
                                        </p:tgtEl>
                                      </p:cBhvr>
                                    </p:animEffect>
                                  </p:childTnLst>
                                </p:cTn>
                              </p:par>
                              <p:par>
                                <p:cTn id="51" presetID="22" presetClass="entr" presetSubtype="2" fill="hold" nodeType="withEffect">
                                  <p:stCondLst>
                                    <p:cond delay="600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1000"/>
                                        <p:tgtEl>
                                          <p:spTgt spid="11"/>
                                        </p:tgtEl>
                                      </p:cBhvr>
                                    </p:animEffect>
                                  </p:childTnLst>
                                </p:cTn>
                              </p:par>
                            </p:childTnLst>
                          </p:cTn>
                        </p:par>
                        <p:par>
                          <p:cTn id="54" fill="hold">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413715"/>
                                        </p:tgtEl>
                                        <p:attrNameLst>
                                          <p:attrName>style.visibility</p:attrName>
                                        </p:attrNameLst>
                                      </p:cBhvr>
                                      <p:to>
                                        <p:strVal val="visible"/>
                                      </p:to>
                                    </p:set>
                                  </p:childTnLst>
                                </p:cTn>
                              </p:par>
                            </p:childTnLst>
                          </p:cTn>
                        </p:par>
                        <p:par>
                          <p:cTn id="57" fill="hold">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413715"/>
                                        </p:tgtEl>
                                        <p:attrNameLst>
                                          <p:attrName>style.visibility</p:attrName>
                                        </p:attrNameLst>
                                      </p:cBhvr>
                                      <p:tavLst>
                                        <p:tav tm="0">
                                          <p:val>
                                            <p:strVal val="hidden"/>
                                          </p:val>
                                        </p:tav>
                                        <p:tav tm="50000">
                                          <p:val>
                                            <p:strVal val="visible"/>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13770"/>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413736"/>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41369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1369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13743"/>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par>
                          <p:cTn id="77" fill="hold">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par>
                          <p:cTn id="87" fill="hold">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animBg="1"/>
      <p:bldP spid="413714" grpId="0"/>
      <p:bldP spid="413714" grpId="1"/>
      <p:bldP spid="413715" grpId="0"/>
      <p:bldP spid="413715" grpId="1"/>
      <p:bldP spid="413735" grpId="0" animBg="1"/>
      <p:bldP spid="413736" grpId="0" animBg="1"/>
      <p:bldP spid="413743" grpId="0" animBg="1"/>
      <p:bldP spid="413750" grpId="0" animBg="1"/>
      <p:bldP spid="413750" grpId="1" animBg="1"/>
      <p:bldP spid="413750" grpId="2" animBg="1"/>
      <p:bldP spid="413751" grpId="0" animBg="1"/>
      <p:bldP spid="413752" grpId="0" animBg="1"/>
      <p:bldP spid="413753" grpId="0" animBg="1"/>
      <p:bldP spid="413754" grpId="0" animBg="1"/>
      <p:bldP spid="413755" grpId="0" animBg="1"/>
      <p:bldP spid="413755" grpId="1" animBg="1"/>
      <p:bldP spid="413756" grpId="0"/>
      <p:bldP spid="413756" grpId="1"/>
      <p:bldP spid="413760" grpId="0" animBg="1"/>
      <p:bldP spid="413761" grpId="0" animBg="1"/>
      <p:bldP spid="413770" grpId="0" animBg="1"/>
      <p:bldP spid="41377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r>
              <a:rPr lang="en-US" altLang="zh-CN"/>
              <a:t>CSMA/CD</a:t>
            </a:r>
            <a:r>
              <a:rPr lang="zh-CN" altLang="en-US"/>
              <a:t>的工作原理</a:t>
            </a:r>
            <a:endParaRPr lang="zh-CN" altLang="en-US"/>
          </a:p>
        </p:txBody>
      </p:sp>
      <p:sp>
        <p:nvSpPr>
          <p:cNvPr id="45059" name="Rectangle 3"/>
          <p:cNvSpPr>
            <a:spLocks noGrp="1" noRot="1" noChangeArrowheads="1"/>
          </p:cNvSpPr>
          <p:nvPr>
            <p:ph type="body" sz="half" idx="1"/>
          </p:nvPr>
        </p:nvSpPr>
        <p:spPr>
          <a:xfrm>
            <a:off x="323850" y="1628775"/>
            <a:ext cx="8447088" cy="720725"/>
          </a:xfrm>
        </p:spPr>
        <p:txBody>
          <a:bodyPr/>
          <a:lstStyle/>
          <a:p>
            <a:pPr algn="ctr">
              <a:lnSpc>
                <a:spcPct val="90000"/>
              </a:lnSpc>
              <a:buFont typeface="Wingdings" panose="05000000000000000000" pitchFamily="2" charset="2"/>
              <a:buNone/>
            </a:pPr>
            <a:r>
              <a:rPr lang="zh-CN" altLang="en-US"/>
              <a:t>先听后发、边发边听、冲突停止、延时重发 </a:t>
            </a:r>
            <a:endParaRPr lang="zh-CN" altLang="en-US"/>
          </a:p>
        </p:txBody>
      </p:sp>
      <p:graphicFrame>
        <p:nvGraphicFramePr>
          <p:cNvPr id="45060" name="Object 4"/>
          <p:cNvGraphicFramePr>
            <a:graphicFrameLocks noChangeAspect="1"/>
          </p:cNvGraphicFramePr>
          <p:nvPr>
            <p:ph sz="half" idx="2"/>
          </p:nvPr>
        </p:nvGraphicFramePr>
        <p:xfrm>
          <a:off x="684213" y="2636838"/>
          <a:ext cx="8135937" cy="2749550"/>
        </p:xfrm>
        <a:graphic>
          <a:graphicData uri="http://schemas.openxmlformats.org/presentationml/2006/ole">
            <mc:AlternateContent xmlns:mc="http://schemas.openxmlformats.org/markup-compatibility/2006">
              <mc:Choice xmlns:v="urn:schemas-microsoft-com:vml" Requires="v">
                <p:oleObj spid="_x0000_s6145" name="Visio" r:id="rId1" imgW="4802505" imgH="1631950" progId="Visio.Drawing.11">
                  <p:embed/>
                </p:oleObj>
              </mc:Choice>
              <mc:Fallback>
                <p:oleObj name="Visio" r:id="rId1" imgW="4802505" imgH="1631950" progId="Visio.Drawing.11">
                  <p:embed/>
                  <p:pic>
                    <p:nvPicPr>
                      <p:cNvPr id="0" name="图片 6144"/>
                      <p:cNvPicPr>
                        <a:picLocks noChangeAspect="1"/>
                      </p:cNvPicPr>
                      <p:nvPr/>
                    </p:nvPicPr>
                    <p:blipFill>
                      <a:blip r:embed="rId2"/>
                      <a:stretch>
                        <a:fillRect/>
                      </a:stretch>
                    </p:blipFill>
                    <p:spPr>
                      <a:xfrm>
                        <a:off x="684213" y="2636838"/>
                        <a:ext cx="8135937" cy="274955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EA1EE18-66A2-459B-B758-209AF84DC8EF}" type="slidenum">
              <a:rPr lang="en-US" altLang="zh-CN"/>
            </a:fld>
            <a:endParaRPr lang="en-US" altLang="zh-CN"/>
          </a:p>
        </p:txBody>
      </p:sp>
      <p:sp>
        <p:nvSpPr>
          <p:cNvPr id="418818" name="Rectangle 2"/>
          <p:cNvSpPr>
            <a:spLocks noGrp="1" noChangeArrowheads="1"/>
          </p:cNvSpPr>
          <p:nvPr>
            <p:ph type="title"/>
          </p:nvPr>
        </p:nvSpPr>
        <p:spPr/>
        <p:txBody>
          <a:bodyPr/>
          <a:lstStyle/>
          <a:p>
            <a:pPr algn="ctr"/>
            <a:r>
              <a:rPr lang="zh-CN" altLang="en-US"/>
              <a:t>最短有效帧长 </a:t>
            </a:r>
            <a:endParaRPr lang="zh-CN" altLang="en-US"/>
          </a:p>
        </p:txBody>
      </p:sp>
      <p:sp>
        <p:nvSpPr>
          <p:cNvPr id="418819" name="Rectangle 3"/>
          <p:cNvSpPr>
            <a:spLocks noGrp="1" noChangeArrowheads="1"/>
          </p:cNvSpPr>
          <p:nvPr>
            <p:ph type="body" idx="1"/>
          </p:nvPr>
        </p:nvSpPr>
        <p:spPr>
          <a:xfrm>
            <a:off x="827088" y="1773238"/>
            <a:ext cx="8137525" cy="4319587"/>
          </a:xfrm>
        </p:spPr>
        <p:txBody>
          <a:bodyPr/>
          <a:lstStyle/>
          <a:p>
            <a:r>
              <a:rPr lang="zh-CN" altLang="en-US"/>
              <a:t>如果发生冲突，就一定是在发送的前 </a:t>
            </a:r>
            <a:r>
              <a:rPr lang="en-US" altLang="zh-CN"/>
              <a:t>64 </a:t>
            </a:r>
            <a:r>
              <a:rPr lang="zh-CN" altLang="en-US"/>
              <a:t>字节之内。 </a:t>
            </a:r>
            <a:endParaRPr lang="zh-CN" altLang="en-US"/>
          </a:p>
          <a:p>
            <a:r>
              <a:rPr lang="zh-CN" altLang="en-US"/>
              <a:t>由于一检测到冲突就立即中止发送，这时已经发送出去的数据一定小于 </a:t>
            </a:r>
            <a:r>
              <a:rPr lang="en-US" altLang="zh-CN"/>
              <a:t>64 </a:t>
            </a:r>
            <a:r>
              <a:rPr lang="zh-CN" altLang="en-US"/>
              <a:t>字节。 </a:t>
            </a:r>
            <a:endParaRPr lang="zh-CN" altLang="en-US"/>
          </a:p>
          <a:p>
            <a:r>
              <a:rPr lang="zh-CN" altLang="en-US"/>
              <a:t>以太网规定了最短有效帧长为 </a:t>
            </a:r>
            <a:r>
              <a:rPr lang="en-US" altLang="zh-CN"/>
              <a:t>64 </a:t>
            </a:r>
            <a:r>
              <a:rPr lang="zh-CN" altLang="en-US"/>
              <a:t>字节，凡长度小于 </a:t>
            </a:r>
            <a:r>
              <a:rPr lang="en-US" altLang="zh-CN"/>
              <a:t>64 </a:t>
            </a:r>
            <a:r>
              <a:rPr lang="zh-CN" altLang="en-US"/>
              <a:t>字节的帧都是由于冲突而异常中止的</a:t>
            </a:r>
            <a:r>
              <a:rPr lang="zh-CN" altLang="en-US">
                <a:solidFill>
                  <a:schemeClr val="hlink"/>
                </a:solidFill>
              </a:rPr>
              <a:t>无效帧</a:t>
            </a:r>
            <a:r>
              <a:rPr lang="zh-CN" altLang="en-US"/>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88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88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1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F1B787A-AD48-4A7D-92A7-AC338105C697}" type="slidenum">
              <a:rPr lang="en-US" altLang="zh-CN"/>
            </a:fld>
            <a:endParaRPr lang="en-US" altLang="zh-CN"/>
          </a:p>
        </p:txBody>
      </p:sp>
      <p:sp>
        <p:nvSpPr>
          <p:cNvPr id="662530" name="Rectangle 2"/>
          <p:cNvSpPr>
            <a:spLocks noGrp="1" noChangeArrowheads="1"/>
          </p:cNvSpPr>
          <p:nvPr>
            <p:ph type="title"/>
          </p:nvPr>
        </p:nvSpPr>
        <p:spPr/>
        <p:txBody>
          <a:bodyPr/>
          <a:lstStyle/>
          <a:p>
            <a:endParaRPr lang="zh-CN" altLang="zh-CN"/>
          </a:p>
        </p:txBody>
      </p:sp>
      <p:sp>
        <p:nvSpPr>
          <p:cNvPr id="662531" name="Rectangle 3"/>
          <p:cNvSpPr>
            <a:spLocks noGrp="1" noChangeArrowheads="1"/>
          </p:cNvSpPr>
          <p:nvPr>
            <p:ph type="body" idx="1"/>
          </p:nvPr>
        </p:nvSpPr>
        <p:spPr>
          <a:xfrm>
            <a:off x="1042988" y="260350"/>
            <a:ext cx="7772400" cy="5627688"/>
          </a:xfrm>
        </p:spPr>
        <p:txBody>
          <a:bodyPr/>
          <a:lstStyle/>
          <a:p>
            <a:r>
              <a:rPr lang="zh-CN" altLang="en-US"/>
              <a:t>为了使刚刚接收到数据帧的站的接收缓存来得及清理，规定帧间最小间隔为</a:t>
            </a:r>
            <a:r>
              <a:rPr lang="en-US" altLang="zh-CN"/>
              <a:t>9.6</a:t>
            </a:r>
            <a:r>
              <a:rPr lang="zh-CN" altLang="en-US"/>
              <a:t>微秒，（</a:t>
            </a:r>
            <a:r>
              <a:rPr lang="en-US" altLang="zh-CN"/>
              <a:t>96</a:t>
            </a:r>
            <a:r>
              <a:rPr lang="zh-CN" altLang="en-US"/>
              <a:t>比特时间）</a:t>
            </a:r>
            <a:endParaRPr lang="zh-CN" altLang="en-US"/>
          </a:p>
          <a:p>
            <a:r>
              <a:rPr lang="en-US" altLang="zh-CN"/>
              <a:t>CSMA/CD</a:t>
            </a:r>
            <a:r>
              <a:rPr lang="zh-CN" altLang="en-US"/>
              <a:t>要点：</a:t>
            </a:r>
            <a:endParaRPr lang="zh-CN" altLang="en-US"/>
          </a:p>
          <a:p>
            <a:r>
              <a:rPr lang="en-US" altLang="zh-CN"/>
              <a:t>1.</a:t>
            </a:r>
            <a:r>
              <a:rPr lang="zh-CN" altLang="en-US"/>
              <a:t>准备发送</a:t>
            </a:r>
            <a:endParaRPr lang="zh-CN" altLang="en-US"/>
          </a:p>
          <a:p>
            <a:r>
              <a:rPr lang="en-US" altLang="zh-CN"/>
              <a:t>2.</a:t>
            </a:r>
            <a:r>
              <a:rPr lang="zh-CN" altLang="en-US"/>
              <a:t>空闲就发送，忙则等待</a:t>
            </a:r>
            <a:endParaRPr lang="zh-CN" altLang="en-US"/>
          </a:p>
          <a:p>
            <a:r>
              <a:rPr lang="en-US" altLang="zh-CN"/>
              <a:t>3.</a:t>
            </a:r>
            <a:r>
              <a:rPr lang="zh-CN" altLang="en-US"/>
              <a:t>发送过程未碰撞就一直发送，否则终止数据发送，且发送干扰信号</a:t>
            </a:r>
            <a:endParaRPr lang="zh-CN" altLang="en-US"/>
          </a:p>
          <a:p>
            <a:r>
              <a:rPr lang="en-US" altLang="zh-CN"/>
              <a:t>4.</a:t>
            </a:r>
            <a:r>
              <a:rPr lang="zh-CN" altLang="en-US"/>
              <a:t>终止发送后，执行指数退避算法，等待</a:t>
            </a:r>
            <a:r>
              <a:rPr lang="en-US" altLang="zh-CN"/>
              <a:t>r</a:t>
            </a:r>
            <a:r>
              <a:rPr lang="zh-CN" altLang="en-US"/>
              <a:t>倍</a:t>
            </a:r>
            <a:r>
              <a:rPr lang="en-US" altLang="zh-CN"/>
              <a:t>512</a:t>
            </a:r>
            <a:r>
              <a:rPr lang="zh-CN" altLang="en-US"/>
              <a:t>比特时间，转到</a:t>
            </a:r>
            <a:r>
              <a:rPr lang="en-US" altLang="zh-CN"/>
              <a:t>2</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2531">
                                            <p:txEl>
                                              <p:pRg st="1" end="1"/>
                                            </p:txEl>
                                          </p:spTgt>
                                        </p:tgtEl>
                                        <p:attrNameLst>
                                          <p:attrName>style.visibility</p:attrName>
                                        </p:attrNameLst>
                                      </p:cBhvr>
                                      <p:to>
                                        <p:strVal val="visible"/>
                                      </p:to>
                                    </p:set>
                                    <p:animEffect transition="in" filter="blinds(horizontal)">
                                      <p:cBhvr>
                                        <p:cTn id="7" dur="500"/>
                                        <p:tgtEl>
                                          <p:spTgt spid="662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62531">
                                            <p:txEl>
                                              <p:pRg st="2" end="2"/>
                                            </p:txEl>
                                          </p:spTgt>
                                        </p:tgtEl>
                                        <p:attrNameLst>
                                          <p:attrName>style.visibility</p:attrName>
                                        </p:attrNameLst>
                                      </p:cBhvr>
                                      <p:to>
                                        <p:strVal val="visible"/>
                                      </p:to>
                                    </p:set>
                                    <p:animEffect transition="in" filter="blinds(horizontal)">
                                      <p:cBhvr>
                                        <p:cTn id="12" dur="500"/>
                                        <p:tgtEl>
                                          <p:spTgt spid="66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62531">
                                            <p:txEl>
                                              <p:pRg st="3" end="3"/>
                                            </p:txEl>
                                          </p:spTgt>
                                        </p:tgtEl>
                                        <p:attrNameLst>
                                          <p:attrName>style.visibility</p:attrName>
                                        </p:attrNameLst>
                                      </p:cBhvr>
                                      <p:to>
                                        <p:strVal val="visible"/>
                                      </p:to>
                                    </p:set>
                                    <p:animEffect transition="in" filter="blinds(horizontal)">
                                      <p:cBhvr>
                                        <p:cTn id="17" dur="500"/>
                                        <p:tgtEl>
                                          <p:spTgt spid="6625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62531">
                                            <p:txEl>
                                              <p:pRg st="4" end="4"/>
                                            </p:txEl>
                                          </p:spTgt>
                                        </p:tgtEl>
                                        <p:attrNameLst>
                                          <p:attrName>style.visibility</p:attrName>
                                        </p:attrNameLst>
                                      </p:cBhvr>
                                      <p:to>
                                        <p:strVal val="visible"/>
                                      </p:to>
                                    </p:set>
                                    <p:animEffect transition="in" filter="blinds(horizontal)">
                                      <p:cBhvr>
                                        <p:cTn id="22" dur="500"/>
                                        <p:tgtEl>
                                          <p:spTgt spid="6625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62531">
                                            <p:txEl>
                                              <p:pRg st="5" end="5"/>
                                            </p:txEl>
                                          </p:spTgt>
                                        </p:tgtEl>
                                        <p:attrNameLst>
                                          <p:attrName>style.visibility</p:attrName>
                                        </p:attrNameLst>
                                      </p:cBhvr>
                                      <p:to>
                                        <p:strVal val="visible"/>
                                      </p:to>
                                    </p:set>
                                    <p:animEffect transition="in" filter="blinds(horizontal)">
                                      <p:cBhvr>
                                        <p:cTn id="27" dur="500"/>
                                        <p:tgtEl>
                                          <p:spTgt spid="66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r>
              <a:rPr lang="en-US" altLang="zh-CN"/>
              <a:t>2.3 </a:t>
            </a:r>
            <a:r>
              <a:rPr lang="zh-CN" altLang="en-US"/>
              <a:t>中继器和集线器 </a:t>
            </a:r>
            <a:endParaRPr lang="zh-CN" altLang="en-US"/>
          </a:p>
        </p:txBody>
      </p:sp>
      <p:sp>
        <p:nvSpPr>
          <p:cNvPr id="19459" name="Rectangle 3"/>
          <p:cNvSpPr>
            <a:spLocks noGrp="1" noRot="1" noChangeArrowheads="1"/>
          </p:cNvSpPr>
          <p:nvPr>
            <p:ph type="body" idx="1"/>
          </p:nvPr>
        </p:nvSpPr>
        <p:spPr>
          <a:xfrm>
            <a:off x="301625" y="1905000"/>
            <a:ext cx="8540750" cy="693738"/>
          </a:xfrm>
        </p:spPr>
        <p:txBody>
          <a:bodyPr/>
          <a:lstStyle/>
          <a:p>
            <a:pPr>
              <a:buFont typeface="Wingdings" panose="05000000000000000000" pitchFamily="2" charset="2"/>
              <a:buNone/>
            </a:pPr>
            <a:r>
              <a:rPr lang="en-US" altLang="zh-CN"/>
              <a:t>2.3.1 </a:t>
            </a:r>
            <a:r>
              <a:rPr lang="zh-CN" altLang="en-US"/>
              <a:t>中继器的工作原理 </a:t>
            </a:r>
            <a:endParaRPr lang="zh-CN" altLang="en-US"/>
          </a:p>
        </p:txBody>
      </p:sp>
      <p:sp>
        <p:nvSpPr>
          <p:cNvPr id="19461" name="Rectangle 5"/>
          <p:cNvSpPr>
            <a:spLocks noChangeArrowheads="1"/>
          </p:cNvSpPr>
          <p:nvPr/>
        </p:nvSpPr>
        <p:spPr bwMode="auto">
          <a:xfrm>
            <a:off x="0" y="2828925"/>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19460" name="Object 4"/>
          <p:cNvGraphicFramePr>
            <a:graphicFrameLocks noChangeAspect="1"/>
          </p:cNvGraphicFramePr>
          <p:nvPr/>
        </p:nvGraphicFramePr>
        <p:xfrm>
          <a:off x="468313" y="2708275"/>
          <a:ext cx="7848600" cy="2090738"/>
        </p:xfrm>
        <a:graphic>
          <a:graphicData uri="http://schemas.openxmlformats.org/presentationml/2006/ole">
            <mc:AlternateContent xmlns:mc="http://schemas.openxmlformats.org/markup-compatibility/2006">
              <mc:Choice xmlns:v="urn:schemas-microsoft-com:vml" Requires="v">
                <p:oleObj spid="_x0000_s7169" name="Visio" r:id="rId1" imgW="5828030" imgH="1555115" progId="Visio.Drawing.11">
                  <p:embed/>
                </p:oleObj>
              </mc:Choice>
              <mc:Fallback>
                <p:oleObj name="Visio" r:id="rId1" imgW="5828030" imgH="1555115" progId="Visio.Drawing.11">
                  <p:embed/>
                  <p:pic>
                    <p:nvPicPr>
                      <p:cNvPr id="0" name="图片 7168"/>
                      <p:cNvPicPr>
                        <a:picLocks noChangeAspect="1"/>
                      </p:cNvPicPr>
                      <p:nvPr/>
                    </p:nvPicPr>
                    <p:blipFill>
                      <a:blip r:embed="rId2"/>
                      <a:stretch>
                        <a:fillRect/>
                      </a:stretch>
                    </p:blipFill>
                    <p:spPr>
                      <a:xfrm>
                        <a:off x="468313" y="2708275"/>
                        <a:ext cx="7848600" cy="2090738"/>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Rot="1" noChangeArrowheads="1"/>
          </p:cNvSpPr>
          <p:nvPr>
            <p:ph type="body" idx="1"/>
          </p:nvPr>
        </p:nvSpPr>
        <p:spPr>
          <a:xfrm>
            <a:off x="301625" y="4200525"/>
            <a:ext cx="8540750" cy="1898650"/>
          </a:xfrm>
        </p:spPr>
        <p:txBody>
          <a:bodyPr/>
          <a:lstStyle/>
          <a:p>
            <a:pPr>
              <a:buFont typeface="Wingdings" panose="05000000000000000000" pitchFamily="2" charset="2"/>
              <a:buNone/>
            </a:pPr>
            <a:r>
              <a:rPr lang="en-US" altLang="zh-CN" sz="2800"/>
              <a:t>           </a:t>
            </a:r>
            <a:r>
              <a:rPr lang="zh-CN" altLang="en-US" sz="2800"/>
              <a:t>中继器只是放大信号，它完成物理线路的连接，对衰减的信号进行放大，保持与原数据相同，不对原数据本身做任何改动，也就是说中继器工作于物理层，只是对物理层的比特流进行再生恢复。 </a:t>
            </a:r>
            <a:endParaRPr lang="zh-CN" altLang="en-US" sz="2800"/>
          </a:p>
        </p:txBody>
      </p:sp>
      <p:sp>
        <p:nvSpPr>
          <p:cNvPr id="20485" name="Rectangle 5"/>
          <p:cNvSpPr>
            <a:spLocks noChangeArrowheads="1"/>
          </p:cNvSpPr>
          <p:nvPr/>
        </p:nvSpPr>
        <p:spPr bwMode="auto">
          <a:xfrm>
            <a:off x="0" y="2752725"/>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20484" name="Object 4"/>
          <p:cNvGraphicFramePr>
            <a:graphicFrameLocks noChangeAspect="1"/>
          </p:cNvGraphicFramePr>
          <p:nvPr/>
        </p:nvGraphicFramePr>
        <p:xfrm>
          <a:off x="539750" y="1052513"/>
          <a:ext cx="7993063" cy="2695575"/>
        </p:xfrm>
        <a:graphic>
          <a:graphicData uri="http://schemas.openxmlformats.org/presentationml/2006/ole">
            <mc:AlternateContent xmlns:mc="http://schemas.openxmlformats.org/markup-compatibility/2006">
              <mc:Choice xmlns:v="urn:schemas-microsoft-com:vml" Requires="v">
                <p:oleObj spid="_x0000_s8193" name="Visio" r:id="rId1" imgW="6109970" imgH="2059305" progId="Visio.Drawing.11">
                  <p:embed/>
                </p:oleObj>
              </mc:Choice>
              <mc:Fallback>
                <p:oleObj name="Visio" r:id="rId1" imgW="6109970" imgH="2059305" progId="Visio.Drawing.11">
                  <p:embed/>
                  <p:pic>
                    <p:nvPicPr>
                      <p:cNvPr id="0" name="图片 8192"/>
                      <p:cNvPicPr>
                        <a:picLocks noChangeAspect="1"/>
                      </p:cNvPicPr>
                      <p:nvPr/>
                    </p:nvPicPr>
                    <p:blipFill>
                      <a:blip r:embed="rId2"/>
                      <a:stretch>
                        <a:fillRect/>
                      </a:stretch>
                    </p:blipFill>
                    <p:spPr>
                      <a:xfrm>
                        <a:off x="539750" y="1052513"/>
                        <a:ext cx="7993063" cy="269557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r>
              <a:rPr lang="en-US" altLang="zh-CN"/>
              <a:t>2.3.3 </a:t>
            </a:r>
            <a:r>
              <a:rPr lang="zh-CN" altLang="en-US"/>
              <a:t>集线器的工作原理 </a:t>
            </a:r>
            <a:endParaRPr lang="zh-CN" altLang="en-US"/>
          </a:p>
        </p:txBody>
      </p:sp>
      <p:sp>
        <p:nvSpPr>
          <p:cNvPr id="23555" name="Rectangle 3"/>
          <p:cNvSpPr>
            <a:spLocks noGrp="1" noRot="1" noChangeArrowheads="1"/>
          </p:cNvSpPr>
          <p:nvPr>
            <p:ph type="body" idx="1"/>
          </p:nvPr>
        </p:nvSpPr>
        <p:spPr>
          <a:xfrm>
            <a:off x="323850" y="1628775"/>
            <a:ext cx="8540750" cy="1560513"/>
          </a:xfrm>
        </p:spPr>
        <p:txBody>
          <a:bodyPr/>
          <a:lstStyle/>
          <a:p>
            <a:pPr>
              <a:lnSpc>
                <a:spcPct val="80000"/>
              </a:lnSpc>
            </a:pPr>
            <a:r>
              <a:rPr lang="zh-CN" altLang="en-US" sz="2800"/>
              <a:t>中继器由于是双端口，分别连接两个网段，随着智能大厦综合布线的出现，总线型拓扑结构逐渐被淘汰，大量采用了星型拓扑结构，因此在中继器的基础上，演变出来了集线器。 </a:t>
            </a:r>
            <a:endParaRPr lang="zh-CN" altLang="en-US" sz="2800"/>
          </a:p>
        </p:txBody>
      </p:sp>
      <p:sp>
        <p:nvSpPr>
          <p:cNvPr id="23557" name="Rectangle 5"/>
          <p:cNvSpPr>
            <a:spLocks noChangeArrowheads="1"/>
          </p:cNvSpPr>
          <p:nvPr/>
        </p:nvSpPr>
        <p:spPr bwMode="auto">
          <a:xfrm>
            <a:off x="0" y="2590800"/>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23556" name="Object 4"/>
          <p:cNvGraphicFramePr>
            <a:graphicFrameLocks noChangeAspect="1"/>
          </p:cNvGraphicFramePr>
          <p:nvPr/>
        </p:nvGraphicFramePr>
        <p:xfrm>
          <a:off x="1619250" y="3284538"/>
          <a:ext cx="5761038" cy="2703512"/>
        </p:xfrm>
        <a:graphic>
          <a:graphicData uri="http://schemas.openxmlformats.org/presentationml/2006/ole">
            <mc:AlternateContent xmlns:mc="http://schemas.openxmlformats.org/markup-compatibility/2006">
              <mc:Choice xmlns:v="urn:schemas-microsoft-com:vml" Requires="v">
                <p:oleObj spid="_x0000_s9217" name="Visio" r:id="rId1" imgW="4554855" imgH="2136140" progId="Visio.Drawing.11">
                  <p:embed/>
                </p:oleObj>
              </mc:Choice>
              <mc:Fallback>
                <p:oleObj name="Visio" r:id="rId1" imgW="4554855" imgH="2136140" progId="Visio.Drawing.11">
                  <p:embed/>
                  <p:pic>
                    <p:nvPicPr>
                      <p:cNvPr id="0" name="图片 9216"/>
                      <p:cNvPicPr>
                        <a:picLocks noChangeAspect="1"/>
                      </p:cNvPicPr>
                      <p:nvPr/>
                    </p:nvPicPr>
                    <p:blipFill>
                      <a:blip r:embed="rId2"/>
                      <a:stretch>
                        <a:fillRect/>
                      </a:stretch>
                    </p:blipFill>
                    <p:spPr>
                      <a:xfrm>
                        <a:off x="1619250" y="3284538"/>
                        <a:ext cx="5761038" cy="2703512"/>
                      </a:xfrm>
                      <a:prstGeom prst="rect">
                        <a:avLst/>
                      </a:prstGeom>
                      <a:noFill/>
                      <a:ln w="9525">
                        <a:noFill/>
                      </a:ln>
                    </p:spPr>
                  </p:pic>
                </p:oleObj>
              </mc:Fallback>
            </mc:AlternateContent>
          </a:graphicData>
        </a:graphic>
      </p:graphicFrame>
      <p:sp>
        <p:nvSpPr>
          <p:cNvPr id="23558" name="Rectangle 6"/>
          <p:cNvSpPr>
            <a:spLocks noChangeArrowheads="1"/>
          </p:cNvSpPr>
          <p:nvPr/>
        </p:nvSpPr>
        <p:spPr bwMode="auto">
          <a:xfrm>
            <a:off x="2916238" y="6021388"/>
            <a:ext cx="3073400" cy="366712"/>
          </a:xfrm>
          <a:prstGeom prst="rect">
            <a:avLst/>
          </a:prstGeom>
          <a:noFill/>
          <a:ln w="9525">
            <a:noFill/>
            <a:miter lim="800000"/>
          </a:ln>
          <a:effectLst/>
        </p:spPr>
        <p:txBody>
          <a:bodyPr wrap="none" anchor="ctr">
            <a:spAutoFit/>
          </a:bodyPr>
          <a:lstStyle/>
          <a:p>
            <a:r>
              <a:rPr lang="en-US" altLang="zh-CN" b="1"/>
              <a:t> </a:t>
            </a:r>
            <a:r>
              <a:rPr lang="zh-CN" altLang="en-US" b="1"/>
              <a:t>以太网集线器和光纤集线器 </a:t>
            </a:r>
            <a:endParaRPr lang="zh-CN" altLang="en-US" b="1"/>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8" name="Oval 4"/>
          <p:cNvSpPr>
            <a:spLocks noChangeArrowheads="1"/>
          </p:cNvSpPr>
          <p:nvPr/>
        </p:nvSpPr>
        <p:spPr bwMode="auto">
          <a:xfrm>
            <a:off x="611188" y="193675"/>
            <a:ext cx="7015162" cy="5184775"/>
          </a:xfrm>
          <a:prstGeom prst="ellipse">
            <a:avLst/>
          </a:prstGeom>
          <a:solidFill>
            <a:srgbClr val="FFCCCC"/>
          </a:solidFill>
          <a:ln w="9525">
            <a:solidFill>
              <a:schemeClr val="tx1"/>
            </a:solidFill>
            <a:prstDash val="dash"/>
            <a:round/>
          </a:ln>
          <a:effectLst/>
        </p:spPr>
        <p:txBody>
          <a:bodyPr wrap="none" anchor="ctr"/>
          <a:lstStyle/>
          <a:p>
            <a:endParaRPr lang="zh-CN" altLang="en-US"/>
          </a:p>
        </p:txBody>
      </p:sp>
      <p:sp>
        <p:nvSpPr>
          <p:cNvPr id="344069" name="Line 5"/>
          <p:cNvSpPr>
            <a:spLocks noChangeShapeType="1"/>
          </p:cNvSpPr>
          <p:nvPr/>
        </p:nvSpPr>
        <p:spPr bwMode="auto">
          <a:xfrm flipV="1">
            <a:off x="2106613" y="3417888"/>
            <a:ext cx="787400" cy="466725"/>
          </a:xfrm>
          <a:prstGeom prst="line">
            <a:avLst/>
          </a:prstGeom>
          <a:noFill/>
          <a:ln w="28575">
            <a:solidFill>
              <a:schemeClr val="tx1"/>
            </a:solidFill>
            <a:round/>
          </a:ln>
          <a:effectLst/>
        </p:spPr>
        <p:txBody>
          <a:bodyPr wrap="none" anchor="ctr"/>
          <a:lstStyle/>
          <a:p>
            <a:endParaRPr lang="zh-CN" altLang="en-US"/>
          </a:p>
        </p:txBody>
      </p:sp>
      <p:sp>
        <p:nvSpPr>
          <p:cNvPr id="344070" name="Line 6"/>
          <p:cNvSpPr>
            <a:spLocks noChangeShapeType="1"/>
          </p:cNvSpPr>
          <p:nvPr/>
        </p:nvSpPr>
        <p:spPr bwMode="auto">
          <a:xfrm flipH="1" flipV="1">
            <a:off x="1731963" y="2360613"/>
            <a:ext cx="850900" cy="220662"/>
          </a:xfrm>
          <a:prstGeom prst="line">
            <a:avLst/>
          </a:prstGeom>
          <a:noFill/>
          <a:ln w="28575">
            <a:solidFill>
              <a:schemeClr val="tx1"/>
            </a:solidFill>
            <a:round/>
          </a:ln>
          <a:effectLst/>
        </p:spPr>
        <p:txBody>
          <a:bodyPr wrap="none" anchor="ctr"/>
          <a:lstStyle/>
          <a:p>
            <a:endParaRPr lang="zh-CN" altLang="en-US"/>
          </a:p>
        </p:txBody>
      </p:sp>
      <p:sp>
        <p:nvSpPr>
          <p:cNvPr id="344071" name="Line 7"/>
          <p:cNvSpPr>
            <a:spLocks noChangeShapeType="1"/>
          </p:cNvSpPr>
          <p:nvPr/>
        </p:nvSpPr>
        <p:spPr bwMode="auto">
          <a:xfrm flipH="1">
            <a:off x="5667375" y="2913063"/>
            <a:ext cx="1011238" cy="0"/>
          </a:xfrm>
          <a:prstGeom prst="line">
            <a:avLst/>
          </a:prstGeom>
          <a:noFill/>
          <a:ln w="28575">
            <a:solidFill>
              <a:schemeClr val="tx1"/>
            </a:solidFill>
            <a:round/>
          </a:ln>
          <a:effectLst/>
        </p:spPr>
        <p:txBody>
          <a:bodyPr wrap="none" anchor="ctr"/>
          <a:lstStyle/>
          <a:p>
            <a:endParaRPr lang="zh-CN" altLang="en-US"/>
          </a:p>
        </p:txBody>
      </p:sp>
      <p:sp>
        <p:nvSpPr>
          <p:cNvPr id="344072" name="Line 8"/>
          <p:cNvSpPr>
            <a:spLocks noChangeShapeType="1"/>
          </p:cNvSpPr>
          <p:nvPr/>
        </p:nvSpPr>
        <p:spPr bwMode="auto">
          <a:xfrm flipH="1">
            <a:off x="4921250" y="1258888"/>
            <a:ext cx="746125" cy="1101725"/>
          </a:xfrm>
          <a:prstGeom prst="line">
            <a:avLst/>
          </a:prstGeom>
          <a:noFill/>
          <a:ln w="28575">
            <a:solidFill>
              <a:schemeClr val="tx1"/>
            </a:solidFill>
            <a:round/>
          </a:ln>
          <a:effectLst/>
        </p:spPr>
        <p:txBody>
          <a:bodyPr wrap="none" anchor="ctr"/>
          <a:lstStyle/>
          <a:p>
            <a:endParaRPr lang="zh-CN" altLang="en-US"/>
          </a:p>
        </p:txBody>
      </p:sp>
      <p:sp>
        <p:nvSpPr>
          <p:cNvPr id="344073" name="Line 9"/>
          <p:cNvSpPr>
            <a:spLocks noChangeShapeType="1"/>
          </p:cNvSpPr>
          <p:nvPr/>
        </p:nvSpPr>
        <p:spPr bwMode="auto">
          <a:xfrm flipH="1" flipV="1">
            <a:off x="4816475" y="3795713"/>
            <a:ext cx="561975" cy="700087"/>
          </a:xfrm>
          <a:prstGeom prst="line">
            <a:avLst/>
          </a:prstGeom>
          <a:noFill/>
          <a:ln w="28575">
            <a:solidFill>
              <a:schemeClr val="tx1"/>
            </a:solidFill>
            <a:round/>
          </a:ln>
          <a:effectLst/>
        </p:spPr>
        <p:txBody>
          <a:bodyPr wrap="none" anchor="ctr"/>
          <a:lstStyle/>
          <a:p>
            <a:endParaRPr lang="zh-CN" altLang="en-US"/>
          </a:p>
        </p:txBody>
      </p:sp>
      <p:sp>
        <p:nvSpPr>
          <p:cNvPr id="344074" name="Line 10"/>
          <p:cNvSpPr>
            <a:spLocks noChangeShapeType="1"/>
          </p:cNvSpPr>
          <p:nvPr/>
        </p:nvSpPr>
        <p:spPr bwMode="auto">
          <a:xfrm>
            <a:off x="2900363" y="1368425"/>
            <a:ext cx="476250" cy="804863"/>
          </a:xfrm>
          <a:prstGeom prst="line">
            <a:avLst/>
          </a:prstGeom>
          <a:noFill/>
          <a:ln w="28575">
            <a:solidFill>
              <a:schemeClr val="tx1"/>
            </a:solidFill>
            <a:round/>
          </a:ln>
          <a:effectLst/>
        </p:spPr>
        <p:txBody>
          <a:bodyPr wrap="none" anchor="ctr"/>
          <a:lstStyle/>
          <a:p>
            <a:endParaRPr lang="zh-CN" altLang="en-US"/>
          </a:p>
        </p:txBody>
      </p:sp>
      <p:sp>
        <p:nvSpPr>
          <p:cNvPr id="344075" name="Line 11"/>
          <p:cNvSpPr>
            <a:spLocks noChangeShapeType="1"/>
          </p:cNvSpPr>
          <p:nvPr/>
        </p:nvSpPr>
        <p:spPr bwMode="auto">
          <a:xfrm flipV="1">
            <a:off x="3219450" y="3686175"/>
            <a:ext cx="212725" cy="809625"/>
          </a:xfrm>
          <a:prstGeom prst="line">
            <a:avLst/>
          </a:prstGeom>
          <a:noFill/>
          <a:ln w="28575">
            <a:solidFill>
              <a:schemeClr val="tx1"/>
            </a:solidFill>
            <a:round/>
          </a:ln>
          <a:effectLst/>
        </p:spPr>
        <p:txBody>
          <a:bodyPr wrap="none" anchor="ctr"/>
          <a:lstStyle/>
          <a:p>
            <a:endParaRPr lang="zh-CN" altLang="en-US"/>
          </a:p>
        </p:txBody>
      </p:sp>
      <p:pic>
        <p:nvPicPr>
          <p:cNvPr id="344076" name="Picture 12"/>
          <p:cNvPicPr>
            <a:picLocks noChangeArrowheads="1"/>
          </p:cNvPicPr>
          <p:nvPr/>
        </p:nvPicPr>
        <p:blipFill>
          <a:blip r:embed="rId1" cstate="print"/>
          <a:srcRect/>
          <a:stretch>
            <a:fillRect/>
          </a:stretch>
        </p:blipFill>
        <p:spPr bwMode="auto">
          <a:xfrm>
            <a:off x="5240338" y="815975"/>
            <a:ext cx="644525" cy="690563"/>
          </a:xfrm>
          <a:prstGeom prst="rect">
            <a:avLst/>
          </a:prstGeom>
          <a:noFill/>
          <a:ln w="9525">
            <a:noFill/>
            <a:miter lim="800000"/>
            <a:headEnd/>
            <a:tailEnd/>
          </a:ln>
          <a:effectLst/>
        </p:spPr>
      </p:pic>
      <p:pic>
        <p:nvPicPr>
          <p:cNvPr id="344077" name="Picture 13"/>
          <p:cNvPicPr>
            <a:picLocks noChangeArrowheads="1"/>
          </p:cNvPicPr>
          <p:nvPr/>
        </p:nvPicPr>
        <p:blipFill>
          <a:blip r:embed="rId1" cstate="print"/>
          <a:srcRect/>
          <a:stretch>
            <a:fillRect/>
          </a:stretch>
        </p:blipFill>
        <p:spPr bwMode="auto">
          <a:xfrm>
            <a:off x="2582863" y="815975"/>
            <a:ext cx="644525" cy="690563"/>
          </a:xfrm>
          <a:prstGeom prst="rect">
            <a:avLst/>
          </a:prstGeom>
          <a:noFill/>
          <a:ln w="9525">
            <a:noFill/>
            <a:miter lim="800000"/>
            <a:headEnd/>
            <a:tailEnd/>
          </a:ln>
          <a:effectLst/>
        </p:spPr>
      </p:pic>
      <p:pic>
        <p:nvPicPr>
          <p:cNvPr id="344078" name="Picture 14"/>
          <p:cNvPicPr>
            <a:picLocks noChangeArrowheads="1"/>
          </p:cNvPicPr>
          <p:nvPr/>
        </p:nvPicPr>
        <p:blipFill>
          <a:blip r:embed="rId1" cstate="print"/>
          <a:srcRect/>
          <a:stretch>
            <a:fillRect/>
          </a:stretch>
        </p:blipFill>
        <p:spPr bwMode="auto">
          <a:xfrm>
            <a:off x="5133975" y="4348163"/>
            <a:ext cx="644525" cy="690562"/>
          </a:xfrm>
          <a:prstGeom prst="rect">
            <a:avLst/>
          </a:prstGeom>
          <a:noFill/>
          <a:ln w="9525">
            <a:noFill/>
            <a:miter lim="800000"/>
            <a:headEnd/>
            <a:tailEnd/>
          </a:ln>
          <a:effectLst/>
        </p:spPr>
      </p:pic>
      <p:pic>
        <p:nvPicPr>
          <p:cNvPr id="344079" name="Picture 15"/>
          <p:cNvPicPr>
            <a:picLocks noChangeArrowheads="1"/>
          </p:cNvPicPr>
          <p:nvPr/>
        </p:nvPicPr>
        <p:blipFill>
          <a:blip r:embed="rId1" cstate="print"/>
          <a:srcRect/>
          <a:stretch>
            <a:fillRect/>
          </a:stretch>
        </p:blipFill>
        <p:spPr bwMode="auto">
          <a:xfrm>
            <a:off x="2900363" y="4348163"/>
            <a:ext cx="644525" cy="690562"/>
          </a:xfrm>
          <a:prstGeom prst="rect">
            <a:avLst/>
          </a:prstGeom>
          <a:noFill/>
          <a:ln w="9525">
            <a:noFill/>
            <a:miter lim="800000"/>
            <a:headEnd/>
            <a:tailEnd/>
          </a:ln>
          <a:effectLst/>
        </p:spPr>
      </p:pic>
      <p:sp>
        <p:nvSpPr>
          <p:cNvPr id="344080" name="Text Box 16"/>
          <p:cNvSpPr txBox="1">
            <a:spLocks noChangeArrowheads="1"/>
          </p:cNvSpPr>
          <p:nvPr/>
        </p:nvSpPr>
        <p:spPr bwMode="auto">
          <a:xfrm>
            <a:off x="220663" y="39688"/>
            <a:ext cx="895350" cy="1373187"/>
          </a:xfrm>
          <a:prstGeom prst="rect">
            <a:avLst/>
          </a:prstGeom>
          <a:noFill/>
          <a:ln w="9525">
            <a:noFill/>
            <a:miter lim="800000"/>
          </a:ln>
          <a:effectLst/>
        </p:spPr>
        <p:txBody>
          <a:bodyPr wrap="none">
            <a:spAutoFit/>
          </a:bodyPr>
          <a:lstStyle/>
          <a:p>
            <a:r>
              <a:rPr kumimoji="1" lang="zh-CN" altLang="en-US" sz="2800">
                <a:solidFill>
                  <a:schemeClr val="folHlink"/>
                </a:solidFill>
                <a:latin typeface="黑体" panose="02010609060101010101" pitchFamily="49" charset="-122"/>
                <a:ea typeface="黑体" panose="02010609060101010101" pitchFamily="49" charset="-122"/>
              </a:rPr>
              <a:t>运行</a:t>
            </a:r>
            <a:endParaRPr kumimoji="1" lang="zh-CN" altLang="en-US" sz="2800">
              <a:solidFill>
                <a:schemeClr val="folHlink"/>
              </a:solidFill>
              <a:latin typeface="黑体" panose="02010609060101010101" pitchFamily="49" charset="-122"/>
              <a:ea typeface="黑体" panose="02010609060101010101" pitchFamily="49" charset="-122"/>
            </a:endParaRPr>
          </a:p>
          <a:p>
            <a:r>
              <a:rPr kumimoji="1" lang="zh-CN" altLang="en-US" sz="2800">
                <a:solidFill>
                  <a:schemeClr val="folHlink"/>
                </a:solidFill>
                <a:latin typeface="黑体" panose="02010609060101010101" pitchFamily="49" charset="-122"/>
                <a:ea typeface="黑体" panose="02010609060101010101" pitchFamily="49" charset="-122"/>
              </a:rPr>
              <a:t>客户</a:t>
            </a:r>
            <a:endParaRPr kumimoji="1" lang="zh-CN" altLang="en-US" sz="2800">
              <a:solidFill>
                <a:schemeClr val="folHlink"/>
              </a:solidFill>
              <a:latin typeface="黑体" panose="02010609060101010101" pitchFamily="49" charset="-122"/>
              <a:ea typeface="黑体" panose="02010609060101010101" pitchFamily="49" charset="-122"/>
            </a:endParaRPr>
          </a:p>
          <a:p>
            <a:r>
              <a:rPr kumimoji="1" lang="zh-CN" altLang="en-US" sz="2800">
                <a:solidFill>
                  <a:schemeClr val="folHlink"/>
                </a:solidFill>
                <a:latin typeface="黑体" panose="02010609060101010101" pitchFamily="49" charset="-122"/>
                <a:ea typeface="黑体" panose="02010609060101010101" pitchFamily="49" charset="-122"/>
              </a:rPr>
              <a:t>程序</a:t>
            </a:r>
            <a:endParaRPr kumimoji="1" lang="zh-CN" altLang="en-US" sz="2800">
              <a:solidFill>
                <a:schemeClr val="folHlink"/>
              </a:solidFill>
              <a:latin typeface="黑体" panose="02010609060101010101" pitchFamily="49" charset="-122"/>
              <a:ea typeface="黑体" panose="02010609060101010101" pitchFamily="49" charset="-122"/>
            </a:endParaRPr>
          </a:p>
        </p:txBody>
      </p:sp>
      <p:pic>
        <p:nvPicPr>
          <p:cNvPr id="344081" name="Picture 17"/>
          <p:cNvPicPr>
            <a:picLocks noChangeArrowheads="1"/>
          </p:cNvPicPr>
          <p:nvPr/>
        </p:nvPicPr>
        <p:blipFill>
          <a:blip r:embed="rId1" cstate="print"/>
          <a:srcRect/>
          <a:stretch>
            <a:fillRect/>
          </a:stretch>
        </p:blipFill>
        <p:spPr bwMode="auto">
          <a:xfrm>
            <a:off x="1198563" y="1698625"/>
            <a:ext cx="644525" cy="690563"/>
          </a:xfrm>
          <a:prstGeom prst="rect">
            <a:avLst/>
          </a:prstGeom>
          <a:noFill/>
          <a:ln w="9525">
            <a:noFill/>
            <a:miter lim="800000"/>
            <a:headEnd/>
            <a:tailEnd/>
          </a:ln>
          <a:effectLst/>
        </p:spPr>
      </p:pic>
      <p:grpSp>
        <p:nvGrpSpPr>
          <p:cNvPr id="2" name="Group 18"/>
          <p:cNvGrpSpPr/>
          <p:nvPr/>
        </p:nvGrpSpPr>
        <p:grpSpPr bwMode="auto">
          <a:xfrm>
            <a:off x="2157413" y="1368425"/>
            <a:ext cx="4048125" cy="3046413"/>
            <a:chOff x="1680" y="240"/>
            <a:chExt cx="2529" cy="1270"/>
          </a:xfrm>
        </p:grpSpPr>
        <p:sp>
          <p:nvSpPr>
            <p:cNvPr id="344083" name="Oval 19"/>
            <p:cNvSpPr>
              <a:spLocks noChangeArrowheads="1"/>
            </p:cNvSpPr>
            <p:nvPr/>
          </p:nvSpPr>
          <p:spPr bwMode="auto">
            <a:xfrm>
              <a:off x="2554" y="240"/>
              <a:ext cx="1088" cy="513"/>
            </a:xfrm>
            <a:prstGeom prst="ellipse">
              <a:avLst/>
            </a:prstGeom>
            <a:solidFill>
              <a:srgbClr val="DDDDDD"/>
            </a:solidFill>
            <a:ln w="9525">
              <a:noFill/>
              <a:round/>
            </a:ln>
            <a:effectLst/>
          </p:spPr>
          <p:txBody>
            <a:bodyPr/>
            <a:lstStyle/>
            <a:p>
              <a:endParaRPr lang="zh-CN" altLang="en-US"/>
            </a:p>
          </p:txBody>
        </p:sp>
        <p:sp>
          <p:nvSpPr>
            <p:cNvPr id="344084" name="Oval 20"/>
            <p:cNvSpPr>
              <a:spLocks noChangeArrowheads="1"/>
            </p:cNvSpPr>
            <p:nvPr/>
          </p:nvSpPr>
          <p:spPr bwMode="auto">
            <a:xfrm>
              <a:off x="1941" y="381"/>
              <a:ext cx="827" cy="513"/>
            </a:xfrm>
            <a:prstGeom prst="ellipse">
              <a:avLst/>
            </a:prstGeom>
            <a:solidFill>
              <a:srgbClr val="DDDDDD"/>
            </a:solidFill>
            <a:ln w="9525">
              <a:noFill/>
              <a:round/>
            </a:ln>
            <a:effectLst/>
          </p:spPr>
          <p:txBody>
            <a:bodyPr/>
            <a:lstStyle/>
            <a:p>
              <a:endParaRPr lang="zh-CN" altLang="en-US"/>
            </a:p>
          </p:txBody>
        </p:sp>
        <p:sp>
          <p:nvSpPr>
            <p:cNvPr id="344085" name="Oval 21"/>
            <p:cNvSpPr>
              <a:spLocks noChangeArrowheads="1"/>
            </p:cNvSpPr>
            <p:nvPr/>
          </p:nvSpPr>
          <p:spPr bwMode="auto">
            <a:xfrm>
              <a:off x="1680" y="702"/>
              <a:ext cx="552" cy="411"/>
            </a:xfrm>
            <a:prstGeom prst="ellipse">
              <a:avLst/>
            </a:prstGeom>
            <a:solidFill>
              <a:srgbClr val="DDDDDD"/>
            </a:solidFill>
            <a:ln w="9525">
              <a:noFill/>
              <a:round/>
            </a:ln>
            <a:effectLst/>
          </p:spPr>
          <p:txBody>
            <a:bodyPr/>
            <a:lstStyle/>
            <a:p>
              <a:endParaRPr lang="zh-CN" altLang="en-US"/>
            </a:p>
          </p:txBody>
        </p:sp>
        <p:sp>
          <p:nvSpPr>
            <p:cNvPr id="344086" name="Oval 22"/>
            <p:cNvSpPr>
              <a:spLocks noChangeArrowheads="1"/>
            </p:cNvSpPr>
            <p:nvPr/>
          </p:nvSpPr>
          <p:spPr bwMode="auto">
            <a:xfrm>
              <a:off x="1849" y="894"/>
              <a:ext cx="842" cy="450"/>
            </a:xfrm>
            <a:prstGeom prst="ellipse">
              <a:avLst/>
            </a:prstGeom>
            <a:solidFill>
              <a:srgbClr val="DDDDDD"/>
            </a:solidFill>
            <a:ln w="9525">
              <a:noFill/>
              <a:round/>
            </a:ln>
            <a:effectLst/>
          </p:spPr>
          <p:txBody>
            <a:bodyPr/>
            <a:lstStyle/>
            <a:p>
              <a:endParaRPr lang="zh-CN" altLang="en-US"/>
            </a:p>
          </p:txBody>
        </p:sp>
        <p:sp>
          <p:nvSpPr>
            <p:cNvPr id="344087" name="Oval 23"/>
            <p:cNvSpPr>
              <a:spLocks noChangeArrowheads="1"/>
            </p:cNvSpPr>
            <p:nvPr/>
          </p:nvSpPr>
          <p:spPr bwMode="auto">
            <a:xfrm>
              <a:off x="2462" y="971"/>
              <a:ext cx="1272" cy="539"/>
            </a:xfrm>
            <a:prstGeom prst="ellipse">
              <a:avLst/>
            </a:prstGeom>
            <a:solidFill>
              <a:srgbClr val="DDDDDD"/>
            </a:solidFill>
            <a:ln w="9525">
              <a:noFill/>
              <a:round/>
            </a:ln>
            <a:effectLst/>
          </p:spPr>
          <p:txBody>
            <a:bodyPr/>
            <a:lstStyle/>
            <a:p>
              <a:endParaRPr lang="zh-CN" altLang="en-US"/>
            </a:p>
          </p:txBody>
        </p:sp>
        <p:sp>
          <p:nvSpPr>
            <p:cNvPr id="344088" name="Oval 24"/>
            <p:cNvSpPr>
              <a:spLocks noChangeArrowheads="1"/>
            </p:cNvSpPr>
            <p:nvPr/>
          </p:nvSpPr>
          <p:spPr bwMode="auto">
            <a:xfrm>
              <a:off x="3289" y="394"/>
              <a:ext cx="797" cy="398"/>
            </a:xfrm>
            <a:prstGeom prst="ellipse">
              <a:avLst/>
            </a:prstGeom>
            <a:solidFill>
              <a:srgbClr val="DDDDDD"/>
            </a:solidFill>
            <a:ln w="9525">
              <a:noFill/>
              <a:round/>
            </a:ln>
            <a:effectLst/>
          </p:spPr>
          <p:txBody>
            <a:bodyPr/>
            <a:lstStyle/>
            <a:p>
              <a:endParaRPr lang="zh-CN" altLang="en-US"/>
            </a:p>
          </p:txBody>
        </p:sp>
        <p:sp>
          <p:nvSpPr>
            <p:cNvPr id="344089" name="Oval 25"/>
            <p:cNvSpPr>
              <a:spLocks noChangeArrowheads="1"/>
            </p:cNvSpPr>
            <p:nvPr/>
          </p:nvSpPr>
          <p:spPr bwMode="auto">
            <a:xfrm>
              <a:off x="3412" y="663"/>
              <a:ext cx="797" cy="398"/>
            </a:xfrm>
            <a:prstGeom prst="ellipse">
              <a:avLst/>
            </a:prstGeom>
            <a:solidFill>
              <a:srgbClr val="DDDDDD"/>
            </a:solidFill>
            <a:ln w="9525">
              <a:noFill/>
              <a:round/>
            </a:ln>
            <a:effectLst/>
          </p:spPr>
          <p:txBody>
            <a:bodyPr/>
            <a:lstStyle/>
            <a:p>
              <a:endParaRPr lang="zh-CN" altLang="en-US"/>
            </a:p>
          </p:txBody>
        </p:sp>
        <p:sp>
          <p:nvSpPr>
            <p:cNvPr id="344090" name="Oval 26"/>
            <p:cNvSpPr>
              <a:spLocks noChangeArrowheads="1"/>
            </p:cNvSpPr>
            <p:nvPr/>
          </p:nvSpPr>
          <p:spPr bwMode="auto">
            <a:xfrm>
              <a:off x="3335" y="753"/>
              <a:ext cx="797" cy="668"/>
            </a:xfrm>
            <a:prstGeom prst="ellipse">
              <a:avLst/>
            </a:prstGeom>
            <a:solidFill>
              <a:srgbClr val="DDDDDD"/>
            </a:solidFill>
            <a:ln w="9525">
              <a:noFill/>
              <a:round/>
            </a:ln>
            <a:effectLst/>
          </p:spPr>
          <p:txBody>
            <a:bodyPr/>
            <a:lstStyle/>
            <a:p>
              <a:endParaRPr lang="zh-CN" altLang="en-US"/>
            </a:p>
          </p:txBody>
        </p:sp>
        <p:sp>
          <p:nvSpPr>
            <p:cNvPr id="344091" name="Oval 27"/>
            <p:cNvSpPr>
              <a:spLocks noChangeArrowheads="1"/>
            </p:cNvSpPr>
            <p:nvPr/>
          </p:nvSpPr>
          <p:spPr bwMode="auto">
            <a:xfrm>
              <a:off x="2140" y="548"/>
              <a:ext cx="1640" cy="667"/>
            </a:xfrm>
            <a:prstGeom prst="ellipse">
              <a:avLst/>
            </a:prstGeom>
            <a:solidFill>
              <a:srgbClr val="DDDDDD"/>
            </a:solidFill>
            <a:ln w="9525">
              <a:noFill/>
              <a:round/>
            </a:ln>
            <a:effectLst/>
          </p:spPr>
          <p:txBody>
            <a:bodyPr/>
            <a:lstStyle/>
            <a:p>
              <a:endParaRPr lang="zh-CN" altLang="en-US"/>
            </a:p>
          </p:txBody>
        </p:sp>
      </p:grpSp>
      <p:sp>
        <p:nvSpPr>
          <p:cNvPr id="344092" name="Text Box 28"/>
          <p:cNvSpPr txBox="1">
            <a:spLocks noChangeArrowheads="1"/>
          </p:cNvSpPr>
          <p:nvPr/>
        </p:nvSpPr>
        <p:spPr bwMode="auto">
          <a:xfrm>
            <a:off x="3432175" y="327025"/>
            <a:ext cx="1616075" cy="530225"/>
          </a:xfrm>
          <a:prstGeom prst="rect">
            <a:avLst/>
          </a:prstGeom>
          <a:solidFill>
            <a:schemeClr val="bg1"/>
          </a:solidFill>
          <a:ln w="9525">
            <a:solidFill>
              <a:srgbClr val="000000"/>
            </a:solidFill>
            <a:miter lim="800000"/>
          </a:ln>
          <a:effectLst/>
        </p:spPr>
        <p:txBody>
          <a:bodyPr wrap="none">
            <a:spAutoFit/>
          </a:bodyPr>
          <a:lstStyle/>
          <a:p>
            <a:r>
              <a:rPr kumimoji="1" lang="zh-CN" altLang="en-US" sz="2800">
                <a:solidFill>
                  <a:schemeClr val="folHlink"/>
                </a:solidFill>
                <a:latin typeface="黑体" panose="02010609060101010101" pitchFamily="49" charset="-122"/>
                <a:ea typeface="黑体" panose="02010609060101010101" pitchFamily="49" charset="-122"/>
              </a:rPr>
              <a:t>网络边缘</a:t>
            </a:r>
            <a:endParaRPr kumimoji="1" lang="zh-CN" altLang="en-US" sz="2800">
              <a:solidFill>
                <a:schemeClr val="folHlink"/>
              </a:solidFill>
              <a:latin typeface="黑体" panose="02010609060101010101" pitchFamily="49" charset="-122"/>
              <a:ea typeface="黑体" panose="02010609060101010101" pitchFamily="49" charset="-122"/>
            </a:endParaRPr>
          </a:p>
        </p:txBody>
      </p:sp>
      <p:sp>
        <p:nvSpPr>
          <p:cNvPr id="344093" name="Text Box 29"/>
          <p:cNvSpPr txBox="1">
            <a:spLocks noChangeArrowheads="1"/>
          </p:cNvSpPr>
          <p:nvPr/>
        </p:nvSpPr>
        <p:spPr bwMode="auto">
          <a:xfrm>
            <a:off x="3538538" y="3263900"/>
            <a:ext cx="1614487" cy="530225"/>
          </a:xfrm>
          <a:prstGeom prst="rect">
            <a:avLst/>
          </a:prstGeom>
          <a:solidFill>
            <a:schemeClr val="bg1"/>
          </a:solidFill>
          <a:ln w="9525">
            <a:solidFill>
              <a:srgbClr val="000000"/>
            </a:solidFill>
            <a:miter lim="800000"/>
          </a:ln>
          <a:effectLst/>
        </p:spPr>
        <p:txBody>
          <a:bodyPr wrap="none">
            <a:spAutoFit/>
          </a:bodyPr>
          <a:lstStyle/>
          <a:p>
            <a:r>
              <a:rPr kumimoji="1" lang="zh-CN" altLang="en-US" sz="2800">
                <a:solidFill>
                  <a:schemeClr val="folHlink"/>
                </a:solidFill>
                <a:latin typeface="黑体" panose="02010609060101010101" pitchFamily="49" charset="-122"/>
                <a:ea typeface="黑体" panose="02010609060101010101" pitchFamily="49" charset="-122"/>
              </a:rPr>
              <a:t>网络核心</a:t>
            </a:r>
            <a:endParaRPr kumimoji="1" lang="zh-CN" altLang="en-US" sz="2800">
              <a:solidFill>
                <a:schemeClr val="folHlink"/>
              </a:solidFill>
              <a:latin typeface="黑体" panose="02010609060101010101" pitchFamily="49" charset="-122"/>
              <a:ea typeface="黑体" panose="02010609060101010101" pitchFamily="49" charset="-122"/>
            </a:endParaRPr>
          </a:p>
        </p:txBody>
      </p:sp>
      <p:graphicFrame>
        <p:nvGraphicFramePr>
          <p:cNvPr id="344094" name="Object 30">
            <a:hlinkClick r:id="" action="ppaction://ole?verb=0"/>
          </p:cNvPr>
          <p:cNvGraphicFramePr/>
          <p:nvPr/>
        </p:nvGraphicFramePr>
        <p:xfrm>
          <a:off x="6515100" y="2362200"/>
          <a:ext cx="749300" cy="1049338"/>
        </p:xfrm>
        <a:graphic>
          <a:graphicData uri="http://schemas.openxmlformats.org/presentationml/2006/ole">
            <mc:AlternateContent xmlns:mc="http://schemas.openxmlformats.org/markup-compatibility/2006">
              <mc:Choice xmlns:v="urn:schemas-microsoft-com:vml" Requires="v">
                <p:oleObj spid="_x0000_s1025" name="Microsoft ClipArt Gallery" r:id="rId2" imgW="16411575" imgH="22955250" progId="">
                  <p:embed/>
                </p:oleObj>
              </mc:Choice>
              <mc:Fallback>
                <p:oleObj name="Microsoft ClipArt Gallery" r:id="rId2" imgW="16411575" imgH="22955250" progId="">
                  <p:embed/>
                  <p:pic>
                    <p:nvPicPr>
                      <p:cNvPr id="0" name="图片 1024"/>
                      <p:cNvPicPr/>
                      <p:nvPr/>
                    </p:nvPicPr>
                    <p:blipFill>
                      <a:blip r:embed="rId3"/>
                      <a:stretch>
                        <a:fillRect/>
                      </a:stretch>
                    </p:blipFill>
                    <p:spPr>
                      <a:xfrm>
                        <a:off x="6515100" y="2362200"/>
                        <a:ext cx="749300" cy="1049338"/>
                      </a:xfrm>
                      <a:prstGeom prst="rect">
                        <a:avLst/>
                      </a:prstGeom>
                      <a:noFill/>
                      <a:ln w="12700">
                        <a:noFill/>
                      </a:ln>
                    </p:spPr>
                  </p:pic>
                </p:oleObj>
              </mc:Fallback>
            </mc:AlternateContent>
          </a:graphicData>
        </a:graphic>
      </p:graphicFrame>
      <p:sp>
        <p:nvSpPr>
          <p:cNvPr id="344095" name="Text Box 31"/>
          <p:cNvSpPr txBox="1">
            <a:spLocks noChangeArrowheads="1"/>
          </p:cNvSpPr>
          <p:nvPr/>
        </p:nvSpPr>
        <p:spPr bwMode="auto">
          <a:xfrm>
            <a:off x="7893050" y="482600"/>
            <a:ext cx="1250950" cy="1373188"/>
          </a:xfrm>
          <a:prstGeom prst="rect">
            <a:avLst/>
          </a:prstGeom>
          <a:noFill/>
          <a:ln w="9525">
            <a:noFill/>
            <a:miter lim="800000"/>
          </a:ln>
          <a:effectLst/>
        </p:spPr>
        <p:txBody>
          <a:bodyPr wrap="none">
            <a:spAutoFit/>
          </a:bodyPr>
          <a:lstStyle/>
          <a:p>
            <a:pPr algn="ctr"/>
            <a:r>
              <a:rPr kumimoji="1" lang="zh-CN" altLang="en-US" sz="2800">
                <a:solidFill>
                  <a:schemeClr val="folHlink"/>
                </a:solidFill>
                <a:latin typeface="黑体" panose="02010609060101010101" pitchFamily="49" charset="-122"/>
                <a:ea typeface="黑体" panose="02010609060101010101" pitchFamily="49" charset="-122"/>
              </a:rPr>
              <a:t>运行</a:t>
            </a:r>
            <a:endParaRPr kumimoji="1" lang="zh-CN" altLang="en-US" sz="2800">
              <a:solidFill>
                <a:schemeClr val="folHlink"/>
              </a:solidFill>
              <a:latin typeface="黑体" panose="02010609060101010101" pitchFamily="49" charset="-122"/>
              <a:ea typeface="黑体" panose="02010609060101010101" pitchFamily="49" charset="-122"/>
            </a:endParaRPr>
          </a:p>
          <a:p>
            <a:pPr algn="ctr"/>
            <a:r>
              <a:rPr kumimoji="1" lang="zh-CN" altLang="en-US" sz="2800">
                <a:solidFill>
                  <a:schemeClr val="folHlink"/>
                </a:solidFill>
                <a:latin typeface="黑体" panose="02010609060101010101" pitchFamily="49" charset="-122"/>
                <a:ea typeface="黑体" panose="02010609060101010101" pitchFamily="49" charset="-122"/>
              </a:rPr>
              <a:t>服务器</a:t>
            </a:r>
            <a:endParaRPr kumimoji="1" lang="zh-CN" altLang="en-US" sz="2800">
              <a:solidFill>
                <a:schemeClr val="folHlink"/>
              </a:solidFill>
              <a:latin typeface="黑体" panose="02010609060101010101" pitchFamily="49" charset="-122"/>
              <a:ea typeface="黑体" panose="02010609060101010101" pitchFamily="49" charset="-122"/>
            </a:endParaRPr>
          </a:p>
          <a:p>
            <a:pPr algn="ctr"/>
            <a:r>
              <a:rPr kumimoji="1" lang="zh-CN" altLang="en-US" sz="2800">
                <a:solidFill>
                  <a:schemeClr val="folHlink"/>
                </a:solidFill>
                <a:latin typeface="黑体" panose="02010609060101010101" pitchFamily="49" charset="-122"/>
                <a:ea typeface="黑体" panose="02010609060101010101" pitchFamily="49" charset="-122"/>
              </a:rPr>
              <a:t>程序</a:t>
            </a:r>
            <a:endParaRPr kumimoji="1" lang="zh-CN" altLang="en-US" sz="2800">
              <a:solidFill>
                <a:schemeClr val="folHlink"/>
              </a:solidFill>
              <a:latin typeface="黑体" panose="02010609060101010101" pitchFamily="49" charset="-122"/>
              <a:ea typeface="黑体" panose="02010609060101010101" pitchFamily="49" charset="-122"/>
            </a:endParaRPr>
          </a:p>
        </p:txBody>
      </p:sp>
      <p:sp>
        <p:nvSpPr>
          <p:cNvPr id="344097" name="Line 33"/>
          <p:cNvSpPr>
            <a:spLocks noChangeShapeType="1"/>
          </p:cNvSpPr>
          <p:nvPr/>
        </p:nvSpPr>
        <p:spPr bwMode="auto">
          <a:xfrm>
            <a:off x="827088" y="1412875"/>
            <a:ext cx="576262" cy="576263"/>
          </a:xfrm>
          <a:prstGeom prst="line">
            <a:avLst/>
          </a:prstGeom>
          <a:noFill/>
          <a:ln w="9525">
            <a:solidFill>
              <a:schemeClr val="tx1"/>
            </a:solidFill>
            <a:round/>
          </a:ln>
          <a:effectLst/>
        </p:spPr>
        <p:txBody>
          <a:bodyPr/>
          <a:lstStyle/>
          <a:p>
            <a:endParaRPr lang="zh-CN" altLang="en-US"/>
          </a:p>
        </p:txBody>
      </p:sp>
      <p:sp>
        <p:nvSpPr>
          <p:cNvPr id="344098" name="Line 34"/>
          <p:cNvSpPr>
            <a:spLocks noChangeShapeType="1"/>
          </p:cNvSpPr>
          <p:nvPr/>
        </p:nvSpPr>
        <p:spPr bwMode="auto">
          <a:xfrm flipH="1">
            <a:off x="7258050" y="1633538"/>
            <a:ext cx="914400" cy="1169987"/>
          </a:xfrm>
          <a:prstGeom prst="line">
            <a:avLst/>
          </a:prstGeom>
          <a:noFill/>
          <a:ln w="9525">
            <a:solidFill>
              <a:schemeClr val="tx1"/>
            </a:solidFill>
            <a:round/>
          </a:ln>
          <a:effectLst/>
        </p:spPr>
        <p:txBody>
          <a:bodyPr/>
          <a:lstStyle/>
          <a:p>
            <a:endParaRPr lang="zh-CN" altLang="en-US"/>
          </a:p>
        </p:txBody>
      </p:sp>
      <p:sp>
        <p:nvSpPr>
          <p:cNvPr id="344099" name="Text Box 35"/>
          <p:cNvSpPr txBox="1">
            <a:spLocks noChangeArrowheads="1"/>
          </p:cNvSpPr>
          <p:nvPr/>
        </p:nvSpPr>
        <p:spPr bwMode="auto">
          <a:xfrm>
            <a:off x="1412875" y="1246188"/>
            <a:ext cx="420688" cy="519112"/>
          </a:xfrm>
          <a:prstGeom prst="rect">
            <a:avLst/>
          </a:prstGeom>
          <a:noFill/>
          <a:ln w="9525">
            <a:noFill/>
            <a:miter lim="800000"/>
          </a:ln>
          <a:effectLst/>
        </p:spPr>
        <p:txBody>
          <a:bodyPr wrap="none">
            <a:spAutoFit/>
          </a:bodyPr>
          <a:lstStyle/>
          <a:p>
            <a:r>
              <a:rPr kumimoji="1" lang="en-US" altLang="zh-CN" sz="2800">
                <a:solidFill>
                  <a:schemeClr val="folHlink"/>
                </a:solidFill>
                <a:ea typeface="黑体" panose="02010609060101010101" pitchFamily="49" charset="-122"/>
              </a:rPr>
              <a:t>A</a:t>
            </a:r>
            <a:endParaRPr kumimoji="1" lang="en-US" altLang="zh-CN" sz="2800">
              <a:solidFill>
                <a:schemeClr val="folHlink"/>
              </a:solidFill>
              <a:ea typeface="黑体" panose="02010609060101010101" pitchFamily="49" charset="-122"/>
            </a:endParaRPr>
          </a:p>
        </p:txBody>
      </p:sp>
      <p:sp>
        <p:nvSpPr>
          <p:cNvPr id="344100" name="Text Box 36"/>
          <p:cNvSpPr txBox="1">
            <a:spLocks noChangeArrowheads="1"/>
          </p:cNvSpPr>
          <p:nvPr/>
        </p:nvSpPr>
        <p:spPr bwMode="auto">
          <a:xfrm>
            <a:off x="6619875" y="1906588"/>
            <a:ext cx="420688" cy="519112"/>
          </a:xfrm>
          <a:prstGeom prst="rect">
            <a:avLst/>
          </a:prstGeom>
          <a:noFill/>
          <a:ln w="9525">
            <a:noFill/>
            <a:miter lim="800000"/>
          </a:ln>
          <a:effectLst/>
        </p:spPr>
        <p:txBody>
          <a:bodyPr wrap="none">
            <a:spAutoFit/>
          </a:bodyPr>
          <a:lstStyle/>
          <a:p>
            <a:r>
              <a:rPr kumimoji="1" lang="en-US" altLang="zh-CN" sz="2800">
                <a:solidFill>
                  <a:schemeClr val="folHlink"/>
                </a:solidFill>
                <a:ea typeface="黑体" panose="02010609060101010101" pitchFamily="49" charset="-122"/>
              </a:rPr>
              <a:t>B</a:t>
            </a:r>
            <a:endParaRPr kumimoji="1" lang="en-US" altLang="zh-CN" sz="2800">
              <a:solidFill>
                <a:schemeClr val="folHlink"/>
              </a:solidFill>
              <a:ea typeface="黑体" panose="02010609060101010101" pitchFamily="49" charset="-122"/>
            </a:endParaRPr>
          </a:p>
        </p:txBody>
      </p:sp>
      <p:pic>
        <p:nvPicPr>
          <p:cNvPr id="344101" name="Picture 37"/>
          <p:cNvPicPr>
            <a:picLocks noChangeArrowheads="1"/>
          </p:cNvPicPr>
          <p:nvPr/>
        </p:nvPicPr>
        <p:blipFill>
          <a:blip r:embed="rId1" cstate="print"/>
          <a:srcRect/>
          <a:stretch>
            <a:fillRect/>
          </a:stretch>
        </p:blipFill>
        <p:spPr bwMode="auto">
          <a:xfrm>
            <a:off x="1624013" y="3686175"/>
            <a:ext cx="644525" cy="690563"/>
          </a:xfrm>
          <a:prstGeom prst="rect">
            <a:avLst/>
          </a:prstGeom>
          <a:noFill/>
          <a:ln w="9525">
            <a:noFill/>
            <a:miter lim="800000"/>
            <a:headEnd/>
            <a:tailEnd/>
          </a:ln>
          <a:effectLst/>
        </p:spPr>
      </p:pic>
      <p:grpSp>
        <p:nvGrpSpPr>
          <p:cNvPr id="3" name="Group 44"/>
          <p:cNvGrpSpPr/>
          <p:nvPr/>
        </p:nvGrpSpPr>
        <p:grpSpPr bwMode="auto">
          <a:xfrm>
            <a:off x="1836738" y="1620838"/>
            <a:ext cx="4678362" cy="850900"/>
            <a:chOff x="1157" y="1199"/>
            <a:chExt cx="2947" cy="536"/>
          </a:xfrm>
        </p:grpSpPr>
        <p:sp>
          <p:nvSpPr>
            <p:cNvPr id="344096" name="Freeform 32"/>
            <p:cNvSpPr/>
            <p:nvPr/>
          </p:nvSpPr>
          <p:spPr bwMode="auto">
            <a:xfrm>
              <a:off x="1157" y="1319"/>
              <a:ext cx="2947" cy="416"/>
            </a:xfrm>
            <a:custGeom>
              <a:avLst/>
              <a:gdLst/>
              <a:ahLst/>
              <a:cxnLst>
                <a:cxn ang="0">
                  <a:pos x="0" y="0"/>
                </a:cxn>
                <a:cxn ang="0">
                  <a:pos x="2112" y="192"/>
                </a:cxn>
              </a:cxnLst>
              <a:rect l="0" t="0" r="r" b="b"/>
              <a:pathLst>
                <a:path w="2112" h="192">
                  <a:moveTo>
                    <a:pt x="0" y="0"/>
                  </a:moveTo>
                  <a:lnTo>
                    <a:pt x="2112" y="192"/>
                  </a:lnTo>
                </a:path>
              </a:pathLst>
            </a:custGeom>
            <a:noFill/>
            <a:ln w="57150" cap="flat" cmpd="sng">
              <a:solidFill>
                <a:schemeClr val="tx2">
                  <a:alpha val="56000"/>
                </a:schemeClr>
              </a:solidFill>
              <a:prstDash val="sysDot"/>
              <a:round/>
              <a:headEnd type="none" w="med" len="lg"/>
              <a:tailEnd type="triangle" w="med" len="med"/>
            </a:ln>
            <a:effectLst/>
          </p:spPr>
          <p:txBody>
            <a:bodyPr/>
            <a:lstStyle/>
            <a:p>
              <a:endParaRPr lang="zh-CN" altLang="en-US"/>
            </a:p>
          </p:txBody>
        </p:sp>
        <p:sp>
          <p:nvSpPr>
            <p:cNvPr id="344103" name="Text Box 39"/>
            <p:cNvSpPr txBox="1">
              <a:spLocks noChangeArrowheads="1"/>
            </p:cNvSpPr>
            <p:nvPr/>
          </p:nvSpPr>
          <p:spPr bwMode="auto">
            <a:xfrm rot="455053">
              <a:off x="2095" y="1199"/>
              <a:ext cx="1348" cy="326"/>
            </a:xfrm>
            <a:prstGeom prst="rect">
              <a:avLst/>
            </a:prstGeom>
            <a:noFill/>
            <a:ln w="9525">
              <a:noFill/>
              <a:miter lim="800000"/>
            </a:ln>
            <a:effectLst/>
          </p:spPr>
          <p:txBody>
            <a:bodyPr wrap="none">
              <a:spAutoFit/>
            </a:bodyPr>
            <a:lstStyle/>
            <a:p>
              <a:r>
                <a:rPr kumimoji="1" lang="en-US" altLang="zh-CN" sz="2800">
                  <a:solidFill>
                    <a:schemeClr val="folHlink"/>
                  </a:solidFill>
                  <a:latin typeface="黑体" panose="02010609060101010101" pitchFamily="49" charset="-122"/>
                  <a:ea typeface="黑体" panose="02010609060101010101" pitchFamily="49" charset="-122"/>
                </a:rPr>
                <a:t>① </a:t>
              </a:r>
              <a:r>
                <a:rPr kumimoji="1" lang="zh-CN" altLang="en-US" sz="2800">
                  <a:solidFill>
                    <a:schemeClr val="folHlink"/>
                  </a:solidFill>
                  <a:latin typeface="黑体" panose="02010609060101010101" pitchFamily="49" charset="-122"/>
                  <a:ea typeface="黑体" panose="02010609060101010101" pitchFamily="49" charset="-122"/>
                </a:rPr>
                <a:t>请求服务</a:t>
              </a:r>
              <a:endParaRPr kumimoji="1" lang="zh-CN" altLang="en-US" sz="2800">
                <a:solidFill>
                  <a:schemeClr val="folHlink"/>
                </a:solidFill>
                <a:latin typeface="黑体" panose="02010609060101010101" pitchFamily="49" charset="-122"/>
                <a:ea typeface="黑体" panose="02010609060101010101" pitchFamily="49" charset="-122"/>
              </a:endParaRPr>
            </a:p>
          </p:txBody>
        </p:sp>
      </p:grpSp>
      <p:grpSp>
        <p:nvGrpSpPr>
          <p:cNvPr id="4" name="Group 45"/>
          <p:cNvGrpSpPr/>
          <p:nvPr/>
        </p:nvGrpSpPr>
        <p:grpSpPr bwMode="auto">
          <a:xfrm>
            <a:off x="1731963" y="2030413"/>
            <a:ext cx="4678362" cy="828675"/>
            <a:chOff x="1091" y="1457"/>
            <a:chExt cx="2947" cy="522"/>
          </a:xfrm>
        </p:grpSpPr>
        <p:sp>
          <p:nvSpPr>
            <p:cNvPr id="344102" name="Freeform 38"/>
            <p:cNvSpPr/>
            <p:nvPr/>
          </p:nvSpPr>
          <p:spPr bwMode="auto">
            <a:xfrm rot="-10800000">
              <a:off x="1091" y="1457"/>
              <a:ext cx="2947" cy="416"/>
            </a:xfrm>
            <a:custGeom>
              <a:avLst/>
              <a:gdLst/>
              <a:ahLst/>
              <a:cxnLst>
                <a:cxn ang="0">
                  <a:pos x="0" y="0"/>
                </a:cxn>
                <a:cxn ang="0">
                  <a:pos x="2112" y="192"/>
                </a:cxn>
              </a:cxnLst>
              <a:rect l="0" t="0" r="r" b="b"/>
              <a:pathLst>
                <a:path w="2112" h="192">
                  <a:moveTo>
                    <a:pt x="0" y="0"/>
                  </a:moveTo>
                  <a:lnTo>
                    <a:pt x="2112" y="192"/>
                  </a:lnTo>
                </a:path>
              </a:pathLst>
            </a:custGeom>
            <a:noFill/>
            <a:ln w="57150" cap="flat" cmpd="sng">
              <a:solidFill>
                <a:schemeClr val="tx2">
                  <a:alpha val="56000"/>
                </a:schemeClr>
              </a:solidFill>
              <a:prstDash val="sysDot"/>
              <a:round/>
              <a:headEnd type="none" w="med" len="lg"/>
              <a:tailEnd type="triangle" w="med" len="med"/>
            </a:ln>
            <a:effectLst/>
          </p:spPr>
          <p:txBody>
            <a:bodyPr/>
            <a:lstStyle/>
            <a:p>
              <a:endParaRPr lang="zh-CN" altLang="en-US"/>
            </a:p>
          </p:txBody>
        </p:sp>
        <p:sp>
          <p:nvSpPr>
            <p:cNvPr id="344104" name="Text Box 40"/>
            <p:cNvSpPr txBox="1">
              <a:spLocks noChangeArrowheads="1"/>
            </p:cNvSpPr>
            <p:nvPr/>
          </p:nvSpPr>
          <p:spPr bwMode="auto">
            <a:xfrm rot="499003">
              <a:off x="1975" y="1652"/>
              <a:ext cx="1348" cy="327"/>
            </a:xfrm>
            <a:prstGeom prst="rect">
              <a:avLst/>
            </a:prstGeom>
            <a:noFill/>
            <a:ln w="9525">
              <a:noFill/>
              <a:miter lim="800000"/>
            </a:ln>
            <a:effectLst/>
          </p:spPr>
          <p:txBody>
            <a:bodyPr wrap="none">
              <a:spAutoFit/>
            </a:bodyPr>
            <a:lstStyle/>
            <a:p>
              <a:r>
                <a:rPr kumimoji="1" lang="en-US" altLang="zh-CN" sz="2800">
                  <a:solidFill>
                    <a:schemeClr val="folHlink"/>
                  </a:solidFill>
                  <a:latin typeface="黑体" panose="02010609060101010101" pitchFamily="49" charset="-122"/>
                  <a:ea typeface="黑体" panose="02010609060101010101" pitchFamily="49" charset="-122"/>
                </a:rPr>
                <a:t>② </a:t>
              </a:r>
              <a:r>
                <a:rPr kumimoji="1" lang="zh-CN" altLang="en-US" sz="2800">
                  <a:solidFill>
                    <a:schemeClr val="folHlink"/>
                  </a:solidFill>
                  <a:latin typeface="黑体" panose="02010609060101010101" pitchFamily="49" charset="-122"/>
                  <a:ea typeface="黑体" panose="02010609060101010101" pitchFamily="49" charset="-122"/>
                </a:rPr>
                <a:t>得到服务</a:t>
              </a:r>
              <a:endParaRPr kumimoji="1" lang="zh-CN" altLang="en-US" sz="2800">
                <a:solidFill>
                  <a:schemeClr val="folHlink"/>
                </a:solidFill>
                <a:latin typeface="黑体" panose="02010609060101010101" pitchFamily="49" charset="-122"/>
                <a:ea typeface="黑体" panose="02010609060101010101" pitchFamily="49" charset="-122"/>
              </a:endParaRPr>
            </a:p>
          </p:txBody>
        </p:sp>
      </p:grpSp>
      <p:sp>
        <p:nvSpPr>
          <p:cNvPr id="344105" name="Text Box 41"/>
          <p:cNvSpPr txBox="1">
            <a:spLocks noChangeArrowheads="1"/>
          </p:cNvSpPr>
          <p:nvPr/>
        </p:nvSpPr>
        <p:spPr bwMode="auto">
          <a:xfrm>
            <a:off x="1093788" y="2351088"/>
            <a:ext cx="895350" cy="520700"/>
          </a:xfrm>
          <a:prstGeom prst="rect">
            <a:avLst/>
          </a:prstGeom>
          <a:noFill/>
          <a:ln w="9525">
            <a:noFill/>
            <a:miter lim="800000"/>
          </a:ln>
          <a:effectLst/>
        </p:spPr>
        <p:txBody>
          <a:bodyPr wrap="none">
            <a:spAutoFit/>
          </a:bodyPr>
          <a:lstStyle/>
          <a:p>
            <a:r>
              <a:rPr kumimoji="1" lang="zh-CN" altLang="en-US" sz="2800">
                <a:solidFill>
                  <a:schemeClr val="folHlink"/>
                </a:solidFill>
                <a:latin typeface="黑体" panose="02010609060101010101" pitchFamily="49" charset="-122"/>
                <a:ea typeface="黑体" panose="02010609060101010101" pitchFamily="49" charset="-122"/>
              </a:rPr>
              <a:t>客户</a:t>
            </a:r>
            <a:endParaRPr kumimoji="1" lang="zh-CN" altLang="en-US" sz="2800">
              <a:solidFill>
                <a:schemeClr val="folHlink"/>
              </a:solidFill>
              <a:latin typeface="黑体" panose="02010609060101010101" pitchFamily="49" charset="-122"/>
              <a:ea typeface="黑体" panose="02010609060101010101" pitchFamily="49" charset="-122"/>
            </a:endParaRPr>
          </a:p>
        </p:txBody>
      </p:sp>
      <p:sp>
        <p:nvSpPr>
          <p:cNvPr id="344106" name="Text Box 42"/>
          <p:cNvSpPr txBox="1">
            <a:spLocks noChangeArrowheads="1"/>
          </p:cNvSpPr>
          <p:nvPr/>
        </p:nvSpPr>
        <p:spPr bwMode="auto">
          <a:xfrm>
            <a:off x="6302375" y="3348038"/>
            <a:ext cx="1250950" cy="519112"/>
          </a:xfrm>
          <a:prstGeom prst="rect">
            <a:avLst/>
          </a:prstGeom>
          <a:noFill/>
          <a:ln w="9525">
            <a:noFill/>
            <a:miter lim="800000"/>
          </a:ln>
          <a:effectLst/>
        </p:spPr>
        <p:txBody>
          <a:bodyPr wrap="none">
            <a:spAutoFit/>
          </a:bodyPr>
          <a:lstStyle/>
          <a:p>
            <a:r>
              <a:rPr kumimoji="1" lang="zh-CN" altLang="en-US" sz="2800">
                <a:solidFill>
                  <a:schemeClr val="folHlink"/>
                </a:solidFill>
                <a:latin typeface="黑体" panose="02010609060101010101" pitchFamily="49" charset="-122"/>
                <a:ea typeface="黑体" panose="02010609060101010101" pitchFamily="49" charset="-122"/>
              </a:rPr>
              <a:t>服务器</a:t>
            </a:r>
            <a:endParaRPr kumimoji="1" lang="zh-CN" altLang="en-US" sz="2800">
              <a:solidFill>
                <a:schemeClr val="folHlink"/>
              </a:solidFill>
              <a:latin typeface="黑体" panose="02010609060101010101" pitchFamily="49" charset="-122"/>
              <a:ea typeface="黑体" panose="02010609060101010101" pitchFamily="49" charset="-122"/>
            </a:endParaRPr>
          </a:p>
        </p:txBody>
      </p:sp>
      <p:sp>
        <p:nvSpPr>
          <p:cNvPr id="344110" name="Text Box 46"/>
          <p:cNvSpPr txBox="1">
            <a:spLocks noChangeArrowheads="1"/>
          </p:cNvSpPr>
          <p:nvPr/>
        </p:nvSpPr>
        <p:spPr bwMode="auto">
          <a:xfrm>
            <a:off x="1639888" y="5435600"/>
            <a:ext cx="6461125" cy="1066800"/>
          </a:xfrm>
          <a:prstGeom prst="rect">
            <a:avLst/>
          </a:prstGeom>
          <a:noFill/>
          <a:ln w="9525">
            <a:noFill/>
            <a:miter lim="800000"/>
          </a:ln>
          <a:effectLst/>
        </p:spPr>
        <p:txBody>
          <a:bodyPr wrap="none">
            <a:spAutoFit/>
          </a:bodyPr>
          <a:lstStyle/>
          <a:p>
            <a:r>
              <a:rPr lang="zh-CN" altLang="en-US" sz="3200">
                <a:solidFill>
                  <a:srgbClr val="333399"/>
                </a:solidFill>
                <a:ea typeface="黑体" panose="02010609060101010101" pitchFamily="49" charset="-122"/>
              </a:rPr>
              <a:t>客户 </a:t>
            </a:r>
            <a:r>
              <a:rPr lang="en-US" altLang="zh-CN" sz="3200">
                <a:solidFill>
                  <a:srgbClr val="333399"/>
                </a:solidFill>
                <a:ea typeface="黑体" panose="02010609060101010101" pitchFamily="49" charset="-122"/>
              </a:rPr>
              <a:t>A </a:t>
            </a:r>
            <a:r>
              <a:rPr lang="zh-CN" altLang="en-US" sz="3200">
                <a:solidFill>
                  <a:srgbClr val="333399"/>
                </a:solidFill>
                <a:ea typeface="黑体" panose="02010609060101010101" pitchFamily="49" charset="-122"/>
              </a:rPr>
              <a:t>向服务器 </a:t>
            </a:r>
            <a:r>
              <a:rPr lang="en-US" altLang="zh-CN" sz="3200">
                <a:solidFill>
                  <a:srgbClr val="333399"/>
                </a:solidFill>
                <a:ea typeface="黑体" panose="02010609060101010101" pitchFamily="49" charset="-122"/>
              </a:rPr>
              <a:t>B </a:t>
            </a:r>
            <a:r>
              <a:rPr lang="zh-CN" altLang="en-US" sz="3200">
                <a:solidFill>
                  <a:srgbClr val="333399"/>
                </a:solidFill>
                <a:ea typeface="黑体" panose="02010609060101010101" pitchFamily="49" charset="-122"/>
              </a:rPr>
              <a:t>发出请求服务，</a:t>
            </a:r>
            <a:endParaRPr lang="zh-CN" altLang="en-US" sz="3200">
              <a:solidFill>
                <a:srgbClr val="333399"/>
              </a:solidFill>
              <a:ea typeface="黑体" panose="02010609060101010101" pitchFamily="49" charset="-122"/>
            </a:endParaRPr>
          </a:p>
          <a:p>
            <a:r>
              <a:rPr lang="zh-CN" altLang="en-US" sz="3200">
                <a:solidFill>
                  <a:srgbClr val="333399"/>
                </a:solidFill>
                <a:ea typeface="黑体" panose="02010609060101010101" pitchFamily="49" charset="-122"/>
              </a:rPr>
              <a:t>而服务器 </a:t>
            </a:r>
            <a:r>
              <a:rPr lang="en-US" altLang="zh-CN" sz="3200">
                <a:solidFill>
                  <a:srgbClr val="333399"/>
                </a:solidFill>
                <a:ea typeface="黑体" panose="02010609060101010101" pitchFamily="49" charset="-122"/>
              </a:rPr>
              <a:t>B </a:t>
            </a:r>
            <a:r>
              <a:rPr lang="zh-CN" altLang="en-US" sz="3200">
                <a:solidFill>
                  <a:srgbClr val="333399"/>
                </a:solidFill>
                <a:ea typeface="黑体" panose="02010609060101010101" pitchFamily="49" charset="-122"/>
              </a:rPr>
              <a:t>向客户 </a:t>
            </a:r>
            <a:r>
              <a:rPr lang="en-US" altLang="zh-CN" sz="3200">
                <a:solidFill>
                  <a:srgbClr val="333399"/>
                </a:solidFill>
                <a:ea typeface="黑体" panose="02010609060101010101" pitchFamily="49" charset="-122"/>
              </a:rPr>
              <a:t>A </a:t>
            </a:r>
            <a:r>
              <a:rPr lang="zh-CN" altLang="en-US" sz="3200">
                <a:solidFill>
                  <a:srgbClr val="333399"/>
                </a:solidFill>
                <a:ea typeface="黑体" panose="02010609060101010101" pitchFamily="49" charset="-122"/>
              </a:rPr>
              <a:t>提供服务。</a:t>
            </a:r>
            <a:endParaRPr lang="zh-CN" altLang="en-US" sz="3200">
              <a:solidFill>
                <a:srgbClr val="333399"/>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ChangeArrowheads="1"/>
          </p:cNvSpPr>
          <p:nvPr/>
        </p:nvSpPr>
        <p:spPr bwMode="auto">
          <a:xfrm>
            <a:off x="0" y="2628900"/>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25604" name="Object 4"/>
          <p:cNvGraphicFramePr>
            <a:graphicFrameLocks noChangeAspect="1"/>
          </p:cNvGraphicFramePr>
          <p:nvPr/>
        </p:nvGraphicFramePr>
        <p:xfrm>
          <a:off x="395288" y="1989138"/>
          <a:ext cx="8424862" cy="3887787"/>
        </p:xfrm>
        <a:graphic>
          <a:graphicData uri="http://schemas.openxmlformats.org/presentationml/2006/ole">
            <mc:AlternateContent xmlns:mc="http://schemas.openxmlformats.org/markup-compatibility/2006">
              <mc:Choice xmlns:v="urn:schemas-microsoft-com:vml" Requires="v">
                <p:oleObj spid="_x0000_s10241" name="Visio" r:id="rId1" imgW="3119120" imgH="1443990" progId="Visio.Drawing.11">
                  <p:embed/>
                </p:oleObj>
              </mc:Choice>
              <mc:Fallback>
                <p:oleObj name="Visio" r:id="rId1" imgW="3119120" imgH="1443990" progId="Visio.Drawing.11">
                  <p:embed/>
                  <p:pic>
                    <p:nvPicPr>
                      <p:cNvPr id="0" name="图片 10240"/>
                      <p:cNvPicPr>
                        <a:picLocks noChangeAspect="1"/>
                      </p:cNvPicPr>
                      <p:nvPr/>
                    </p:nvPicPr>
                    <p:blipFill>
                      <a:blip r:embed="rId2"/>
                      <a:stretch>
                        <a:fillRect/>
                      </a:stretch>
                    </p:blipFill>
                    <p:spPr>
                      <a:xfrm>
                        <a:off x="395288" y="1989138"/>
                        <a:ext cx="8424862" cy="3887787"/>
                      </a:xfrm>
                      <a:prstGeom prst="rect">
                        <a:avLst/>
                      </a:prstGeom>
                      <a:noFill/>
                      <a:ln w="9525">
                        <a:noFill/>
                      </a:ln>
                    </p:spPr>
                  </p:pic>
                </p:oleObj>
              </mc:Fallback>
            </mc:AlternateContent>
          </a:graphicData>
        </a:graphic>
      </p:graphicFrame>
      <p:sp>
        <p:nvSpPr>
          <p:cNvPr id="25606" name="Rectangle 6"/>
          <p:cNvSpPr>
            <a:spLocks noGrp="1" noRot="1" noChangeArrowheads="1"/>
          </p:cNvSpPr>
          <p:nvPr>
            <p:ph type="title"/>
          </p:nvPr>
        </p:nvSpPr>
        <p:spPr>
          <a:noFill/>
        </p:spPr>
        <p:txBody>
          <a:bodyPr/>
          <a:lstStyle/>
          <a:p>
            <a:r>
              <a:rPr lang="zh-CN" altLang="en-US"/>
              <a:t>集线器的工作原理 </a:t>
            </a:r>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en-US" altLang="zh-CN"/>
              <a:t>2.3.4 </a:t>
            </a:r>
            <a:r>
              <a:rPr lang="zh-CN" altLang="en-US"/>
              <a:t>集线器的端口类型</a:t>
            </a:r>
            <a:endParaRPr lang="zh-CN" altLang="en-US"/>
          </a:p>
        </p:txBody>
      </p:sp>
      <p:sp>
        <p:nvSpPr>
          <p:cNvPr id="26629" name="Rectangle 5"/>
          <p:cNvSpPr>
            <a:spLocks noChangeArrowheads="1"/>
          </p:cNvSpPr>
          <p:nvPr/>
        </p:nvSpPr>
        <p:spPr bwMode="auto">
          <a:xfrm>
            <a:off x="0" y="2500313"/>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26628" name="Object 4"/>
          <p:cNvGraphicFramePr>
            <a:graphicFrameLocks noChangeAspect="1"/>
          </p:cNvGraphicFramePr>
          <p:nvPr/>
        </p:nvGraphicFramePr>
        <p:xfrm>
          <a:off x="684213" y="1916113"/>
          <a:ext cx="7488237" cy="3678237"/>
        </p:xfrm>
        <a:graphic>
          <a:graphicData uri="http://schemas.openxmlformats.org/presentationml/2006/ole">
            <mc:AlternateContent xmlns:mc="http://schemas.openxmlformats.org/markup-compatibility/2006">
              <mc:Choice xmlns:v="urn:schemas-microsoft-com:vml" Requires="v">
                <p:oleObj spid="_x0000_s11265" name="Visio" r:id="rId1" imgW="5888355" imgH="2888615" progId="Visio.Drawing.11">
                  <p:embed/>
                </p:oleObj>
              </mc:Choice>
              <mc:Fallback>
                <p:oleObj name="Visio" r:id="rId1" imgW="5888355" imgH="2888615" progId="Visio.Drawing.11">
                  <p:embed/>
                  <p:pic>
                    <p:nvPicPr>
                      <p:cNvPr id="0" name="图片 11264"/>
                      <p:cNvPicPr>
                        <a:picLocks noChangeAspect="1"/>
                      </p:cNvPicPr>
                      <p:nvPr/>
                    </p:nvPicPr>
                    <p:blipFill>
                      <a:blip r:embed="rId2"/>
                      <a:stretch>
                        <a:fillRect/>
                      </a:stretch>
                    </p:blipFill>
                    <p:spPr>
                      <a:xfrm>
                        <a:off x="684213" y="1916113"/>
                        <a:ext cx="7488237" cy="3678237"/>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p:txBody>
          <a:bodyPr/>
          <a:lstStyle/>
          <a:p>
            <a:r>
              <a:rPr lang="zh-CN" altLang="en-US"/>
              <a:t>网桥的连接模式：</a:t>
            </a:r>
            <a:r>
              <a:rPr lang="en-US" altLang="zh-CN"/>
              <a:t>(</a:t>
            </a:r>
            <a:r>
              <a:rPr lang="zh-CN" altLang="en-US"/>
              <a:t>红点处为</a:t>
            </a:r>
            <a:r>
              <a:rPr lang="en-US" altLang="zh-CN"/>
              <a:t>HUB) </a:t>
            </a:r>
            <a:endParaRPr lang="en-US" altLang="zh-CN"/>
          </a:p>
        </p:txBody>
      </p:sp>
      <p:sp>
        <p:nvSpPr>
          <p:cNvPr id="65543" name="Rectangle 7"/>
          <p:cNvSpPr>
            <a:spLocks noGrp="1" noRot="1" noChangeArrowheads="1"/>
          </p:cNvSpPr>
          <p:nvPr>
            <p:ph type="body" idx="1"/>
          </p:nvPr>
        </p:nvSpPr>
        <p:spPr/>
        <p:txBody>
          <a:bodyPr/>
          <a:lstStyle/>
          <a:p>
            <a:endParaRPr lang="zh-CN" altLang="zh-CN"/>
          </a:p>
        </p:txBody>
      </p:sp>
      <p:pic>
        <p:nvPicPr>
          <p:cNvPr id="65544" name="Picture 8" descr="2009012010550690"/>
          <p:cNvPicPr>
            <a:picLocks noChangeAspect="1" noChangeArrowheads="1"/>
          </p:cNvPicPr>
          <p:nvPr/>
        </p:nvPicPr>
        <p:blipFill>
          <a:blip r:embed="rId1" cstate="print"/>
          <a:srcRect/>
          <a:stretch>
            <a:fillRect/>
          </a:stretch>
        </p:blipFill>
        <p:spPr bwMode="auto">
          <a:xfrm>
            <a:off x="2411413" y="2133600"/>
            <a:ext cx="3816350" cy="371951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p:txBody>
          <a:bodyPr/>
          <a:lstStyle/>
          <a:p>
            <a:r>
              <a:rPr lang="zh-CN" altLang="en-US"/>
              <a:t>交换机连接模式</a:t>
            </a:r>
            <a:endParaRPr lang="zh-CN" altLang="en-US"/>
          </a:p>
        </p:txBody>
      </p:sp>
      <p:sp>
        <p:nvSpPr>
          <p:cNvPr id="66563" name="Rectangle 3"/>
          <p:cNvSpPr>
            <a:spLocks noGrp="1" noRot="1" noChangeArrowheads="1"/>
          </p:cNvSpPr>
          <p:nvPr>
            <p:ph type="body" idx="1"/>
          </p:nvPr>
        </p:nvSpPr>
        <p:spPr/>
        <p:txBody>
          <a:bodyPr/>
          <a:lstStyle/>
          <a:p>
            <a:endParaRPr lang="zh-CN" altLang="zh-CN"/>
          </a:p>
        </p:txBody>
      </p:sp>
      <p:pic>
        <p:nvPicPr>
          <p:cNvPr id="66564" name="Picture 4" descr="2009012010581827"/>
          <p:cNvPicPr>
            <a:picLocks noChangeAspect="1" noChangeArrowheads="1"/>
          </p:cNvPicPr>
          <p:nvPr/>
        </p:nvPicPr>
        <p:blipFill>
          <a:blip r:embed="rId1" cstate="print"/>
          <a:srcRect/>
          <a:stretch>
            <a:fillRect/>
          </a:stretch>
        </p:blipFill>
        <p:spPr bwMode="auto">
          <a:xfrm>
            <a:off x="2411413" y="2349500"/>
            <a:ext cx="3205162" cy="338455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p:txBody>
          <a:bodyPr/>
          <a:lstStyle/>
          <a:p>
            <a:r>
              <a:rPr lang="zh-CN" altLang="en-US"/>
              <a:t>网桥的工作原理 </a:t>
            </a:r>
            <a:endParaRPr lang="zh-CN" altLang="en-US"/>
          </a:p>
        </p:txBody>
      </p:sp>
      <p:sp>
        <p:nvSpPr>
          <p:cNvPr id="69635" name="Rectangle 3"/>
          <p:cNvSpPr>
            <a:spLocks noGrp="1" noRot="1" noChangeArrowheads="1"/>
          </p:cNvSpPr>
          <p:nvPr>
            <p:ph type="body" idx="1"/>
          </p:nvPr>
        </p:nvSpPr>
        <p:spPr/>
        <p:txBody>
          <a:bodyPr/>
          <a:lstStyle/>
          <a:p>
            <a:endParaRPr lang="zh-CN" altLang="zh-CN"/>
          </a:p>
        </p:txBody>
      </p:sp>
      <p:pic>
        <p:nvPicPr>
          <p:cNvPr id="69636" name="Picture 4" descr="2009012013450161"/>
          <p:cNvPicPr>
            <a:picLocks noChangeAspect="1" noChangeArrowheads="1"/>
          </p:cNvPicPr>
          <p:nvPr/>
        </p:nvPicPr>
        <p:blipFill>
          <a:blip r:embed="rId1" cstate="print"/>
          <a:srcRect/>
          <a:stretch>
            <a:fillRect/>
          </a:stretch>
        </p:blipFill>
        <p:spPr bwMode="auto">
          <a:xfrm>
            <a:off x="611188" y="1700213"/>
            <a:ext cx="8137525" cy="50228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a:lstStyle/>
          <a:p>
            <a:r>
              <a:rPr lang="zh-CN" altLang="en-US"/>
              <a:t>交换机 </a:t>
            </a:r>
            <a:endParaRPr lang="zh-CN" altLang="en-US"/>
          </a:p>
        </p:txBody>
      </p:sp>
      <p:sp>
        <p:nvSpPr>
          <p:cNvPr id="70659" name="Rectangle 3"/>
          <p:cNvSpPr>
            <a:spLocks noGrp="1" noRot="1" noChangeArrowheads="1"/>
          </p:cNvSpPr>
          <p:nvPr>
            <p:ph type="body" idx="1"/>
          </p:nvPr>
        </p:nvSpPr>
        <p:spPr/>
        <p:txBody>
          <a:bodyPr/>
          <a:lstStyle/>
          <a:p>
            <a:endParaRPr lang="zh-CN" altLang="zh-CN"/>
          </a:p>
        </p:txBody>
      </p:sp>
      <p:pic>
        <p:nvPicPr>
          <p:cNvPr id="70660" name="Picture 4" descr="2009012014583557"/>
          <p:cNvPicPr>
            <a:picLocks noChangeAspect="1" noChangeArrowheads="1"/>
          </p:cNvPicPr>
          <p:nvPr/>
        </p:nvPicPr>
        <p:blipFill>
          <a:blip r:embed="rId1" cstate="print"/>
          <a:srcRect/>
          <a:stretch>
            <a:fillRect/>
          </a:stretch>
        </p:blipFill>
        <p:spPr bwMode="auto">
          <a:xfrm>
            <a:off x="971550" y="1506538"/>
            <a:ext cx="7127875" cy="5351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333375"/>
            <a:ext cx="8229600" cy="652463"/>
          </a:xfrm>
        </p:spPr>
        <p:txBody>
          <a:bodyPr>
            <a:normAutofit fontScale="90000"/>
          </a:bodyPr>
          <a:lstStyle/>
          <a:p>
            <a:r>
              <a:rPr lang="en-US" altLang="zh-CN" sz="4000">
                <a:latin typeface="Times New Roman" panose="02020603050405020304" pitchFamily="18" charset="0"/>
              </a:rPr>
              <a:t>IP </a:t>
            </a:r>
            <a:r>
              <a:rPr lang="zh-CN" altLang="en-US" sz="4000">
                <a:latin typeface="Times New Roman" panose="02020603050405020304" pitchFamily="18" charset="0"/>
              </a:rPr>
              <a:t>协议</a:t>
            </a:r>
            <a:endParaRPr lang="zh-CN" altLang="en-US" sz="4000">
              <a:latin typeface="Times New Roman" panose="02020603050405020304" pitchFamily="18" charset="0"/>
            </a:endParaRPr>
          </a:p>
        </p:txBody>
      </p:sp>
      <p:sp>
        <p:nvSpPr>
          <p:cNvPr id="109571" name="Rectangle 3"/>
          <p:cNvSpPr>
            <a:spLocks noGrp="1" noChangeArrowheads="1"/>
          </p:cNvSpPr>
          <p:nvPr>
            <p:ph type="body" idx="1"/>
          </p:nvPr>
        </p:nvSpPr>
        <p:spPr>
          <a:xfrm>
            <a:off x="250825" y="1152525"/>
            <a:ext cx="8642350" cy="5516563"/>
          </a:xfrm>
        </p:spPr>
        <p:txBody>
          <a:bodyPr/>
          <a:lstStyle/>
          <a:p>
            <a:r>
              <a:rPr lang="zh-CN" altLang="en-US" dirty="0">
                <a:solidFill>
                  <a:srgbClr val="0070C0"/>
                </a:solidFill>
              </a:rPr>
              <a:t>因特网的 </a:t>
            </a:r>
            <a:r>
              <a:rPr lang="en-US" altLang="zh-CN" dirty="0">
                <a:solidFill>
                  <a:srgbClr val="0070C0"/>
                </a:solidFill>
              </a:rPr>
              <a:t>IP </a:t>
            </a:r>
            <a:r>
              <a:rPr lang="zh-CN" altLang="en-US" dirty="0">
                <a:solidFill>
                  <a:srgbClr val="0070C0"/>
                </a:solidFill>
              </a:rPr>
              <a:t>协议最重要，它为分组在互连网中的发送、传输和接收制定了详尽的规则。</a:t>
            </a:r>
            <a:endParaRPr lang="zh-CN" altLang="en-US" dirty="0">
              <a:solidFill>
                <a:srgbClr val="0070C0"/>
              </a:solidFill>
            </a:endParaRPr>
          </a:p>
          <a:p>
            <a:r>
              <a:rPr lang="en-US" altLang="zh-CN" dirty="0">
                <a:solidFill>
                  <a:srgbClr val="0070C0"/>
                </a:solidFill>
              </a:rPr>
              <a:t>IP </a:t>
            </a:r>
            <a:r>
              <a:rPr lang="zh-CN" altLang="en-US" dirty="0">
                <a:solidFill>
                  <a:srgbClr val="0070C0"/>
                </a:solidFill>
              </a:rPr>
              <a:t>是 </a:t>
            </a:r>
            <a:r>
              <a:rPr lang="en-US" altLang="zh-CN" dirty="0">
                <a:solidFill>
                  <a:srgbClr val="0070C0"/>
                </a:solidFill>
              </a:rPr>
              <a:t>Internet Protocol </a:t>
            </a:r>
            <a:r>
              <a:rPr lang="zh-CN" altLang="en-US" dirty="0">
                <a:solidFill>
                  <a:srgbClr val="0070C0"/>
                </a:solidFill>
              </a:rPr>
              <a:t>的缩写，中文标准译名是</a:t>
            </a:r>
            <a:r>
              <a:rPr lang="zh-CN" altLang="en-US" dirty="0">
                <a:solidFill>
                  <a:srgbClr val="0070C0"/>
                </a:solidFill>
                <a:latin typeface="宋体" panose="02010600030101010101" pitchFamily="2" charset="-122"/>
                <a:ea typeface="宋体" panose="02010600030101010101" pitchFamily="2" charset="-122"/>
              </a:rPr>
              <a:t>“</a:t>
            </a:r>
            <a:r>
              <a:rPr lang="zh-CN" altLang="en-US" dirty="0">
                <a:solidFill>
                  <a:srgbClr val="0070C0"/>
                </a:solidFill>
              </a:rPr>
              <a:t>网际协议</a:t>
            </a:r>
            <a:r>
              <a:rPr lang="zh-CN" altLang="en-US" dirty="0">
                <a:solidFill>
                  <a:srgbClr val="0070C0"/>
                </a:solidFill>
                <a:latin typeface="宋体" panose="02010600030101010101" pitchFamily="2" charset="-122"/>
                <a:ea typeface="宋体" panose="02010600030101010101" pitchFamily="2" charset="-122"/>
              </a:rPr>
              <a:t>”</a:t>
            </a:r>
            <a:r>
              <a:rPr lang="zh-CN" altLang="en-US" dirty="0">
                <a:solidFill>
                  <a:srgbClr val="0070C0"/>
                </a:solidFill>
              </a:rPr>
              <a:t>。</a:t>
            </a:r>
            <a:endParaRPr lang="zh-CN" altLang="en-US" dirty="0">
              <a:solidFill>
                <a:srgbClr val="0070C0"/>
              </a:solidFill>
            </a:endParaRPr>
          </a:p>
          <a:p>
            <a:r>
              <a:rPr lang="zh-CN" altLang="en-US" dirty="0">
                <a:solidFill>
                  <a:srgbClr val="0070C0"/>
                </a:solidFill>
              </a:rPr>
              <a:t>使用 </a:t>
            </a:r>
            <a:r>
              <a:rPr lang="en-US" altLang="zh-CN" dirty="0">
                <a:solidFill>
                  <a:srgbClr val="0070C0"/>
                </a:solidFill>
              </a:rPr>
              <a:t>IP </a:t>
            </a:r>
            <a:r>
              <a:rPr lang="zh-CN" altLang="en-US" dirty="0">
                <a:solidFill>
                  <a:srgbClr val="0070C0"/>
                </a:solidFill>
              </a:rPr>
              <a:t>协议的互连网络常称为：</a:t>
            </a:r>
            <a:endParaRPr lang="zh-CN" altLang="en-US" dirty="0">
              <a:solidFill>
                <a:srgbClr val="0070C0"/>
              </a:solidFill>
            </a:endParaRPr>
          </a:p>
          <a:p>
            <a:pPr lvl="1"/>
            <a:r>
              <a:rPr lang="en-US" altLang="zh-CN" dirty="0">
                <a:solidFill>
                  <a:srgbClr val="0070C0"/>
                </a:solidFill>
              </a:rPr>
              <a:t>IP </a:t>
            </a:r>
            <a:r>
              <a:rPr lang="zh-CN" altLang="en-US" dirty="0">
                <a:solidFill>
                  <a:srgbClr val="0070C0"/>
                </a:solidFill>
              </a:rPr>
              <a:t>网络，或</a:t>
            </a:r>
            <a:endParaRPr lang="zh-CN" altLang="en-US" dirty="0">
              <a:solidFill>
                <a:srgbClr val="0070C0"/>
              </a:solidFill>
            </a:endParaRPr>
          </a:p>
          <a:p>
            <a:pPr lvl="1"/>
            <a:r>
              <a:rPr lang="en-US" altLang="zh-CN" dirty="0">
                <a:solidFill>
                  <a:srgbClr val="0070C0"/>
                </a:solidFill>
              </a:rPr>
              <a:t>IP </a:t>
            </a:r>
            <a:r>
              <a:rPr lang="zh-CN" altLang="en-US" dirty="0">
                <a:solidFill>
                  <a:srgbClr val="0070C0"/>
                </a:solidFill>
              </a:rPr>
              <a:t>网。</a:t>
            </a:r>
            <a:endParaRPr lang="zh-CN" altLang="en-US" dirty="0">
              <a:solidFill>
                <a:srgbClr val="0070C0"/>
              </a:solidFill>
            </a:endParaRPr>
          </a:p>
          <a:p>
            <a:r>
              <a:rPr lang="zh-CN" altLang="en-US" dirty="0">
                <a:solidFill>
                  <a:srgbClr val="0070C0"/>
                </a:solidFill>
              </a:rPr>
              <a:t>在 </a:t>
            </a:r>
            <a:r>
              <a:rPr lang="en-US" altLang="zh-CN" dirty="0">
                <a:solidFill>
                  <a:srgbClr val="0070C0"/>
                </a:solidFill>
              </a:rPr>
              <a:t>IP </a:t>
            </a:r>
            <a:r>
              <a:rPr lang="zh-CN" altLang="en-US" dirty="0">
                <a:solidFill>
                  <a:srgbClr val="0070C0"/>
                </a:solidFill>
              </a:rPr>
              <a:t>网络传送的分组常称为：</a:t>
            </a:r>
            <a:endParaRPr lang="zh-CN" altLang="en-US" dirty="0">
              <a:solidFill>
                <a:srgbClr val="0070C0"/>
              </a:solidFill>
            </a:endParaRPr>
          </a:p>
          <a:p>
            <a:pPr lvl="1"/>
            <a:r>
              <a:rPr lang="en-US" altLang="zh-CN" dirty="0">
                <a:solidFill>
                  <a:srgbClr val="0070C0"/>
                </a:solidFill>
              </a:rPr>
              <a:t>IP </a:t>
            </a:r>
            <a:r>
              <a:rPr lang="zh-CN" altLang="en-US" dirty="0">
                <a:solidFill>
                  <a:srgbClr val="0070C0"/>
                </a:solidFill>
              </a:rPr>
              <a:t>分组，或</a:t>
            </a:r>
            <a:endParaRPr lang="zh-CN" altLang="en-US" dirty="0">
              <a:solidFill>
                <a:srgbClr val="0070C0"/>
              </a:solidFill>
            </a:endParaRPr>
          </a:p>
          <a:p>
            <a:pPr lvl="1"/>
            <a:r>
              <a:rPr lang="en-US" altLang="zh-CN" dirty="0">
                <a:solidFill>
                  <a:srgbClr val="0070C0"/>
                </a:solidFill>
              </a:rPr>
              <a:t>IP </a:t>
            </a:r>
            <a:r>
              <a:rPr lang="zh-CN" altLang="en-US" dirty="0">
                <a:solidFill>
                  <a:srgbClr val="0070C0"/>
                </a:solidFill>
              </a:rPr>
              <a:t>数据报 </a:t>
            </a:r>
            <a:r>
              <a:rPr lang="en-US" altLang="zh-CN" dirty="0">
                <a:solidFill>
                  <a:srgbClr val="0070C0"/>
                </a:solidFill>
              </a:rPr>
              <a:t>(IP datagram)</a:t>
            </a:r>
            <a:r>
              <a:rPr lang="zh-CN" altLang="en-US" dirty="0">
                <a:solidFill>
                  <a:srgbClr val="0070C0"/>
                </a:solidFill>
              </a:rPr>
              <a:t>。</a:t>
            </a:r>
            <a:endParaRPr lang="zh-CN" altLang="en-US" dirty="0">
              <a:solidFill>
                <a:srgbClr val="0070C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57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57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5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57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57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12"/>
          </p:nvPr>
        </p:nvSpPr>
        <p:spPr/>
        <p:txBody>
          <a:bodyPr/>
          <a:lstStyle/>
          <a:p>
            <a:fld id="{1BACF428-BC9C-4298-9F8D-FE4C174DCDB0}" type="slidenum">
              <a:rPr lang="en-US" altLang="zh-CN"/>
            </a:fld>
            <a:endParaRPr lang="en-US" altLang="zh-CN"/>
          </a:p>
        </p:txBody>
      </p:sp>
      <p:sp>
        <p:nvSpPr>
          <p:cNvPr id="218114" name="Rectangle 2"/>
          <p:cNvSpPr>
            <a:spLocks noGrp="1" noChangeArrowheads="1"/>
          </p:cNvSpPr>
          <p:nvPr>
            <p:ph type="title"/>
          </p:nvPr>
        </p:nvSpPr>
        <p:spPr/>
        <p:txBody>
          <a:bodyPr/>
          <a:lstStyle/>
          <a:p>
            <a:pPr algn="ctr"/>
            <a:r>
              <a:rPr lang="en-US" altLang="zh-CN"/>
              <a:t>4.2.3  IP </a:t>
            </a:r>
            <a:r>
              <a:rPr lang="zh-CN" altLang="en-US"/>
              <a:t>地址与硬件地址 </a:t>
            </a:r>
            <a:endParaRPr lang="zh-CN" altLang="en-US"/>
          </a:p>
        </p:txBody>
      </p:sp>
      <p:sp>
        <p:nvSpPr>
          <p:cNvPr id="218117" name="Line 5"/>
          <p:cNvSpPr>
            <a:spLocks noChangeShapeType="1"/>
          </p:cNvSpPr>
          <p:nvPr/>
        </p:nvSpPr>
        <p:spPr bwMode="auto">
          <a:xfrm>
            <a:off x="1706563" y="5249863"/>
            <a:ext cx="5213350" cy="0"/>
          </a:xfrm>
          <a:prstGeom prst="line">
            <a:avLst/>
          </a:prstGeom>
          <a:noFill/>
          <a:ln w="28575">
            <a:solidFill>
              <a:srgbClr val="333399"/>
            </a:solidFill>
            <a:round/>
            <a:headEnd type="triangle" w="sm" len="med"/>
            <a:tailEnd type="triangle" w="sm" len="med"/>
          </a:ln>
          <a:effectLst/>
        </p:spPr>
        <p:txBody>
          <a:bodyPr wrap="none" anchor="ctr"/>
          <a:lstStyle/>
          <a:p>
            <a:endParaRPr lang="zh-CN" altLang="en-US"/>
          </a:p>
        </p:txBody>
      </p:sp>
      <p:sp>
        <p:nvSpPr>
          <p:cNvPr id="218118" name="Line 6"/>
          <p:cNvSpPr>
            <a:spLocks noChangeShapeType="1"/>
          </p:cNvSpPr>
          <p:nvPr/>
        </p:nvSpPr>
        <p:spPr bwMode="auto">
          <a:xfrm>
            <a:off x="2403475" y="4275138"/>
            <a:ext cx="3819525" cy="0"/>
          </a:xfrm>
          <a:prstGeom prst="line">
            <a:avLst/>
          </a:prstGeom>
          <a:noFill/>
          <a:ln w="28575">
            <a:solidFill>
              <a:srgbClr val="333399"/>
            </a:solidFill>
            <a:round/>
            <a:headEnd type="triangle" w="sm" len="med"/>
            <a:tailEnd type="triangle" w="sm" len="med"/>
          </a:ln>
          <a:effectLst/>
        </p:spPr>
        <p:txBody>
          <a:bodyPr wrap="none" anchor="ctr"/>
          <a:lstStyle/>
          <a:p>
            <a:endParaRPr lang="zh-CN" altLang="en-US"/>
          </a:p>
        </p:txBody>
      </p:sp>
      <p:sp>
        <p:nvSpPr>
          <p:cNvPr id="218119" name="Line 7"/>
          <p:cNvSpPr>
            <a:spLocks noChangeShapeType="1"/>
          </p:cNvSpPr>
          <p:nvPr/>
        </p:nvSpPr>
        <p:spPr bwMode="auto">
          <a:xfrm>
            <a:off x="3076575" y="3192463"/>
            <a:ext cx="3165475" cy="0"/>
          </a:xfrm>
          <a:prstGeom prst="line">
            <a:avLst/>
          </a:prstGeom>
          <a:noFill/>
          <a:ln w="28575">
            <a:solidFill>
              <a:srgbClr val="333399"/>
            </a:solidFill>
            <a:round/>
            <a:headEnd type="triangle" w="sm" len="med"/>
            <a:tailEnd type="triangle" w="sm" len="med"/>
          </a:ln>
          <a:effectLst/>
        </p:spPr>
        <p:txBody>
          <a:bodyPr wrap="none" anchor="ctr"/>
          <a:lstStyle/>
          <a:p>
            <a:endParaRPr lang="zh-CN" altLang="en-US"/>
          </a:p>
        </p:txBody>
      </p:sp>
      <p:sp>
        <p:nvSpPr>
          <p:cNvPr id="218120" name="Rectangle 8"/>
          <p:cNvSpPr>
            <a:spLocks noChangeArrowheads="1"/>
          </p:cNvSpPr>
          <p:nvPr/>
        </p:nvSpPr>
        <p:spPr bwMode="auto">
          <a:xfrm>
            <a:off x="4152900" y="3067050"/>
            <a:ext cx="1041400" cy="180975"/>
          </a:xfrm>
          <a:prstGeom prst="rect">
            <a:avLst/>
          </a:prstGeom>
          <a:solidFill>
            <a:schemeClr val="bg1"/>
          </a:solidFill>
          <a:ln w="9525">
            <a:noFill/>
            <a:miter lim="800000"/>
          </a:ln>
          <a:effectLst/>
        </p:spPr>
        <p:txBody>
          <a:bodyPr wrap="none" anchor="ctr"/>
          <a:lstStyle/>
          <a:p>
            <a:endParaRPr lang="zh-CN" altLang="en-US"/>
          </a:p>
        </p:txBody>
      </p:sp>
      <p:sp>
        <p:nvSpPr>
          <p:cNvPr id="218121" name="Text Box 9"/>
          <p:cNvSpPr txBox="1">
            <a:spLocks noChangeArrowheads="1"/>
          </p:cNvSpPr>
          <p:nvPr/>
        </p:nvSpPr>
        <p:spPr bwMode="auto">
          <a:xfrm>
            <a:off x="4056063" y="2962275"/>
            <a:ext cx="1271587" cy="395288"/>
          </a:xfrm>
          <a:prstGeom prst="rect">
            <a:avLst/>
          </a:prstGeom>
          <a:solidFill>
            <a:schemeClr val="bg1"/>
          </a:solid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TCP </a:t>
            </a:r>
            <a:r>
              <a:rPr kumimoji="1" lang="zh-CN" altLang="en-US" sz="2000">
                <a:solidFill>
                  <a:srgbClr val="333399"/>
                </a:solidFill>
                <a:latin typeface="Arial" panose="020B0604020202020204" pitchFamily="34" charset="0"/>
              </a:rPr>
              <a:t>报文</a:t>
            </a:r>
            <a:endParaRPr kumimoji="1" lang="zh-CN" altLang="en-US" sz="2000">
              <a:solidFill>
                <a:srgbClr val="333399"/>
              </a:solidFill>
              <a:latin typeface="Arial" panose="020B0604020202020204" pitchFamily="34" charset="0"/>
            </a:endParaRPr>
          </a:p>
        </p:txBody>
      </p:sp>
      <p:sp>
        <p:nvSpPr>
          <p:cNvPr id="218122" name="Rectangle 10"/>
          <p:cNvSpPr>
            <a:spLocks noChangeArrowheads="1"/>
          </p:cNvSpPr>
          <p:nvPr/>
        </p:nvSpPr>
        <p:spPr bwMode="auto">
          <a:xfrm>
            <a:off x="3836988" y="4171950"/>
            <a:ext cx="966787" cy="173038"/>
          </a:xfrm>
          <a:prstGeom prst="rect">
            <a:avLst/>
          </a:prstGeom>
          <a:solidFill>
            <a:schemeClr val="bg1"/>
          </a:solidFill>
          <a:ln w="9525">
            <a:noFill/>
            <a:miter lim="800000"/>
          </a:ln>
          <a:effectLst/>
        </p:spPr>
        <p:txBody>
          <a:bodyPr wrap="none" anchor="ctr"/>
          <a:lstStyle/>
          <a:p>
            <a:endParaRPr lang="zh-CN" altLang="en-US"/>
          </a:p>
        </p:txBody>
      </p:sp>
      <p:sp>
        <p:nvSpPr>
          <p:cNvPr id="218123" name="Text Box 11"/>
          <p:cNvSpPr txBox="1">
            <a:spLocks noChangeArrowheads="1"/>
          </p:cNvSpPr>
          <p:nvPr/>
        </p:nvSpPr>
        <p:spPr bwMode="auto">
          <a:xfrm>
            <a:off x="3713163" y="4040188"/>
            <a:ext cx="1254125" cy="396875"/>
          </a:xfrm>
          <a:prstGeom prst="rect">
            <a:avLst/>
          </a:prstGeom>
          <a:solidFill>
            <a:schemeClr val="bg1"/>
          </a:solid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IP </a:t>
            </a:r>
            <a:r>
              <a:rPr kumimoji="1" lang="zh-CN" altLang="en-US" sz="2000">
                <a:solidFill>
                  <a:srgbClr val="333399"/>
                </a:solidFill>
                <a:latin typeface="Arial" panose="020B0604020202020204" pitchFamily="34" charset="0"/>
              </a:rPr>
              <a:t>数据报</a:t>
            </a:r>
            <a:endParaRPr kumimoji="1" lang="zh-CN" altLang="en-US" sz="2000">
              <a:solidFill>
                <a:srgbClr val="333399"/>
              </a:solidFill>
              <a:latin typeface="Arial" panose="020B0604020202020204" pitchFamily="34" charset="0"/>
            </a:endParaRPr>
          </a:p>
        </p:txBody>
      </p:sp>
      <p:sp>
        <p:nvSpPr>
          <p:cNvPr id="218124" name="Rectangle 12"/>
          <p:cNvSpPr>
            <a:spLocks noChangeArrowheads="1"/>
          </p:cNvSpPr>
          <p:nvPr/>
        </p:nvSpPr>
        <p:spPr bwMode="auto">
          <a:xfrm>
            <a:off x="3895725" y="5159375"/>
            <a:ext cx="820738" cy="182563"/>
          </a:xfrm>
          <a:prstGeom prst="rect">
            <a:avLst/>
          </a:prstGeom>
          <a:solidFill>
            <a:schemeClr val="bg1"/>
          </a:solidFill>
          <a:ln w="9525">
            <a:noFill/>
            <a:miter lim="800000"/>
          </a:ln>
          <a:effectLst/>
        </p:spPr>
        <p:txBody>
          <a:bodyPr wrap="none" anchor="ctr"/>
          <a:lstStyle/>
          <a:p>
            <a:endParaRPr lang="zh-CN" altLang="en-US"/>
          </a:p>
        </p:txBody>
      </p:sp>
      <p:sp>
        <p:nvSpPr>
          <p:cNvPr id="218125" name="Text Box 13"/>
          <p:cNvSpPr txBox="1">
            <a:spLocks noChangeArrowheads="1"/>
          </p:cNvSpPr>
          <p:nvPr/>
        </p:nvSpPr>
        <p:spPr bwMode="auto">
          <a:xfrm>
            <a:off x="3798888" y="5013325"/>
            <a:ext cx="1071562" cy="395288"/>
          </a:xfrm>
          <a:prstGeom prst="rect">
            <a:avLst/>
          </a:prstGeom>
          <a:solidFill>
            <a:schemeClr val="bg1"/>
          </a:solid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MAC </a:t>
            </a:r>
            <a:r>
              <a:rPr kumimoji="1" lang="zh-CN" altLang="en-US" sz="2000">
                <a:solidFill>
                  <a:srgbClr val="333399"/>
                </a:solidFill>
                <a:latin typeface="Arial" panose="020B0604020202020204" pitchFamily="34" charset="0"/>
              </a:rPr>
              <a:t>帧</a:t>
            </a:r>
            <a:endParaRPr kumimoji="1" lang="zh-CN" altLang="en-US" sz="2000">
              <a:solidFill>
                <a:srgbClr val="333399"/>
              </a:solidFill>
              <a:latin typeface="Arial" panose="020B0604020202020204" pitchFamily="34" charset="0"/>
            </a:endParaRPr>
          </a:p>
        </p:txBody>
      </p:sp>
      <p:sp>
        <p:nvSpPr>
          <p:cNvPr id="218130" name="Line 18"/>
          <p:cNvSpPr>
            <a:spLocks noChangeShapeType="1"/>
          </p:cNvSpPr>
          <p:nvPr/>
        </p:nvSpPr>
        <p:spPr bwMode="auto">
          <a:xfrm>
            <a:off x="2403475" y="4111625"/>
            <a:ext cx="0" cy="406400"/>
          </a:xfrm>
          <a:prstGeom prst="line">
            <a:avLst/>
          </a:prstGeom>
          <a:noFill/>
          <a:ln w="9525">
            <a:solidFill>
              <a:schemeClr val="tx1"/>
            </a:solidFill>
            <a:prstDash val="dash"/>
            <a:round/>
          </a:ln>
          <a:effectLst/>
        </p:spPr>
        <p:txBody>
          <a:bodyPr wrap="none" anchor="ctr"/>
          <a:lstStyle/>
          <a:p>
            <a:endParaRPr lang="zh-CN" altLang="en-US"/>
          </a:p>
        </p:txBody>
      </p:sp>
      <p:sp>
        <p:nvSpPr>
          <p:cNvPr id="218131" name="Line 19"/>
          <p:cNvSpPr>
            <a:spLocks noChangeShapeType="1"/>
          </p:cNvSpPr>
          <p:nvPr/>
        </p:nvSpPr>
        <p:spPr bwMode="auto">
          <a:xfrm>
            <a:off x="6223000" y="4111625"/>
            <a:ext cx="0" cy="406400"/>
          </a:xfrm>
          <a:prstGeom prst="line">
            <a:avLst/>
          </a:prstGeom>
          <a:noFill/>
          <a:ln w="9525">
            <a:solidFill>
              <a:schemeClr val="tx1"/>
            </a:solidFill>
            <a:prstDash val="dash"/>
            <a:round/>
          </a:ln>
          <a:effectLst/>
        </p:spPr>
        <p:txBody>
          <a:bodyPr wrap="none" anchor="ctr"/>
          <a:lstStyle/>
          <a:p>
            <a:endParaRPr lang="zh-CN" altLang="en-US"/>
          </a:p>
        </p:txBody>
      </p:sp>
      <p:sp>
        <p:nvSpPr>
          <p:cNvPr id="218132" name="Line 20"/>
          <p:cNvSpPr>
            <a:spLocks noChangeShapeType="1"/>
          </p:cNvSpPr>
          <p:nvPr/>
        </p:nvSpPr>
        <p:spPr bwMode="auto">
          <a:xfrm>
            <a:off x="3089275" y="2986088"/>
            <a:ext cx="12700" cy="558800"/>
          </a:xfrm>
          <a:prstGeom prst="line">
            <a:avLst/>
          </a:prstGeom>
          <a:noFill/>
          <a:ln w="9525">
            <a:solidFill>
              <a:schemeClr val="tx1"/>
            </a:solidFill>
            <a:prstDash val="dash"/>
            <a:round/>
          </a:ln>
          <a:effectLst/>
        </p:spPr>
        <p:txBody>
          <a:bodyPr wrap="none" anchor="ctr"/>
          <a:lstStyle/>
          <a:p>
            <a:endParaRPr lang="zh-CN" altLang="en-US"/>
          </a:p>
        </p:txBody>
      </p:sp>
      <p:sp>
        <p:nvSpPr>
          <p:cNvPr id="218133" name="Line 21"/>
          <p:cNvSpPr>
            <a:spLocks noChangeShapeType="1"/>
          </p:cNvSpPr>
          <p:nvPr/>
        </p:nvSpPr>
        <p:spPr bwMode="auto">
          <a:xfrm>
            <a:off x="6223000" y="2986088"/>
            <a:ext cx="0" cy="558800"/>
          </a:xfrm>
          <a:prstGeom prst="line">
            <a:avLst/>
          </a:prstGeom>
          <a:noFill/>
          <a:ln w="9525">
            <a:solidFill>
              <a:schemeClr val="tx1"/>
            </a:solidFill>
            <a:prstDash val="dash"/>
            <a:round/>
          </a:ln>
          <a:effectLst/>
        </p:spPr>
        <p:txBody>
          <a:bodyPr wrap="none" anchor="ctr"/>
          <a:lstStyle/>
          <a:p>
            <a:endParaRPr lang="zh-CN" altLang="en-US"/>
          </a:p>
        </p:txBody>
      </p:sp>
      <p:sp>
        <p:nvSpPr>
          <p:cNvPr id="218134" name="Line 22"/>
          <p:cNvSpPr>
            <a:spLocks noChangeShapeType="1"/>
          </p:cNvSpPr>
          <p:nvPr/>
        </p:nvSpPr>
        <p:spPr bwMode="auto">
          <a:xfrm flipV="1">
            <a:off x="6589713" y="4292600"/>
            <a:ext cx="2303462" cy="0"/>
          </a:xfrm>
          <a:prstGeom prst="line">
            <a:avLst/>
          </a:prstGeom>
          <a:noFill/>
          <a:ln w="28575">
            <a:solidFill>
              <a:schemeClr val="tx1"/>
            </a:solidFill>
            <a:prstDash val="dash"/>
            <a:round/>
          </a:ln>
          <a:effectLst/>
        </p:spPr>
        <p:txBody>
          <a:bodyPr wrap="none" anchor="ctr"/>
          <a:lstStyle/>
          <a:p>
            <a:endParaRPr lang="zh-CN" altLang="en-US"/>
          </a:p>
        </p:txBody>
      </p:sp>
      <p:sp>
        <p:nvSpPr>
          <p:cNvPr id="218135" name="Rectangle 23"/>
          <p:cNvSpPr>
            <a:spLocks noChangeArrowheads="1"/>
          </p:cNvSpPr>
          <p:nvPr/>
        </p:nvSpPr>
        <p:spPr bwMode="auto">
          <a:xfrm>
            <a:off x="3089275" y="2490788"/>
            <a:ext cx="3133725" cy="487362"/>
          </a:xfrm>
          <a:prstGeom prst="rect">
            <a:avLst/>
          </a:prstGeom>
          <a:solidFill>
            <a:srgbClr val="66FF99"/>
          </a:solidFill>
          <a:ln w="28575">
            <a:solidFill>
              <a:schemeClr val="tx1"/>
            </a:solidFill>
            <a:miter lim="800000"/>
          </a:ln>
          <a:effectLst/>
        </p:spPr>
        <p:txBody>
          <a:bodyPr wrap="none" anchor="ctr"/>
          <a:lstStyle/>
          <a:p>
            <a:endParaRPr lang="zh-CN" altLang="en-US"/>
          </a:p>
        </p:txBody>
      </p:sp>
      <p:sp>
        <p:nvSpPr>
          <p:cNvPr id="218136" name="Line 24"/>
          <p:cNvSpPr>
            <a:spLocks noChangeShapeType="1"/>
          </p:cNvSpPr>
          <p:nvPr/>
        </p:nvSpPr>
        <p:spPr bwMode="auto">
          <a:xfrm flipH="1">
            <a:off x="3775075" y="2490788"/>
            <a:ext cx="0" cy="487362"/>
          </a:xfrm>
          <a:prstGeom prst="line">
            <a:avLst/>
          </a:prstGeom>
          <a:noFill/>
          <a:ln w="19050">
            <a:solidFill>
              <a:schemeClr val="tx1"/>
            </a:solidFill>
            <a:round/>
          </a:ln>
          <a:effectLst/>
        </p:spPr>
        <p:txBody>
          <a:bodyPr wrap="none" anchor="ctr"/>
          <a:lstStyle/>
          <a:p>
            <a:endParaRPr lang="zh-CN" altLang="en-US"/>
          </a:p>
        </p:txBody>
      </p:sp>
      <p:sp>
        <p:nvSpPr>
          <p:cNvPr id="218137" name="Text Box 25"/>
          <p:cNvSpPr txBox="1">
            <a:spLocks noChangeArrowheads="1"/>
          </p:cNvSpPr>
          <p:nvPr/>
        </p:nvSpPr>
        <p:spPr bwMode="auto">
          <a:xfrm>
            <a:off x="4279900" y="2492375"/>
            <a:ext cx="1454150"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应用层数据</a:t>
            </a:r>
            <a:endParaRPr kumimoji="1" lang="zh-CN" altLang="en-US" sz="2000">
              <a:solidFill>
                <a:srgbClr val="333399"/>
              </a:solidFill>
              <a:latin typeface="Arial" panose="020B0604020202020204" pitchFamily="34" charset="0"/>
            </a:endParaRPr>
          </a:p>
        </p:txBody>
      </p:sp>
      <p:sp>
        <p:nvSpPr>
          <p:cNvPr id="218138" name="Text Box 26"/>
          <p:cNvSpPr txBox="1">
            <a:spLocks noChangeArrowheads="1"/>
          </p:cNvSpPr>
          <p:nvPr/>
        </p:nvSpPr>
        <p:spPr bwMode="auto">
          <a:xfrm>
            <a:off x="3063875" y="2493963"/>
            <a:ext cx="692150" cy="395287"/>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首部</a:t>
            </a:r>
            <a:endParaRPr kumimoji="1" lang="zh-CN" altLang="en-US" sz="2000">
              <a:solidFill>
                <a:srgbClr val="333399"/>
              </a:solidFill>
              <a:latin typeface="Arial" panose="020B0604020202020204" pitchFamily="34" charset="0"/>
            </a:endParaRPr>
          </a:p>
        </p:txBody>
      </p:sp>
      <p:sp>
        <p:nvSpPr>
          <p:cNvPr id="218139" name="Rectangle 27"/>
          <p:cNvSpPr>
            <a:spLocks noChangeArrowheads="1"/>
          </p:cNvSpPr>
          <p:nvPr/>
        </p:nvSpPr>
        <p:spPr bwMode="auto">
          <a:xfrm>
            <a:off x="2403475" y="3544888"/>
            <a:ext cx="3819525" cy="487362"/>
          </a:xfrm>
          <a:prstGeom prst="rect">
            <a:avLst/>
          </a:prstGeom>
          <a:solidFill>
            <a:srgbClr val="FFFF99"/>
          </a:solidFill>
          <a:ln w="28575">
            <a:solidFill>
              <a:schemeClr val="tx1"/>
            </a:solidFill>
            <a:miter lim="800000"/>
          </a:ln>
          <a:effectLst/>
        </p:spPr>
        <p:txBody>
          <a:bodyPr wrap="none" anchor="ctr"/>
          <a:lstStyle/>
          <a:p>
            <a:endParaRPr lang="zh-CN" altLang="en-US"/>
          </a:p>
        </p:txBody>
      </p:sp>
      <p:sp>
        <p:nvSpPr>
          <p:cNvPr id="218140" name="Line 28"/>
          <p:cNvSpPr>
            <a:spLocks noChangeShapeType="1"/>
          </p:cNvSpPr>
          <p:nvPr/>
        </p:nvSpPr>
        <p:spPr bwMode="auto">
          <a:xfrm>
            <a:off x="3089275" y="3544888"/>
            <a:ext cx="0" cy="487362"/>
          </a:xfrm>
          <a:prstGeom prst="line">
            <a:avLst/>
          </a:prstGeom>
          <a:noFill/>
          <a:ln w="19050">
            <a:solidFill>
              <a:schemeClr val="tx1"/>
            </a:solidFill>
            <a:round/>
          </a:ln>
          <a:effectLst/>
        </p:spPr>
        <p:txBody>
          <a:bodyPr wrap="none" anchor="ctr"/>
          <a:lstStyle/>
          <a:p>
            <a:endParaRPr lang="zh-CN" altLang="en-US"/>
          </a:p>
        </p:txBody>
      </p:sp>
      <p:sp>
        <p:nvSpPr>
          <p:cNvPr id="218141" name="Text Box 29"/>
          <p:cNvSpPr txBox="1">
            <a:spLocks noChangeArrowheads="1"/>
          </p:cNvSpPr>
          <p:nvPr/>
        </p:nvSpPr>
        <p:spPr bwMode="auto">
          <a:xfrm>
            <a:off x="2379663" y="3536950"/>
            <a:ext cx="690562"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首部</a:t>
            </a:r>
            <a:endParaRPr kumimoji="1" lang="zh-CN" altLang="en-US" sz="2000">
              <a:solidFill>
                <a:srgbClr val="333399"/>
              </a:solidFill>
              <a:latin typeface="Arial" panose="020B0604020202020204" pitchFamily="34" charset="0"/>
            </a:endParaRPr>
          </a:p>
        </p:txBody>
      </p:sp>
      <p:sp>
        <p:nvSpPr>
          <p:cNvPr id="218142" name="Rectangle 30"/>
          <p:cNvSpPr>
            <a:spLocks noChangeArrowheads="1"/>
          </p:cNvSpPr>
          <p:nvPr/>
        </p:nvSpPr>
        <p:spPr bwMode="auto">
          <a:xfrm>
            <a:off x="1728788" y="4548188"/>
            <a:ext cx="684212" cy="457200"/>
          </a:xfrm>
          <a:prstGeom prst="rect">
            <a:avLst/>
          </a:prstGeom>
          <a:solidFill>
            <a:srgbClr val="EAEAEA"/>
          </a:solidFill>
          <a:ln w="9525">
            <a:noFill/>
            <a:miter lim="800000"/>
          </a:ln>
          <a:effectLst/>
        </p:spPr>
        <p:txBody>
          <a:bodyPr wrap="none" anchor="ctr"/>
          <a:lstStyle/>
          <a:p>
            <a:endParaRPr lang="zh-CN" altLang="en-US"/>
          </a:p>
        </p:txBody>
      </p:sp>
      <p:sp>
        <p:nvSpPr>
          <p:cNvPr id="218143" name="Rectangle 31"/>
          <p:cNvSpPr>
            <a:spLocks noChangeArrowheads="1"/>
          </p:cNvSpPr>
          <p:nvPr/>
        </p:nvSpPr>
        <p:spPr bwMode="auto">
          <a:xfrm>
            <a:off x="1719263" y="4518025"/>
            <a:ext cx="5189537" cy="487363"/>
          </a:xfrm>
          <a:prstGeom prst="rect">
            <a:avLst/>
          </a:prstGeom>
          <a:solidFill>
            <a:srgbClr val="CCECFF"/>
          </a:solidFill>
          <a:ln w="28575">
            <a:solidFill>
              <a:schemeClr val="tx1"/>
            </a:solidFill>
            <a:miter lim="800000"/>
          </a:ln>
          <a:effectLst/>
        </p:spPr>
        <p:txBody>
          <a:bodyPr wrap="none" anchor="ctr"/>
          <a:lstStyle/>
          <a:p>
            <a:endParaRPr lang="zh-CN" altLang="en-US"/>
          </a:p>
        </p:txBody>
      </p:sp>
      <p:sp>
        <p:nvSpPr>
          <p:cNvPr id="218144" name="Line 32"/>
          <p:cNvSpPr>
            <a:spLocks noChangeShapeType="1"/>
          </p:cNvSpPr>
          <p:nvPr/>
        </p:nvSpPr>
        <p:spPr bwMode="auto">
          <a:xfrm>
            <a:off x="2403475" y="4518025"/>
            <a:ext cx="0" cy="487363"/>
          </a:xfrm>
          <a:prstGeom prst="line">
            <a:avLst/>
          </a:prstGeom>
          <a:noFill/>
          <a:ln w="19050">
            <a:solidFill>
              <a:schemeClr val="tx1"/>
            </a:solidFill>
            <a:round/>
          </a:ln>
          <a:effectLst/>
        </p:spPr>
        <p:txBody>
          <a:bodyPr wrap="none" anchor="ctr"/>
          <a:lstStyle/>
          <a:p>
            <a:endParaRPr lang="zh-CN" altLang="en-US"/>
          </a:p>
        </p:txBody>
      </p:sp>
      <p:sp>
        <p:nvSpPr>
          <p:cNvPr id="218145" name="Line 33"/>
          <p:cNvSpPr>
            <a:spLocks noChangeShapeType="1"/>
          </p:cNvSpPr>
          <p:nvPr/>
        </p:nvSpPr>
        <p:spPr bwMode="auto">
          <a:xfrm>
            <a:off x="6223000" y="4518025"/>
            <a:ext cx="0" cy="487363"/>
          </a:xfrm>
          <a:prstGeom prst="line">
            <a:avLst/>
          </a:prstGeom>
          <a:noFill/>
          <a:ln w="19050">
            <a:solidFill>
              <a:schemeClr val="tx1"/>
            </a:solidFill>
            <a:round/>
          </a:ln>
          <a:effectLst/>
        </p:spPr>
        <p:txBody>
          <a:bodyPr wrap="none" anchor="ctr"/>
          <a:lstStyle/>
          <a:p>
            <a:endParaRPr lang="zh-CN" altLang="en-US"/>
          </a:p>
        </p:txBody>
      </p:sp>
      <p:sp>
        <p:nvSpPr>
          <p:cNvPr id="218146" name="Text Box 34"/>
          <p:cNvSpPr txBox="1">
            <a:spLocks noChangeArrowheads="1"/>
          </p:cNvSpPr>
          <p:nvPr/>
        </p:nvSpPr>
        <p:spPr bwMode="auto">
          <a:xfrm>
            <a:off x="6184900" y="4513263"/>
            <a:ext cx="692150" cy="398462"/>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尾部</a:t>
            </a:r>
            <a:endParaRPr kumimoji="1" lang="zh-CN" altLang="en-US" sz="2000">
              <a:solidFill>
                <a:srgbClr val="333399"/>
              </a:solidFill>
              <a:latin typeface="Arial" panose="020B0604020202020204" pitchFamily="34" charset="0"/>
            </a:endParaRPr>
          </a:p>
        </p:txBody>
      </p:sp>
      <p:sp>
        <p:nvSpPr>
          <p:cNvPr id="218147" name="Text Box 35"/>
          <p:cNvSpPr txBox="1">
            <a:spLocks noChangeArrowheads="1"/>
          </p:cNvSpPr>
          <p:nvPr/>
        </p:nvSpPr>
        <p:spPr bwMode="auto">
          <a:xfrm>
            <a:off x="1708150" y="4513263"/>
            <a:ext cx="690563" cy="398462"/>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首部</a:t>
            </a:r>
            <a:endParaRPr kumimoji="1" lang="zh-CN" altLang="en-US" sz="2000">
              <a:solidFill>
                <a:srgbClr val="333399"/>
              </a:solidFill>
              <a:latin typeface="Arial" panose="020B0604020202020204" pitchFamily="34" charset="0"/>
            </a:endParaRPr>
          </a:p>
        </p:txBody>
      </p:sp>
      <p:grpSp>
        <p:nvGrpSpPr>
          <p:cNvPr id="2" name="Group 49"/>
          <p:cNvGrpSpPr/>
          <p:nvPr/>
        </p:nvGrpSpPr>
        <p:grpSpPr bwMode="auto">
          <a:xfrm>
            <a:off x="288925" y="3824288"/>
            <a:ext cx="8440738" cy="1692275"/>
            <a:chOff x="182" y="2409"/>
            <a:chExt cx="5317" cy="1066"/>
          </a:xfrm>
        </p:grpSpPr>
        <p:grpSp>
          <p:nvGrpSpPr>
            <p:cNvPr id="3" name="Group 45"/>
            <p:cNvGrpSpPr/>
            <p:nvPr/>
          </p:nvGrpSpPr>
          <p:grpSpPr bwMode="auto">
            <a:xfrm>
              <a:off x="4423" y="2709"/>
              <a:ext cx="1076" cy="766"/>
              <a:chOff x="4423" y="2709"/>
              <a:chExt cx="1076" cy="766"/>
            </a:xfrm>
          </p:grpSpPr>
          <p:sp>
            <p:nvSpPr>
              <p:cNvPr id="218127" name="AutoShape 15"/>
              <p:cNvSpPr>
                <a:spLocks noChangeArrowheads="1"/>
              </p:cNvSpPr>
              <p:nvPr/>
            </p:nvSpPr>
            <p:spPr bwMode="auto">
              <a:xfrm flipV="1">
                <a:off x="4831" y="2709"/>
                <a:ext cx="186" cy="358"/>
              </a:xfrm>
              <a:prstGeom prst="upArrow">
                <a:avLst>
                  <a:gd name="adj1" fmla="val 50000"/>
                  <a:gd name="adj2" fmla="val 81801"/>
                </a:avLst>
              </a:prstGeom>
              <a:solidFill>
                <a:srgbClr val="333399"/>
              </a:solidFill>
              <a:ln w="9525">
                <a:solidFill>
                  <a:schemeClr val="tx1"/>
                </a:solidFill>
                <a:miter lim="800000"/>
              </a:ln>
              <a:effectLst/>
            </p:spPr>
            <p:txBody>
              <a:bodyPr vert="eaVert" wrap="none" anchor="ctr"/>
              <a:lstStyle/>
              <a:p>
                <a:endParaRPr lang="zh-CN" altLang="en-US"/>
              </a:p>
            </p:txBody>
          </p:sp>
          <p:sp>
            <p:nvSpPr>
              <p:cNvPr id="218129" name="Text Box 17"/>
              <p:cNvSpPr txBox="1">
                <a:spLocks noChangeArrowheads="1"/>
              </p:cNvSpPr>
              <p:nvPr/>
            </p:nvSpPr>
            <p:spPr bwMode="auto">
              <a:xfrm>
                <a:off x="4423" y="3033"/>
                <a:ext cx="1076" cy="442"/>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链路层及以下</a:t>
                </a:r>
                <a:endParaRPr kumimoji="1" lang="zh-CN" altLang="en-US" sz="2000">
                  <a:solidFill>
                    <a:srgbClr val="333399"/>
                  </a:solidFill>
                  <a:latin typeface="Arial" panose="020B0604020202020204" pitchFamily="34" charset="0"/>
                </a:endParaRPr>
              </a:p>
              <a:p>
                <a:r>
                  <a:rPr kumimoji="1" lang="zh-CN" altLang="en-US" sz="2000">
                    <a:solidFill>
                      <a:srgbClr val="333399"/>
                    </a:solidFill>
                    <a:latin typeface="Arial" panose="020B0604020202020204" pitchFamily="34" charset="0"/>
                  </a:rPr>
                  <a:t>使用硬件地址</a:t>
                </a:r>
                <a:endParaRPr kumimoji="1" lang="zh-CN" altLang="en-US" sz="2000">
                  <a:solidFill>
                    <a:srgbClr val="333399"/>
                  </a:solidFill>
                  <a:latin typeface="Arial" panose="020B0604020202020204" pitchFamily="34" charset="0"/>
                </a:endParaRPr>
              </a:p>
            </p:txBody>
          </p:sp>
        </p:grpSp>
        <p:grpSp>
          <p:nvGrpSpPr>
            <p:cNvPr id="4" name="Group 47"/>
            <p:cNvGrpSpPr/>
            <p:nvPr/>
          </p:nvGrpSpPr>
          <p:grpSpPr bwMode="auto">
            <a:xfrm>
              <a:off x="182" y="2409"/>
              <a:ext cx="802" cy="291"/>
              <a:chOff x="182" y="2409"/>
              <a:chExt cx="802" cy="291"/>
            </a:xfrm>
          </p:grpSpPr>
          <p:sp>
            <p:nvSpPr>
              <p:cNvPr id="218149" name="AutoShape 37"/>
              <p:cNvSpPr>
                <a:spLocks noChangeArrowheads="1"/>
              </p:cNvSpPr>
              <p:nvPr/>
            </p:nvSpPr>
            <p:spPr bwMode="auto">
              <a:xfrm>
                <a:off x="182" y="2427"/>
                <a:ext cx="802" cy="273"/>
              </a:xfrm>
              <a:prstGeom prst="wedgeRoundRectCallout">
                <a:avLst>
                  <a:gd name="adj1" fmla="val 72116"/>
                  <a:gd name="adj2" fmla="val 129167"/>
                  <a:gd name="adj3" fmla="val 16667"/>
                </a:avLst>
              </a:prstGeom>
              <a:solidFill>
                <a:srgbClr val="CCECFF"/>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000">
                  <a:solidFill>
                    <a:srgbClr val="333399"/>
                  </a:solidFill>
                  <a:latin typeface="Arial" panose="020B0604020202020204" pitchFamily="34" charset="0"/>
                </a:endParaRPr>
              </a:p>
            </p:txBody>
          </p:sp>
          <p:sp>
            <p:nvSpPr>
              <p:cNvPr id="218150" name="Text Box 38"/>
              <p:cNvSpPr txBox="1">
                <a:spLocks noChangeArrowheads="1"/>
              </p:cNvSpPr>
              <p:nvPr/>
            </p:nvSpPr>
            <p:spPr bwMode="auto">
              <a:xfrm>
                <a:off x="190" y="2409"/>
                <a:ext cx="755" cy="250"/>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硬件地址</a:t>
                </a:r>
                <a:endParaRPr kumimoji="1" lang="zh-CN" altLang="en-US" sz="2000">
                  <a:solidFill>
                    <a:srgbClr val="333399"/>
                  </a:solidFill>
                  <a:latin typeface="Arial" panose="020B0604020202020204" pitchFamily="34" charset="0"/>
                </a:endParaRPr>
              </a:p>
            </p:txBody>
          </p:sp>
        </p:grpSp>
      </p:grpSp>
      <p:grpSp>
        <p:nvGrpSpPr>
          <p:cNvPr id="5" name="Group 48"/>
          <p:cNvGrpSpPr/>
          <p:nvPr/>
        </p:nvGrpSpPr>
        <p:grpSpPr bwMode="auto">
          <a:xfrm>
            <a:off x="1462088" y="2887663"/>
            <a:ext cx="7142162" cy="1412875"/>
            <a:chOff x="921" y="1819"/>
            <a:chExt cx="4499" cy="890"/>
          </a:xfrm>
        </p:grpSpPr>
        <p:grpSp>
          <p:nvGrpSpPr>
            <p:cNvPr id="6" name="Group 44"/>
            <p:cNvGrpSpPr/>
            <p:nvPr/>
          </p:nvGrpSpPr>
          <p:grpSpPr bwMode="auto">
            <a:xfrm>
              <a:off x="4344" y="1854"/>
              <a:ext cx="1076" cy="855"/>
              <a:chOff x="4344" y="1854"/>
              <a:chExt cx="1076" cy="855"/>
            </a:xfrm>
          </p:grpSpPr>
          <p:sp>
            <p:nvSpPr>
              <p:cNvPr id="218126" name="AutoShape 14"/>
              <p:cNvSpPr>
                <a:spLocks noChangeArrowheads="1"/>
              </p:cNvSpPr>
              <p:nvPr/>
            </p:nvSpPr>
            <p:spPr bwMode="auto">
              <a:xfrm>
                <a:off x="4831" y="2352"/>
                <a:ext cx="186" cy="357"/>
              </a:xfrm>
              <a:prstGeom prst="upArrow">
                <a:avLst>
                  <a:gd name="adj1" fmla="val 50000"/>
                  <a:gd name="adj2" fmla="val 69479"/>
                </a:avLst>
              </a:prstGeom>
              <a:solidFill>
                <a:srgbClr val="FFCCFF"/>
              </a:solidFill>
              <a:ln w="9525">
                <a:solidFill>
                  <a:schemeClr val="tx1"/>
                </a:solidFill>
                <a:miter lim="800000"/>
              </a:ln>
              <a:effectLst/>
            </p:spPr>
            <p:txBody>
              <a:bodyPr vert="eaVert" wrap="none" anchor="ctr"/>
              <a:lstStyle/>
              <a:p>
                <a:endParaRPr lang="zh-CN" altLang="en-US"/>
              </a:p>
            </p:txBody>
          </p:sp>
          <p:sp>
            <p:nvSpPr>
              <p:cNvPr id="218128" name="Text Box 16"/>
              <p:cNvSpPr txBox="1">
                <a:spLocks noChangeArrowheads="1"/>
              </p:cNvSpPr>
              <p:nvPr/>
            </p:nvSpPr>
            <p:spPr bwMode="auto">
              <a:xfrm>
                <a:off x="4344" y="1854"/>
                <a:ext cx="1076" cy="442"/>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网络层及以上</a:t>
                </a:r>
                <a:endParaRPr kumimoji="1" lang="zh-CN" altLang="en-US" sz="2000">
                  <a:solidFill>
                    <a:srgbClr val="333399"/>
                  </a:solidFill>
                  <a:latin typeface="Arial" panose="020B0604020202020204" pitchFamily="34" charset="0"/>
                </a:endParaRPr>
              </a:p>
              <a:p>
                <a:r>
                  <a:rPr kumimoji="1" lang="zh-CN" altLang="en-US" sz="2000">
                    <a:solidFill>
                      <a:srgbClr val="333399"/>
                    </a:solidFill>
                    <a:latin typeface="Arial" panose="020B0604020202020204" pitchFamily="34" charset="0"/>
                  </a:rPr>
                  <a:t> 使用 </a:t>
                </a:r>
                <a:r>
                  <a:rPr kumimoji="1" lang="en-US" altLang="zh-CN" sz="2000">
                    <a:solidFill>
                      <a:srgbClr val="333399"/>
                    </a:solidFill>
                    <a:latin typeface="Arial" panose="020B0604020202020204" pitchFamily="34" charset="0"/>
                  </a:rPr>
                  <a:t>IP </a:t>
                </a:r>
                <a:r>
                  <a:rPr kumimoji="1" lang="zh-CN" altLang="en-US" sz="2000">
                    <a:solidFill>
                      <a:srgbClr val="333399"/>
                    </a:solidFill>
                    <a:latin typeface="Arial" panose="020B0604020202020204" pitchFamily="34" charset="0"/>
                  </a:rPr>
                  <a:t>地址</a:t>
                </a:r>
                <a:endParaRPr kumimoji="1" lang="zh-CN" altLang="en-US" sz="2000">
                  <a:solidFill>
                    <a:srgbClr val="333399"/>
                  </a:solidFill>
                  <a:latin typeface="Arial" panose="020B0604020202020204" pitchFamily="34" charset="0"/>
                </a:endParaRPr>
              </a:p>
            </p:txBody>
          </p:sp>
        </p:grpSp>
        <p:grpSp>
          <p:nvGrpSpPr>
            <p:cNvPr id="7" name="Group 46"/>
            <p:cNvGrpSpPr/>
            <p:nvPr/>
          </p:nvGrpSpPr>
          <p:grpSpPr bwMode="auto">
            <a:xfrm>
              <a:off x="921" y="1819"/>
              <a:ext cx="654" cy="261"/>
              <a:chOff x="921" y="1819"/>
              <a:chExt cx="654" cy="261"/>
            </a:xfrm>
          </p:grpSpPr>
          <p:sp>
            <p:nvSpPr>
              <p:cNvPr id="218152" name="AutoShape 40"/>
              <p:cNvSpPr>
                <a:spLocks noChangeArrowheads="1"/>
              </p:cNvSpPr>
              <p:nvPr/>
            </p:nvSpPr>
            <p:spPr bwMode="auto">
              <a:xfrm>
                <a:off x="921" y="1826"/>
                <a:ext cx="654" cy="254"/>
              </a:xfrm>
              <a:prstGeom prst="wedgeRoundRectCallout">
                <a:avLst>
                  <a:gd name="adj1" fmla="val 72171"/>
                  <a:gd name="adj2" fmla="val 129134"/>
                  <a:gd name="adj3" fmla="val 16667"/>
                </a:avLst>
              </a:prstGeom>
              <a:solidFill>
                <a:srgbClr val="FFCCFF"/>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000">
                  <a:solidFill>
                    <a:srgbClr val="333399"/>
                  </a:solidFill>
                  <a:latin typeface="Arial" panose="020B0604020202020204" pitchFamily="34" charset="0"/>
                </a:endParaRPr>
              </a:p>
            </p:txBody>
          </p:sp>
          <p:sp>
            <p:nvSpPr>
              <p:cNvPr id="218153" name="Text Box 41"/>
              <p:cNvSpPr txBox="1">
                <a:spLocks noChangeArrowheads="1"/>
              </p:cNvSpPr>
              <p:nvPr/>
            </p:nvSpPr>
            <p:spPr bwMode="auto">
              <a:xfrm>
                <a:off x="927" y="1819"/>
                <a:ext cx="630" cy="250"/>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IP </a:t>
                </a:r>
                <a:r>
                  <a:rPr kumimoji="1" lang="zh-CN" altLang="en-US" sz="2000">
                    <a:solidFill>
                      <a:srgbClr val="333399"/>
                    </a:solidFill>
                    <a:latin typeface="Arial" panose="020B0604020202020204" pitchFamily="34" charset="0"/>
                  </a:rPr>
                  <a:t>地址</a:t>
                </a:r>
                <a:endParaRPr kumimoji="1" lang="zh-CN" altLang="en-US" sz="2000">
                  <a:solidFill>
                    <a:srgbClr val="333399"/>
                  </a:solidFill>
                  <a:latin typeface="Arial" panose="020B0604020202020204" pitchFamily="34" charset="0"/>
                </a:endParaRPr>
              </a:p>
            </p:txBody>
          </p:sp>
        </p:grpSp>
      </p:grpSp>
      <p:sp>
        <p:nvSpPr>
          <p:cNvPr id="218155" name="Rectangle 43"/>
          <p:cNvSpPr>
            <a:spLocks noChangeArrowheads="1"/>
          </p:cNvSpPr>
          <p:nvPr/>
        </p:nvSpPr>
        <p:spPr bwMode="auto">
          <a:xfrm>
            <a:off x="2424113" y="4548188"/>
            <a:ext cx="3776662" cy="433387"/>
          </a:xfrm>
          <a:prstGeom prst="rect">
            <a:avLst/>
          </a:prstGeom>
          <a:solidFill>
            <a:srgbClr val="FFFF99"/>
          </a:solidFill>
          <a:ln w="9525">
            <a:no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emph" presetSubtype="0" repeatCount="4000" fill="hold" nodeType="clickEffect">
                                  <p:stCondLst>
                                    <p:cond delay="0"/>
                                  </p:stCondLst>
                                  <p:childTnLst>
                                    <p:anim calcmode="discrete" valueType="str">
                                      <p:cBhvr>
                                        <p:cTn id="1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4000" fill="hold" nodeType="clickEffect">
                                  <p:stCondLst>
                                    <p:cond delay="0"/>
                                  </p:stCondLst>
                                  <p:childTnLst>
                                    <p:anim calcmode="discrete" valueType="str">
                                      <p:cBhvr>
                                        <p:cTn id="20"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Freeform 2"/>
          <p:cNvSpPr/>
          <p:nvPr/>
        </p:nvSpPr>
        <p:spPr bwMode="auto">
          <a:xfrm>
            <a:off x="2586038" y="1239838"/>
            <a:ext cx="249237"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3635" name="Freeform 3"/>
          <p:cNvSpPr/>
          <p:nvPr/>
        </p:nvSpPr>
        <p:spPr bwMode="auto">
          <a:xfrm>
            <a:off x="5330825" y="1239838"/>
            <a:ext cx="169863" cy="531812"/>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3636" name="Line 4"/>
          <p:cNvSpPr>
            <a:spLocks noChangeShapeType="1"/>
          </p:cNvSpPr>
          <p:nvPr/>
        </p:nvSpPr>
        <p:spPr bwMode="auto">
          <a:xfrm rot="-5400000">
            <a:off x="8356601" y="1504950"/>
            <a:ext cx="533400" cy="3175"/>
          </a:xfrm>
          <a:prstGeom prst="line">
            <a:avLst/>
          </a:prstGeom>
          <a:noFill/>
          <a:ln w="28575">
            <a:solidFill>
              <a:srgbClr val="333399"/>
            </a:solidFill>
            <a:round/>
          </a:ln>
          <a:effectLst/>
        </p:spPr>
        <p:txBody>
          <a:bodyPr wrap="none" anchor="ctr"/>
          <a:lstStyle/>
          <a:p>
            <a:endParaRPr lang="zh-CN" altLang="en-US"/>
          </a:p>
        </p:txBody>
      </p:sp>
      <p:sp>
        <p:nvSpPr>
          <p:cNvPr id="453637" name="Line 5"/>
          <p:cNvSpPr>
            <a:spLocks noChangeShapeType="1"/>
          </p:cNvSpPr>
          <p:nvPr/>
        </p:nvSpPr>
        <p:spPr bwMode="auto">
          <a:xfrm rot="-5400000">
            <a:off x="203201" y="1504950"/>
            <a:ext cx="533400" cy="3175"/>
          </a:xfrm>
          <a:prstGeom prst="line">
            <a:avLst/>
          </a:prstGeom>
          <a:noFill/>
          <a:ln w="28575">
            <a:solidFill>
              <a:srgbClr val="333399"/>
            </a:solidFill>
            <a:round/>
          </a:ln>
          <a:effectLst/>
        </p:spPr>
        <p:txBody>
          <a:bodyPr wrap="none" anchor="ctr"/>
          <a:lstStyle/>
          <a:p>
            <a:endParaRPr lang="zh-CN" altLang="en-US"/>
          </a:p>
        </p:txBody>
      </p:sp>
      <p:sp>
        <p:nvSpPr>
          <p:cNvPr id="453638" name="Line 6"/>
          <p:cNvSpPr>
            <a:spLocks noChangeShapeType="1"/>
          </p:cNvSpPr>
          <p:nvPr/>
        </p:nvSpPr>
        <p:spPr bwMode="auto">
          <a:xfrm>
            <a:off x="233363" y="1773238"/>
            <a:ext cx="2587625" cy="0"/>
          </a:xfrm>
          <a:prstGeom prst="line">
            <a:avLst/>
          </a:prstGeom>
          <a:noFill/>
          <a:ln w="57150">
            <a:solidFill>
              <a:srgbClr val="333399"/>
            </a:solidFill>
            <a:round/>
          </a:ln>
          <a:effectLst/>
        </p:spPr>
        <p:txBody>
          <a:bodyPr wrap="none" anchor="ctr"/>
          <a:lstStyle/>
          <a:p>
            <a:endParaRPr lang="zh-CN" altLang="en-US"/>
          </a:p>
        </p:txBody>
      </p:sp>
      <p:sp>
        <p:nvSpPr>
          <p:cNvPr id="453639" name="Text Box 7"/>
          <p:cNvSpPr txBox="1">
            <a:spLocks noChangeArrowheads="1"/>
          </p:cNvSpPr>
          <p:nvPr/>
        </p:nvSpPr>
        <p:spPr bwMode="auto">
          <a:xfrm>
            <a:off x="488950"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3640" name="Text Box 8"/>
          <p:cNvSpPr txBox="1">
            <a:spLocks noChangeArrowheads="1"/>
          </p:cNvSpPr>
          <p:nvPr/>
        </p:nvSpPr>
        <p:spPr bwMode="auto">
          <a:xfrm>
            <a:off x="4781550"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53641" name="Text Box 9"/>
          <p:cNvSpPr txBox="1">
            <a:spLocks noChangeArrowheads="1"/>
          </p:cNvSpPr>
          <p:nvPr/>
        </p:nvSpPr>
        <p:spPr bwMode="auto">
          <a:xfrm>
            <a:off x="3514725"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53642" name="Text Box 10"/>
          <p:cNvSpPr txBox="1">
            <a:spLocks noChangeArrowheads="1"/>
          </p:cNvSpPr>
          <p:nvPr/>
        </p:nvSpPr>
        <p:spPr bwMode="auto">
          <a:xfrm>
            <a:off x="2036763" y="1258888"/>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53643" name="Line 11"/>
          <p:cNvSpPr>
            <a:spLocks noChangeShapeType="1"/>
          </p:cNvSpPr>
          <p:nvPr/>
        </p:nvSpPr>
        <p:spPr bwMode="auto">
          <a:xfrm>
            <a:off x="6037263" y="1773238"/>
            <a:ext cx="2901950" cy="0"/>
          </a:xfrm>
          <a:prstGeom prst="line">
            <a:avLst/>
          </a:prstGeom>
          <a:noFill/>
          <a:ln w="57150">
            <a:solidFill>
              <a:srgbClr val="333399"/>
            </a:solidFill>
            <a:round/>
          </a:ln>
          <a:effectLst/>
        </p:spPr>
        <p:txBody>
          <a:bodyPr wrap="none" anchor="ctr"/>
          <a:lstStyle/>
          <a:p>
            <a:endParaRPr lang="zh-CN" altLang="en-US"/>
          </a:p>
        </p:txBody>
      </p:sp>
      <p:sp>
        <p:nvSpPr>
          <p:cNvPr id="453644" name="Text Box 12"/>
          <p:cNvSpPr txBox="1">
            <a:spLocks noChangeArrowheads="1"/>
          </p:cNvSpPr>
          <p:nvPr/>
        </p:nvSpPr>
        <p:spPr bwMode="auto">
          <a:xfrm>
            <a:off x="6259513" y="1258888"/>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53645" name="Text Box 13"/>
          <p:cNvSpPr txBox="1">
            <a:spLocks noChangeArrowheads="1"/>
          </p:cNvSpPr>
          <p:nvPr/>
        </p:nvSpPr>
        <p:spPr bwMode="auto">
          <a:xfrm>
            <a:off x="76200" y="182563"/>
            <a:ext cx="9540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3646" name="Text Box 14"/>
          <p:cNvSpPr txBox="1">
            <a:spLocks noChangeArrowheads="1"/>
          </p:cNvSpPr>
          <p:nvPr/>
        </p:nvSpPr>
        <p:spPr bwMode="auto">
          <a:xfrm>
            <a:off x="8154988" y="157163"/>
            <a:ext cx="9540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3647" name="Line 15"/>
          <p:cNvSpPr>
            <a:spLocks noChangeShapeType="1"/>
          </p:cNvSpPr>
          <p:nvPr/>
        </p:nvSpPr>
        <p:spPr bwMode="auto">
          <a:xfrm>
            <a:off x="3292475" y="1773238"/>
            <a:ext cx="2273300" cy="0"/>
          </a:xfrm>
          <a:prstGeom prst="line">
            <a:avLst/>
          </a:prstGeom>
          <a:noFill/>
          <a:ln w="57150">
            <a:solidFill>
              <a:srgbClr val="333399"/>
            </a:solidFill>
            <a:round/>
          </a:ln>
          <a:effectLst/>
        </p:spPr>
        <p:txBody>
          <a:bodyPr wrap="none" anchor="ctr"/>
          <a:lstStyle/>
          <a:p>
            <a:endParaRPr lang="zh-CN" altLang="en-US"/>
          </a:p>
        </p:txBody>
      </p:sp>
      <p:sp>
        <p:nvSpPr>
          <p:cNvPr id="453648" name="Freeform 16"/>
          <p:cNvSpPr/>
          <p:nvPr/>
        </p:nvSpPr>
        <p:spPr bwMode="auto">
          <a:xfrm flipH="1">
            <a:off x="6037263" y="1239838"/>
            <a:ext cx="234950"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3649" name="Freeform 17"/>
          <p:cNvSpPr/>
          <p:nvPr/>
        </p:nvSpPr>
        <p:spPr bwMode="auto">
          <a:xfrm flipH="1">
            <a:off x="3355975" y="1239838"/>
            <a:ext cx="171450" cy="534987"/>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3650" name="Text Box 18"/>
          <p:cNvSpPr txBox="1">
            <a:spLocks noChangeArrowheads="1"/>
          </p:cNvSpPr>
          <p:nvPr/>
        </p:nvSpPr>
        <p:spPr bwMode="auto">
          <a:xfrm>
            <a:off x="2555875" y="679450"/>
            <a:ext cx="11826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pic>
        <p:nvPicPr>
          <p:cNvPr id="453651" name="Picture 19"/>
          <p:cNvPicPr>
            <a:picLocks noChangeArrowheads="1"/>
          </p:cNvPicPr>
          <p:nvPr/>
        </p:nvPicPr>
        <p:blipFill>
          <a:blip r:embed="rId1" cstate="print"/>
          <a:srcRect/>
          <a:stretch>
            <a:fillRect/>
          </a:stretch>
        </p:blipFill>
        <p:spPr bwMode="auto">
          <a:xfrm>
            <a:off x="96838" y="496888"/>
            <a:ext cx="855662" cy="838200"/>
          </a:xfrm>
          <a:prstGeom prst="rect">
            <a:avLst/>
          </a:prstGeom>
          <a:noFill/>
          <a:ln w="9525">
            <a:noFill/>
            <a:miter lim="800000"/>
            <a:headEnd/>
            <a:tailEnd/>
          </a:ln>
          <a:effectLst/>
        </p:spPr>
      </p:pic>
      <p:pic>
        <p:nvPicPr>
          <p:cNvPr id="453652" name="Picture 20"/>
          <p:cNvPicPr>
            <a:picLocks noChangeArrowheads="1"/>
          </p:cNvPicPr>
          <p:nvPr/>
        </p:nvPicPr>
        <p:blipFill>
          <a:blip r:embed="rId2" cstate="print"/>
          <a:srcRect/>
          <a:stretch>
            <a:fillRect/>
          </a:stretch>
        </p:blipFill>
        <p:spPr bwMode="auto">
          <a:xfrm>
            <a:off x="5408613" y="985838"/>
            <a:ext cx="771525" cy="434975"/>
          </a:xfrm>
          <a:prstGeom prst="rect">
            <a:avLst/>
          </a:prstGeom>
          <a:noFill/>
          <a:ln w="12699">
            <a:noFill/>
            <a:miter lim="800000"/>
            <a:headEnd/>
            <a:tailEnd/>
          </a:ln>
          <a:effectLst/>
        </p:spPr>
      </p:pic>
      <p:pic>
        <p:nvPicPr>
          <p:cNvPr id="453653" name="Picture 21"/>
          <p:cNvPicPr>
            <a:picLocks noChangeArrowheads="1"/>
          </p:cNvPicPr>
          <p:nvPr/>
        </p:nvPicPr>
        <p:blipFill>
          <a:blip r:embed="rId1" cstate="print"/>
          <a:srcRect/>
          <a:stretch>
            <a:fillRect/>
          </a:stretch>
        </p:blipFill>
        <p:spPr bwMode="auto">
          <a:xfrm>
            <a:off x="8162925" y="477838"/>
            <a:ext cx="854075" cy="838200"/>
          </a:xfrm>
          <a:prstGeom prst="rect">
            <a:avLst/>
          </a:prstGeom>
          <a:noFill/>
          <a:ln w="9525">
            <a:noFill/>
            <a:miter lim="800000"/>
            <a:headEnd/>
            <a:tailEnd/>
          </a:ln>
          <a:effectLst/>
        </p:spPr>
      </p:pic>
      <p:pic>
        <p:nvPicPr>
          <p:cNvPr id="453654" name="Picture 22"/>
          <p:cNvPicPr>
            <a:picLocks noChangeArrowheads="1"/>
          </p:cNvPicPr>
          <p:nvPr/>
        </p:nvPicPr>
        <p:blipFill>
          <a:blip r:embed="rId2" cstate="print"/>
          <a:srcRect/>
          <a:stretch>
            <a:fillRect/>
          </a:stretch>
        </p:blipFill>
        <p:spPr bwMode="auto">
          <a:xfrm>
            <a:off x="2678113" y="963613"/>
            <a:ext cx="769937" cy="434975"/>
          </a:xfrm>
          <a:prstGeom prst="rect">
            <a:avLst/>
          </a:prstGeom>
          <a:noFill/>
          <a:ln w="12699">
            <a:noFill/>
            <a:miter lim="800000"/>
            <a:headEnd/>
            <a:tailEnd/>
          </a:ln>
          <a:effectLst/>
        </p:spPr>
      </p:pic>
      <p:sp>
        <p:nvSpPr>
          <p:cNvPr id="453655"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453656" name="Text Box 24"/>
          <p:cNvSpPr txBox="1">
            <a:spLocks noChangeArrowheads="1"/>
          </p:cNvSpPr>
          <p:nvPr/>
        </p:nvSpPr>
        <p:spPr bwMode="auto">
          <a:xfrm>
            <a:off x="1403350" y="554038"/>
            <a:ext cx="1098550"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硬件地址</a:t>
            </a:r>
            <a:endParaRPr kumimoji="1" lang="zh-CN" altLang="en-US" sz="1800">
              <a:solidFill>
                <a:srgbClr val="333399"/>
              </a:solidFill>
              <a:latin typeface="Arial" panose="020B0604020202020204" pitchFamily="34" charset="0"/>
            </a:endParaRPr>
          </a:p>
        </p:txBody>
      </p:sp>
      <p:sp>
        <p:nvSpPr>
          <p:cNvPr id="453657" name="Text Box 25"/>
          <p:cNvSpPr txBox="1">
            <a:spLocks noChangeArrowheads="1"/>
          </p:cNvSpPr>
          <p:nvPr/>
        </p:nvSpPr>
        <p:spPr bwMode="auto">
          <a:xfrm>
            <a:off x="5237163" y="685800"/>
            <a:ext cx="1182687"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3658" name="Text Box 26"/>
          <p:cNvSpPr txBox="1">
            <a:spLocks noChangeArrowheads="1"/>
          </p:cNvSpPr>
          <p:nvPr/>
        </p:nvSpPr>
        <p:spPr bwMode="auto">
          <a:xfrm>
            <a:off x="8054975"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3659" name="Text Box 27"/>
          <p:cNvSpPr txBox="1">
            <a:spLocks noChangeArrowheads="1"/>
          </p:cNvSpPr>
          <p:nvPr/>
        </p:nvSpPr>
        <p:spPr bwMode="auto">
          <a:xfrm>
            <a:off x="280988" y="5603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3660" name="Text Box 28"/>
          <p:cNvSpPr txBox="1">
            <a:spLocks noChangeArrowheads="1"/>
          </p:cNvSpPr>
          <p:nvPr/>
        </p:nvSpPr>
        <p:spPr bwMode="auto">
          <a:xfrm>
            <a:off x="8364538" y="544513"/>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3661" name="Text Box 29"/>
          <p:cNvSpPr txBox="1">
            <a:spLocks noChangeArrowheads="1"/>
          </p:cNvSpPr>
          <p:nvPr/>
        </p:nvSpPr>
        <p:spPr bwMode="auto">
          <a:xfrm>
            <a:off x="1219200"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453662" name="Text Box 30"/>
          <p:cNvSpPr txBox="1">
            <a:spLocks noChangeArrowheads="1"/>
          </p:cNvSpPr>
          <p:nvPr/>
        </p:nvSpPr>
        <p:spPr bwMode="auto">
          <a:xfrm>
            <a:off x="4043363"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453663" name="Text Box 31"/>
          <p:cNvSpPr txBox="1">
            <a:spLocks noChangeArrowheads="1"/>
          </p:cNvSpPr>
          <p:nvPr/>
        </p:nvSpPr>
        <p:spPr bwMode="auto">
          <a:xfrm>
            <a:off x="7056438"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453740" name="Text Box 108"/>
          <p:cNvSpPr txBox="1">
            <a:spLocks noChangeArrowheads="1"/>
          </p:cNvSpPr>
          <p:nvPr/>
        </p:nvSpPr>
        <p:spPr bwMode="auto">
          <a:xfrm>
            <a:off x="1130300" y="2290763"/>
            <a:ext cx="6359525" cy="1212850"/>
          </a:xfrm>
          <a:prstGeom prst="rect">
            <a:avLst/>
          </a:prstGeom>
          <a:solidFill>
            <a:srgbClr val="FFFF99"/>
          </a:solidFill>
          <a:ln w="9525">
            <a:solidFill>
              <a:srgbClr val="333399"/>
            </a:solidFill>
            <a:miter lim="800000"/>
          </a:ln>
          <a:effectLst/>
        </p:spPr>
        <p:txBody>
          <a:bodyPr wrap="none">
            <a:spAutoFit/>
          </a:bodyPr>
          <a:lstStyle/>
          <a:p>
            <a:pPr algn="ctr">
              <a:lnSpc>
                <a:spcPct val="130000"/>
              </a:lnSpc>
            </a:pPr>
            <a:r>
              <a:rPr lang="zh-CN" altLang="en-US">
                <a:solidFill>
                  <a:srgbClr val="333399"/>
                </a:solidFill>
                <a:latin typeface="Arial" panose="020B0604020202020204" pitchFamily="34" charset="0"/>
              </a:rPr>
              <a:t>通信的路径</a:t>
            </a:r>
            <a:endParaRPr lang="zh-CN" altLang="en-US">
              <a:solidFill>
                <a:srgbClr val="333399"/>
              </a:solidFill>
              <a:latin typeface="Arial" panose="020B0604020202020204" pitchFamily="34" charset="0"/>
            </a:endParaRPr>
          </a:p>
          <a:p>
            <a:pPr algn="ctr">
              <a:lnSpc>
                <a:spcPct val="130000"/>
              </a:lnSpc>
              <a:spcAft>
                <a:spcPct val="30000"/>
              </a:spcAft>
            </a:pP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1</a:t>
            </a:r>
            <a:r>
              <a:rPr lang="en-US" altLang="zh-CN">
                <a:solidFill>
                  <a:srgbClr val="333399"/>
                </a:solidFill>
                <a:latin typeface="Arial" panose="020B0604020202020204" pitchFamily="34" charset="0"/>
              </a:rPr>
              <a:t>→</a:t>
            </a:r>
            <a:r>
              <a:rPr lang="zh-CN" altLang="en-US">
                <a:solidFill>
                  <a:srgbClr val="333399"/>
                </a:solidFill>
                <a:latin typeface="Arial" panose="020B0604020202020204" pitchFamily="34" charset="0"/>
              </a:rPr>
              <a:t>经过 </a:t>
            </a:r>
            <a:r>
              <a:rPr lang="en-US" altLang="zh-CN">
                <a:solidFill>
                  <a:srgbClr val="333399"/>
                </a:solidFill>
                <a:latin typeface="Arial" panose="020B0604020202020204" pitchFamily="34" charset="0"/>
              </a:rPr>
              <a:t>R</a:t>
            </a:r>
            <a:r>
              <a:rPr lang="en-US" altLang="zh-CN" baseline="-25000">
                <a:solidFill>
                  <a:srgbClr val="333399"/>
                </a:solidFill>
                <a:latin typeface="Arial" panose="020B0604020202020204" pitchFamily="34" charset="0"/>
              </a:rPr>
              <a:t>1 </a:t>
            </a:r>
            <a:r>
              <a:rPr lang="zh-CN" altLang="en-US">
                <a:solidFill>
                  <a:srgbClr val="333399"/>
                </a:solidFill>
                <a:latin typeface="Arial" panose="020B0604020202020204" pitchFamily="34" charset="0"/>
              </a:rPr>
              <a:t>转发→再经过 </a:t>
            </a:r>
            <a:r>
              <a:rPr lang="en-US" altLang="zh-CN">
                <a:solidFill>
                  <a:srgbClr val="333399"/>
                </a:solidFill>
                <a:latin typeface="Arial" panose="020B0604020202020204" pitchFamily="34" charset="0"/>
              </a:rPr>
              <a:t>R</a:t>
            </a:r>
            <a:r>
              <a:rPr lang="en-US" altLang="zh-CN" baseline="-25000">
                <a:solidFill>
                  <a:srgbClr val="333399"/>
                </a:solidFill>
                <a:latin typeface="Arial" panose="020B0604020202020204" pitchFamily="34" charset="0"/>
              </a:rPr>
              <a:t>2 </a:t>
            </a:r>
            <a:r>
              <a:rPr lang="zh-CN" altLang="en-US">
                <a:solidFill>
                  <a:srgbClr val="333399"/>
                </a:solidFill>
                <a:latin typeface="Arial" panose="020B0604020202020204" pitchFamily="34" charset="0"/>
              </a:rPr>
              <a:t>转发→</a:t>
            </a: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2</a:t>
            </a:r>
            <a:endParaRPr lang="en-US" altLang="zh-CN">
              <a:solidFill>
                <a:srgbClr val="333399"/>
              </a:solidFill>
              <a:latin typeface="Arial" panose="020B0604020202020204" pitchFamily="34" charset="0"/>
            </a:endParaRPr>
          </a:p>
        </p:txBody>
      </p:sp>
      <p:sp>
        <p:nvSpPr>
          <p:cNvPr id="453741" name="Arc 109"/>
          <p:cNvSpPr/>
          <p:nvPr/>
        </p:nvSpPr>
        <p:spPr bwMode="auto">
          <a:xfrm rot="2655715" flipV="1">
            <a:off x="930275" y="293688"/>
            <a:ext cx="1584325"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tailEnd type="triangle" w="med" len="lg"/>
          </a:ln>
          <a:effectLst/>
        </p:spPr>
        <p:txBody>
          <a:bodyPr wrap="none" anchor="ctr"/>
          <a:lstStyle/>
          <a:p>
            <a:endParaRPr lang="zh-CN" altLang="en-US"/>
          </a:p>
        </p:txBody>
      </p:sp>
      <p:sp>
        <p:nvSpPr>
          <p:cNvPr id="453742" name="Arc 110"/>
          <p:cNvSpPr/>
          <p:nvPr/>
        </p:nvSpPr>
        <p:spPr bwMode="auto">
          <a:xfrm rot="2655715" flipV="1">
            <a:off x="3708400" y="260350"/>
            <a:ext cx="1584325" cy="1728788"/>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tailEnd type="triangle" w="med" len="lg"/>
          </a:ln>
          <a:effectLst/>
        </p:spPr>
        <p:txBody>
          <a:bodyPr wrap="none" anchor="ctr"/>
          <a:lstStyle/>
          <a:p>
            <a:endParaRPr lang="zh-CN" altLang="en-US"/>
          </a:p>
        </p:txBody>
      </p:sp>
      <p:sp>
        <p:nvSpPr>
          <p:cNvPr id="453743" name="Arc 111"/>
          <p:cNvSpPr/>
          <p:nvPr/>
        </p:nvSpPr>
        <p:spPr bwMode="auto">
          <a:xfrm rot="2655715" flipV="1">
            <a:off x="6486525" y="227013"/>
            <a:ext cx="1584325"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tailEnd type="triangle" w="med" len="lg"/>
          </a:ln>
          <a:effectLst/>
        </p:spPr>
        <p:txBody>
          <a:bodyPr wrap="none" anchor="ctr"/>
          <a:lstStyle/>
          <a:p>
            <a:endParaRPr lang="zh-CN" altLang="en-US"/>
          </a:p>
        </p:txBody>
      </p:sp>
      <p:sp>
        <p:nvSpPr>
          <p:cNvPr id="453744" name="Text Box 112"/>
          <p:cNvSpPr txBox="1">
            <a:spLocks noChangeArrowheads="1"/>
          </p:cNvSpPr>
          <p:nvPr/>
        </p:nvSpPr>
        <p:spPr bwMode="auto">
          <a:xfrm>
            <a:off x="2051050" y="0"/>
            <a:ext cx="1971675" cy="657225"/>
          </a:xfrm>
          <a:prstGeom prst="rect">
            <a:avLst/>
          </a:prstGeom>
          <a:solidFill>
            <a:srgbClr val="FFFF99"/>
          </a:solidFill>
          <a:ln w="9525">
            <a:solidFill>
              <a:srgbClr val="333399"/>
            </a:solidFill>
            <a:miter lim="800000"/>
          </a:ln>
          <a:effectLst/>
        </p:spPr>
        <p:txBody>
          <a:bodyPr wrap="none">
            <a:spAutoFit/>
          </a:bodyPr>
          <a:lstStyle/>
          <a:p>
            <a:pPr algn="ctr">
              <a:lnSpc>
                <a:spcPct val="130000"/>
              </a:lnSpc>
            </a:pPr>
            <a:r>
              <a:rPr lang="zh-CN" altLang="en-US">
                <a:solidFill>
                  <a:srgbClr val="333399"/>
                </a:solidFill>
                <a:latin typeface="Arial" panose="020B0604020202020204" pitchFamily="34" charset="0"/>
              </a:rPr>
              <a:t>查找路由表</a:t>
            </a:r>
            <a:endParaRPr lang="zh-CN" altLang="en-US">
              <a:solidFill>
                <a:srgbClr val="333399"/>
              </a:solidFill>
              <a:latin typeface="Arial" panose="020B0604020202020204" pitchFamily="34" charset="0"/>
            </a:endParaRPr>
          </a:p>
        </p:txBody>
      </p:sp>
      <p:sp>
        <p:nvSpPr>
          <p:cNvPr id="453745" name="Text Box 113"/>
          <p:cNvSpPr txBox="1">
            <a:spLocks noChangeArrowheads="1"/>
          </p:cNvSpPr>
          <p:nvPr/>
        </p:nvSpPr>
        <p:spPr bwMode="auto">
          <a:xfrm>
            <a:off x="4716463" y="44450"/>
            <a:ext cx="1971675" cy="657225"/>
          </a:xfrm>
          <a:prstGeom prst="rect">
            <a:avLst/>
          </a:prstGeom>
          <a:solidFill>
            <a:srgbClr val="FFFF99"/>
          </a:solidFill>
          <a:ln w="9525">
            <a:solidFill>
              <a:srgbClr val="333399"/>
            </a:solidFill>
            <a:miter lim="800000"/>
          </a:ln>
          <a:effectLst/>
        </p:spPr>
        <p:txBody>
          <a:bodyPr wrap="none">
            <a:spAutoFit/>
          </a:bodyPr>
          <a:lstStyle/>
          <a:p>
            <a:pPr algn="ctr">
              <a:lnSpc>
                <a:spcPct val="130000"/>
              </a:lnSpc>
            </a:pPr>
            <a:r>
              <a:rPr lang="zh-CN" altLang="en-US">
                <a:solidFill>
                  <a:srgbClr val="333399"/>
                </a:solidFill>
                <a:latin typeface="Arial" panose="020B0604020202020204" pitchFamily="34" charset="0"/>
              </a:rPr>
              <a:t>查找路由表</a:t>
            </a:r>
            <a:endParaRPr lang="zh-CN" altLang="en-US">
              <a:solidFill>
                <a:srgbClr val="33339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3740"/>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3741"/>
                                        </p:tgtEl>
                                        <p:attrNameLst>
                                          <p:attrName>style.visibility</p:attrName>
                                        </p:attrNameLst>
                                      </p:cBhvr>
                                      <p:to>
                                        <p:strVal val="visible"/>
                                      </p:to>
                                    </p:set>
                                    <p:animEffect transition="in" filter="wipe(left)">
                                      <p:cBhvr>
                                        <p:cTn id="10" dur="1000"/>
                                        <p:tgtEl>
                                          <p:spTgt spid="453741"/>
                                        </p:tgtEl>
                                      </p:cBhvr>
                                    </p:animEffect>
                                  </p:childTnLst>
                                </p:cTn>
                              </p:par>
                            </p:childTnLst>
                          </p:cTn>
                        </p:par>
                        <p:par>
                          <p:cTn id="11" fill="hold">
                            <p:stCondLst>
                              <p:cond delay="2000"/>
                            </p:stCondLst>
                            <p:childTnLst>
                              <p:par>
                                <p:cTn id="12" presetID="1" presetClass="exit" presetSubtype="0" fill="hold" grpId="1" nodeType="afterEffect">
                                  <p:stCondLst>
                                    <p:cond delay="500"/>
                                  </p:stCondLst>
                                  <p:childTnLst>
                                    <p:set>
                                      <p:cBhvr>
                                        <p:cTn id="13" dur="1" fill="hold">
                                          <p:stCondLst>
                                            <p:cond delay="0"/>
                                          </p:stCondLst>
                                        </p:cTn>
                                        <p:tgtEl>
                                          <p:spTgt spid="45374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53744"/>
                                        </p:tgtEl>
                                        <p:attrNameLst>
                                          <p:attrName>style.visibility</p:attrName>
                                        </p:attrNameLst>
                                      </p:cBhvr>
                                      <p:to>
                                        <p:strVal val="visible"/>
                                      </p:to>
                                    </p:set>
                                  </p:childTnLst>
                                </p:cTn>
                              </p:par>
                            </p:childTnLst>
                          </p:cTn>
                        </p:par>
                        <p:par>
                          <p:cTn id="18" fill="hold">
                            <p:stCondLst>
                              <p:cond delay="0"/>
                            </p:stCondLst>
                            <p:childTnLst>
                              <p:par>
                                <p:cTn id="19" presetID="1" presetClass="exit" presetSubtype="0" fill="hold" grpId="1" nodeType="afterEffect">
                                  <p:stCondLst>
                                    <p:cond delay="1000"/>
                                  </p:stCondLst>
                                  <p:childTnLst>
                                    <p:set>
                                      <p:cBhvr>
                                        <p:cTn id="20" dur="1" fill="hold">
                                          <p:stCondLst>
                                            <p:cond delay="0"/>
                                          </p:stCondLst>
                                        </p:cTn>
                                        <p:tgtEl>
                                          <p:spTgt spid="453744"/>
                                        </p:tgtEl>
                                        <p:attrNameLst>
                                          <p:attrName>style.visibility</p:attrName>
                                        </p:attrNameLst>
                                      </p:cBhvr>
                                      <p:to>
                                        <p:strVal val="hidden"/>
                                      </p:to>
                                    </p:se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453742"/>
                                        </p:tgtEl>
                                        <p:attrNameLst>
                                          <p:attrName>style.visibility</p:attrName>
                                        </p:attrNameLst>
                                      </p:cBhvr>
                                      <p:to>
                                        <p:strVal val="visible"/>
                                      </p:to>
                                    </p:set>
                                    <p:animEffect transition="in" filter="wipe(left)">
                                      <p:cBhvr>
                                        <p:cTn id="24" dur="1000"/>
                                        <p:tgtEl>
                                          <p:spTgt spid="453742"/>
                                        </p:tgtEl>
                                      </p:cBhvr>
                                    </p:animEffect>
                                  </p:childTnLst>
                                </p:cTn>
                              </p:par>
                            </p:childTnLst>
                          </p:cTn>
                        </p:par>
                        <p:par>
                          <p:cTn id="25" fill="hold">
                            <p:stCondLst>
                              <p:cond delay="2000"/>
                            </p:stCondLst>
                            <p:childTnLst>
                              <p:par>
                                <p:cTn id="26" presetID="1" presetClass="exit" presetSubtype="0" fill="hold" grpId="1" nodeType="afterEffect">
                                  <p:stCondLst>
                                    <p:cond delay="500"/>
                                  </p:stCondLst>
                                  <p:childTnLst>
                                    <p:set>
                                      <p:cBhvr>
                                        <p:cTn id="27" dur="1" fill="hold">
                                          <p:stCondLst>
                                            <p:cond delay="0"/>
                                          </p:stCondLst>
                                        </p:cTn>
                                        <p:tgtEl>
                                          <p:spTgt spid="45374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53745"/>
                                        </p:tgtEl>
                                        <p:attrNameLst>
                                          <p:attrName>style.visibility</p:attrName>
                                        </p:attrNameLst>
                                      </p:cBhvr>
                                      <p:to>
                                        <p:strVal val="visible"/>
                                      </p:to>
                                    </p:set>
                                  </p:childTnLst>
                                </p:cTn>
                              </p:par>
                            </p:childTnLst>
                          </p:cTn>
                        </p:par>
                        <p:par>
                          <p:cTn id="32" fill="hold">
                            <p:stCondLst>
                              <p:cond delay="0"/>
                            </p:stCondLst>
                            <p:childTnLst>
                              <p:par>
                                <p:cTn id="33" presetID="1" presetClass="exit" presetSubtype="0" fill="hold" grpId="1" nodeType="afterEffect">
                                  <p:stCondLst>
                                    <p:cond delay="1000"/>
                                  </p:stCondLst>
                                  <p:childTnLst>
                                    <p:set>
                                      <p:cBhvr>
                                        <p:cTn id="34" dur="1" fill="hold">
                                          <p:stCondLst>
                                            <p:cond delay="0"/>
                                          </p:stCondLst>
                                        </p:cTn>
                                        <p:tgtEl>
                                          <p:spTgt spid="453745"/>
                                        </p:tgtEl>
                                        <p:attrNameLst>
                                          <p:attrName>style.visibility</p:attrName>
                                        </p:attrNameLst>
                                      </p:cBhvr>
                                      <p:to>
                                        <p:strVal val="hidden"/>
                                      </p:to>
                                    </p:se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453743"/>
                                        </p:tgtEl>
                                        <p:attrNameLst>
                                          <p:attrName>style.visibility</p:attrName>
                                        </p:attrNameLst>
                                      </p:cBhvr>
                                      <p:to>
                                        <p:strVal val="visible"/>
                                      </p:to>
                                    </p:set>
                                    <p:animEffect transition="in" filter="wipe(left)">
                                      <p:cBhvr>
                                        <p:cTn id="38" dur="1000"/>
                                        <p:tgtEl>
                                          <p:spTgt spid="453743"/>
                                        </p:tgtEl>
                                      </p:cBhvr>
                                    </p:animEffect>
                                  </p:childTnLst>
                                </p:cTn>
                              </p:par>
                            </p:childTnLst>
                          </p:cTn>
                        </p:par>
                        <p:par>
                          <p:cTn id="39" fill="hold">
                            <p:stCondLst>
                              <p:cond delay="2000"/>
                            </p:stCondLst>
                            <p:childTnLst>
                              <p:par>
                                <p:cTn id="40" presetID="1" presetClass="exit" presetSubtype="0" fill="hold" grpId="1" nodeType="afterEffect">
                                  <p:stCondLst>
                                    <p:cond delay="1000"/>
                                  </p:stCondLst>
                                  <p:childTnLst>
                                    <p:set>
                                      <p:cBhvr>
                                        <p:cTn id="41" dur="1" fill="hold">
                                          <p:stCondLst>
                                            <p:cond delay="0"/>
                                          </p:stCondLst>
                                        </p:cTn>
                                        <p:tgtEl>
                                          <p:spTgt spid="4537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740" grpId="0" animBg="1"/>
      <p:bldP spid="453741" grpId="0" animBg="1"/>
      <p:bldP spid="453741" grpId="1" animBg="1"/>
      <p:bldP spid="453742" grpId="0" animBg="1"/>
      <p:bldP spid="453742" grpId="1" animBg="1"/>
      <p:bldP spid="453743" grpId="0" animBg="1"/>
      <p:bldP spid="453743" grpId="1" animBg="1"/>
      <p:bldP spid="453744" grpId="0" animBg="1"/>
      <p:bldP spid="453744" grpId="1" animBg="1"/>
      <p:bldP spid="453745" grpId="0" animBg="1"/>
      <p:bldP spid="453745"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05" name="Freeform 45"/>
          <p:cNvSpPr/>
          <p:nvPr/>
        </p:nvSpPr>
        <p:spPr bwMode="auto">
          <a:xfrm>
            <a:off x="2586038" y="1239838"/>
            <a:ext cx="249237"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220206" name="Freeform 46"/>
          <p:cNvSpPr/>
          <p:nvPr/>
        </p:nvSpPr>
        <p:spPr bwMode="auto">
          <a:xfrm>
            <a:off x="5330825" y="1239838"/>
            <a:ext cx="169863" cy="531812"/>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220207" name="Line 47"/>
          <p:cNvSpPr>
            <a:spLocks noChangeShapeType="1"/>
          </p:cNvSpPr>
          <p:nvPr/>
        </p:nvSpPr>
        <p:spPr bwMode="auto">
          <a:xfrm rot="-5400000">
            <a:off x="8356601" y="1504950"/>
            <a:ext cx="533400" cy="3175"/>
          </a:xfrm>
          <a:prstGeom prst="line">
            <a:avLst/>
          </a:prstGeom>
          <a:noFill/>
          <a:ln w="28575">
            <a:solidFill>
              <a:srgbClr val="333399"/>
            </a:solidFill>
            <a:round/>
          </a:ln>
          <a:effectLst/>
        </p:spPr>
        <p:txBody>
          <a:bodyPr wrap="none" anchor="ctr"/>
          <a:lstStyle/>
          <a:p>
            <a:endParaRPr lang="zh-CN" altLang="en-US"/>
          </a:p>
        </p:txBody>
      </p:sp>
      <p:sp>
        <p:nvSpPr>
          <p:cNvPr id="220208" name="Line 48"/>
          <p:cNvSpPr>
            <a:spLocks noChangeShapeType="1"/>
          </p:cNvSpPr>
          <p:nvPr/>
        </p:nvSpPr>
        <p:spPr bwMode="auto">
          <a:xfrm rot="-5400000">
            <a:off x="203201" y="1504950"/>
            <a:ext cx="533400" cy="3175"/>
          </a:xfrm>
          <a:prstGeom prst="line">
            <a:avLst/>
          </a:prstGeom>
          <a:noFill/>
          <a:ln w="28575">
            <a:solidFill>
              <a:srgbClr val="333399"/>
            </a:solidFill>
            <a:round/>
          </a:ln>
          <a:effectLst/>
        </p:spPr>
        <p:txBody>
          <a:bodyPr wrap="none" anchor="ctr"/>
          <a:lstStyle/>
          <a:p>
            <a:endParaRPr lang="zh-CN" altLang="en-US"/>
          </a:p>
        </p:txBody>
      </p:sp>
      <p:sp>
        <p:nvSpPr>
          <p:cNvPr id="220209" name="Line 49"/>
          <p:cNvSpPr>
            <a:spLocks noChangeShapeType="1"/>
          </p:cNvSpPr>
          <p:nvPr/>
        </p:nvSpPr>
        <p:spPr bwMode="auto">
          <a:xfrm>
            <a:off x="233363" y="1773238"/>
            <a:ext cx="2587625" cy="0"/>
          </a:xfrm>
          <a:prstGeom prst="line">
            <a:avLst/>
          </a:prstGeom>
          <a:noFill/>
          <a:ln w="57150">
            <a:solidFill>
              <a:srgbClr val="333399"/>
            </a:solidFill>
            <a:round/>
          </a:ln>
          <a:effectLst/>
        </p:spPr>
        <p:txBody>
          <a:bodyPr wrap="none" anchor="ctr"/>
          <a:lstStyle/>
          <a:p>
            <a:endParaRPr lang="zh-CN" altLang="en-US"/>
          </a:p>
        </p:txBody>
      </p:sp>
      <p:sp>
        <p:nvSpPr>
          <p:cNvPr id="220210" name="Text Box 50"/>
          <p:cNvSpPr txBox="1">
            <a:spLocks noChangeArrowheads="1"/>
          </p:cNvSpPr>
          <p:nvPr/>
        </p:nvSpPr>
        <p:spPr bwMode="auto">
          <a:xfrm>
            <a:off x="488950"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220211" name="Text Box 51"/>
          <p:cNvSpPr txBox="1">
            <a:spLocks noChangeArrowheads="1"/>
          </p:cNvSpPr>
          <p:nvPr/>
        </p:nvSpPr>
        <p:spPr bwMode="auto">
          <a:xfrm>
            <a:off x="4781550"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220212" name="Text Box 52"/>
          <p:cNvSpPr txBox="1">
            <a:spLocks noChangeArrowheads="1"/>
          </p:cNvSpPr>
          <p:nvPr/>
        </p:nvSpPr>
        <p:spPr bwMode="auto">
          <a:xfrm>
            <a:off x="3514725"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220213" name="Text Box 53"/>
          <p:cNvSpPr txBox="1">
            <a:spLocks noChangeArrowheads="1"/>
          </p:cNvSpPr>
          <p:nvPr/>
        </p:nvSpPr>
        <p:spPr bwMode="auto">
          <a:xfrm>
            <a:off x="2036763" y="1258888"/>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220214" name="Line 54"/>
          <p:cNvSpPr>
            <a:spLocks noChangeShapeType="1"/>
          </p:cNvSpPr>
          <p:nvPr/>
        </p:nvSpPr>
        <p:spPr bwMode="auto">
          <a:xfrm>
            <a:off x="6037263" y="1773238"/>
            <a:ext cx="2901950" cy="0"/>
          </a:xfrm>
          <a:prstGeom prst="line">
            <a:avLst/>
          </a:prstGeom>
          <a:noFill/>
          <a:ln w="57150">
            <a:solidFill>
              <a:srgbClr val="333399"/>
            </a:solidFill>
            <a:round/>
          </a:ln>
          <a:effectLst/>
        </p:spPr>
        <p:txBody>
          <a:bodyPr wrap="none" anchor="ctr"/>
          <a:lstStyle/>
          <a:p>
            <a:endParaRPr lang="zh-CN" altLang="en-US"/>
          </a:p>
        </p:txBody>
      </p:sp>
      <p:sp>
        <p:nvSpPr>
          <p:cNvPr id="220215" name="Text Box 55"/>
          <p:cNvSpPr txBox="1">
            <a:spLocks noChangeArrowheads="1"/>
          </p:cNvSpPr>
          <p:nvPr/>
        </p:nvSpPr>
        <p:spPr bwMode="auto">
          <a:xfrm>
            <a:off x="6259513" y="1258888"/>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220216" name="Text Box 56"/>
          <p:cNvSpPr txBox="1">
            <a:spLocks noChangeArrowheads="1"/>
          </p:cNvSpPr>
          <p:nvPr/>
        </p:nvSpPr>
        <p:spPr bwMode="auto">
          <a:xfrm>
            <a:off x="76200" y="182563"/>
            <a:ext cx="9540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220217" name="Text Box 57"/>
          <p:cNvSpPr txBox="1">
            <a:spLocks noChangeArrowheads="1"/>
          </p:cNvSpPr>
          <p:nvPr/>
        </p:nvSpPr>
        <p:spPr bwMode="auto">
          <a:xfrm>
            <a:off x="8154988" y="157163"/>
            <a:ext cx="9540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220218" name="Line 58"/>
          <p:cNvSpPr>
            <a:spLocks noChangeShapeType="1"/>
          </p:cNvSpPr>
          <p:nvPr/>
        </p:nvSpPr>
        <p:spPr bwMode="auto">
          <a:xfrm>
            <a:off x="3292475" y="1773238"/>
            <a:ext cx="2273300" cy="0"/>
          </a:xfrm>
          <a:prstGeom prst="line">
            <a:avLst/>
          </a:prstGeom>
          <a:noFill/>
          <a:ln w="57150">
            <a:solidFill>
              <a:srgbClr val="333399"/>
            </a:solidFill>
            <a:round/>
          </a:ln>
          <a:effectLst/>
        </p:spPr>
        <p:txBody>
          <a:bodyPr wrap="none" anchor="ctr"/>
          <a:lstStyle/>
          <a:p>
            <a:endParaRPr lang="zh-CN" altLang="en-US"/>
          </a:p>
        </p:txBody>
      </p:sp>
      <p:sp>
        <p:nvSpPr>
          <p:cNvPr id="220219" name="Freeform 59"/>
          <p:cNvSpPr/>
          <p:nvPr/>
        </p:nvSpPr>
        <p:spPr bwMode="auto">
          <a:xfrm flipH="1">
            <a:off x="6037263" y="1239838"/>
            <a:ext cx="234950"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220220" name="Freeform 60"/>
          <p:cNvSpPr/>
          <p:nvPr/>
        </p:nvSpPr>
        <p:spPr bwMode="auto">
          <a:xfrm flipH="1">
            <a:off x="3355975" y="1239838"/>
            <a:ext cx="171450" cy="534987"/>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220221" name="Text Box 61"/>
          <p:cNvSpPr txBox="1">
            <a:spLocks noChangeArrowheads="1"/>
          </p:cNvSpPr>
          <p:nvPr/>
        </p:nvSpPr>
        <p:spPr bwMode="auto">
          <a:xfrm>
            <a:off x="2555875" y="679450"/>
            <a:ext cx="11826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pic>
        <p:nvPicPr>
          <p:cNvPr id="220222" name="Picture 62"/>
          <p:cNvPicPr>
            <a:picLocks noChangeArrowheads="1"/>
          </p:cNvPicPr>
          <p:nvPr/>
        </p:nvPicPr>
        <p:blipFill>
          <a:blip r:embed="rId1" cstate="print"/>
          <a:srcRect/>
          <a:stretch>
            <a:fillRect/>
          </a:stretch>
        </p:blipFill>
        <p:spPr bwMode="auto">
          <a:xfrm>
            <a:off x="96838" y="496888"/>
            <a:ext cx="855662" cy="838200"/>
          </a:xfrm>
          <a:prstGeom prst="rect">
            <a:avLst/>
          </a:prstGeom>
          <a:noFill/>
          <a:ln w="9525">
            <a:noFill/>
            <a:miter lim="800000"/>
            <a:headEnd/>
            <a:tailEnd/>
          </a:ln>
          <a:effectLst/>
        </p:spPr>
      </p:pic>
      <p:pic>
        <p:nvPicPr>
          <p:cNvPr id="220223" name="Picture 63"/>
          <p:cNvPicPr>
            <a:picLocks noChangeArrowheads="1"/>
          </p:cNvPicPr>
          <p:nvPr/>
        </p:nvPicPr>
        <p:blipFill>
          <a:blip r:embed="rId2" cstate="print"/>
          <a:srcRect/>
          <a:stretch>
            <a:fillRect/>
          </a:stretch>
        </p:blipFill>
        <p:spPr bwMode="auto">
          <a:xfrm>
            <a:off x="5408613" y="985838"/>
            <a:ext cx="771525" cy="434975"/>
          </a:xfrm>
          <a:prstGeom prst="rect">
            <a:avLst/>
          </a:prstGeom>
          <a:noFill/>
          <a:ln w="12699">
            <a:noFill/>
            <a:miter lim="800000"/>
            <a:headEnd/>
            <a:tailEnd/>
          </a:ln>
          <a:effectLst/>
        </p:spPr>
      </p:pic>
      <p:pic>
        <p:nvPicPr>
          <p:cNvPr id="220224" name="Picture 64"/>
          <p:cNvPicPr>
            <a:picLocks noChangeArrowheads="1"/>
          </p:cNvPicPr>
          <p:nvPr/>
        </p:nvPicPr>
        <p:blipFill>
          <a:blip r:embed="rId1" cstate="print"/>
          <a:srcRect/>
          <a:stretch>
            <a:fillRect/>
          </a:stretch>
        </p:blipFill>
        <p:spPr bwMode="auto">
          <a:xfrm>
            <a:off x="8162925" y="477838"/>
            <a:ext cx="854075" cy="838200"/>
          </a:xfrm>
          <a:prstGeom prst="rect">
            <a:avLst/>
          </a:prstGeom>
          <a:noFill/>
          <a:ln w="9525">
            <a:noFill/>
            <a:miter lim="800000"/>
            <a:headEnd/>
            <a:tailEnd/>
          </a:ln>
          <a:effectLst/>
        </p:spPr>
      </p:pic>
      <p:pic>
        <p:nvPicPr>
          <p:cNvPr id="220225" name="Picture 65"/>
          <p:cNvPicPr>
            <a:picLocks noChangeArrowheads="1"/>
          </p:cNvPicPr>
          <p:nvPr/>
        </p:nvPicPr>
        <p:blipFill>
          <a:blip r:embed="rId2" cstate="print"/>
          <a:srcRect/>
          <a:stretch>
            <a:fillRect/>
          </a:stretch>
        </p:blipFill>
        <p:spPr bwMode="auto">
          <a:xfrm>
            <a:off x="2678113" y="963613"/>
            <a:ext cx="769937" cy="434975"/>
          </a:xfrm>
          <a:prstGeom prst="rect">
            <a:avLst/>
          </a:prstGeom>
          <a:noFill/>
          <a:ln w="12699">
            <a:noFill/>
            <a:miter lim="800000"/>
            <a:headEnd/>
            <a:tailEnd/>
          </a:ln>
          <a:effectLst/>
        </p:spPr>
      </p:pic>
      <p:sp>
        <p:nvSpPr>
          <p:cNvPr id="220226" name="AutoShape 66"/>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220227" name="Text Box 67"/>
          <p:cNvSpPr txBox="1">
            <a:spLocks noChangeArrowheads="1"/>
          </p:cNvSpPr>
          <p:nvPr/>
        </p:nvSpPr>
        <p:spPr bwMode="auto">
          <a:xfrm>
            <a:off x="1403350" y="554038"/>
            <a:ext cx="1098550"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硬件地址</a:t>
            </a:r>
            <a:endParaRPr kumimoji="1" lang="zh-CN" altLang="en-US" sz="1800">
              <a:solidFill>
                <a:srgbClr val="333399"/>
              </a:solidFill>
              <a:latin typeface="Arial" panose="020B0604020202020204" pitchFamily="34" charset="0"/>
            </a:endParaRPr>
          </a:p>
        </p:txBody>
      </p:sp>
      <p:sp>
        <p:nvSpPr>
          <p:cNvPr id="220228" name="Text Box 68"/>
          <p:cNvSpPr txBox="1">
            <a:spLocks noChangeArrowheads="1"/>
          </p:cNvSpPr>
          <p:nvPr/>
        </p:nvSpPr>
        <p:spPr bwMode="auto">
          <a:xfrm>
            <a:off x="5237163" y="685800"/>
            <a:ext cx="1182687"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220230" name="Text Box 70"/>
          <p:cNvSpPr txBox="1">
            <a:spLocks noChangeArrowheads="1"/>
          </p:cNvSpPr>
          <p:nvPr/>
        </p:nvSpPr>
        <p:spPr bwMode="auto">
          <a:xfrm>
            <a:off x="8054975"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220231" name="Text Box 71"/>
          <p:cNvSpPr txBox="1">
            <a:spLocks noChangeArrowheads="1"/>
          </p:cNvSpPr>
          <p:nvPr/>
        </p:nvSpPr>
        <p:spPr bwMode="auto">
          <a:xfrm>
            <a:off x="280988" y="5603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220232" name="Text Box 72"/>
          <p:cNvSpPr txBox="1">
            <a:spLocks noChangeArrowheads="1"/>
          </p:cNvSpPr>
          <p:nvPr/>
        </p:nvSpPr>
        <p:spPr bwMode="auto">
          <a:xfrm>
            <a:off x="8364538" y="544513"/>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220233" name="Text Box 73"/>
          <p:cNvSpPr txBox="1">
            <a:spLocks noChangeArrowheads="1"/>
          </p:cNvSpPr>
          <p:nvPr/>
        </p:nvSpPr>
        <p:spPr bwMode="auto">
          <a:xfrm>
            <a:off x="1219200"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220234" name="Text Box 74"/>
          <p:cNvSpPr txBox="1">
            <a:spLocks noChangeArrowheads="1"/>
          </p:cNvSpPr>
          <p:nvPr/>
        </p:nvSpPr>
        <p:spPr bwMode="auto">
          <a:xfrm>
            <a:off x="4043363"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220235" name="Text Box 75"/>
          <p:cNvSpPr txBox="1">
            <a:spLocks noChangeArrowheads="1"/>
          </p:cNvSpPr>
          <p:nvPr/>
        </p:nvSpPr>
        <p:spPr bwMode="auto">
          <a:xfrm>
            <a:off x="7056438"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220237" name="Freeform 77"/>
          <p:cNvSpPr/>
          <p:nvPr/>
        </p:nvSpPr>
        <p:spPr bwMode="auto">
          <a:xfrm>
            <a:off x="2362200" y="5160963"/>
            <a:ext cx="395288"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220238" name="Freeform 78"/>
          <p:cNvSpPr/>
          <p:nvPr/>
        </p:nvSpPr>
        <p:spPr bwMode="auto">
          <a:xfrm>
            <a:off x="4951413" y="5159375"/>
            <a:ext cx="395287"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220239" name="Line 79"/>
          <p:cNvSpPr>
            <a:spLocks noChangeShapeType="1"/>
          </p:cNvSpPr>
          <p:nvPr/>
        </p:nvSpPr>
        <p:spPr bwMode="auto">
          <a:xfrm rot="-5400000">
            <a:off x="8113713" y="5172075"/>
            <a:ext cx="533400" cy="3175"/>
          </a:xfrm>
          <a:prstGeom prst="line">
            <a:avLst/>
          </a:prstGeom>
          <a:noFill/>
          <a:ln w="28575">
            <a:solidFill>
              <a:srgbClr val="333399"/>
            </a:solidFill>
            <a:round/>
          </a:ln>
          <a:effectLst/>
        </p:spPr>
        <p:txBody>
          <a:bodyPr wrap="none" anchor="ctr"/>
          <a:lstStyle/>
          <a:p>
            <a:endParaRPr lang="zh-CN" altLang="en-US"/>
          </a:p>
        </p:txBody>
      </p:sp>
      <p:sp>
        <p:nvSpPr>
          <p:cNvPr id="220240" name="Line 80"/>
          <p:cNvSpPr>
            <a:spLocks noChangeShapeType="1"/>
          </p:cNvSpPr>
          <p:nvPr/>
        </p:nvSpPr>
        <p:spPr bwMode="auto">
          <a:xfrm rot="-5400000">
            <a:off x="192088" y="5172075"/>
            <a:ext cx="533400" cy="3175"/>
          </a:xfrm>
          <a:prstGeom prst="line">
            <a:avLst/>
          </a:prstGeom>
          <a:noFill/>
          <a:ln w="28575">
            <a:solidFill>
              <a:srgbClr val="333399"/>
            </a:solidFill>
            <a:round/>
          </a:ln>
          <a:effectLst/>
        </p:spPr>
        <p:txBody>
          <a:bodyPr wrap="none" anchor="ctr"/>
          <a:lstStyle/>
          <a:p>
            <a:endParaRPr lang="zh-CN" altLang="en-US"/>
          </a:p>
        </p:txBody>
      </p:sp>
      <p:sp>
        <p:nvSpPr>
          <p:cNvPr id="220241" name="AutoShape 81"/>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220242" name="AutoShape 82"/>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220243" name="AutoShape 83"/>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220244" name="AutoShape 84"/>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grpSp>
        <p:nvGrpSpPr>
          <p:cNvPr id="2" name="Group 85"/>
          <p:cNvGrpSpPr/>
          <p:nvPr/>
        </p:nvGrpSpPr>
        <p:grpSpPr bwMode="auto">
          <a:xfrm>
            <a:off x="36513" y="2420938"/>
            <a:ext cx="9121775" cy="2438400"/>
            <a:chOff x="96" y="1056"/>
            <a:chExt cx="5472" cy="1536"/>
          </a:xfrm>
        </p:grpSpPr>
        <p:sp>
          <p:nvSpPr>
            <p:cNvPr id="220246" name="Oval 86"/>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220247" name="Oval 87"/>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220248" name="Oval 88"/>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220249" name="Oval 89"/>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220250" name="Oval 90"/>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220251" name="Oval 91"/>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220252" name="Oval 92"/>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220253" name="Oval 93"/>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220254" name="Line 94"/>
          <p:cNvSpPr>
            <a:spLocks noChangeShapeType="1"/>
          </p:cNvSpPr>
          <p:nvPr/>
        </p:nvSpPr>
        <p:spPr bwMode="auto">
          <a:xfrm>
            <a:off x="152400" y="5440363"/>
            <a:ext cx="2590800" cy="0"/>
          </a:xfrm>
          <a:prstGeom prst="line">
            <a:avLst/>
          </a:prstGeom>
          <a:noFill/>
          <a:ln w="57150">
            <a:solidFill>
              <a:srgbClr val="333399"/>
            </a:solidFill>
            <a:round/>
          </a:ln>
          <a:effectLst/>
        </p:spPr>
        <p:txBody>
          <a:bodyPr wrap="none" anchor="ctr"/>
          <a:lstStyle/>
          <a:p>
            <a:endParaRPr lang="zh-CN" altLang="en-US"/>
          </a:p>
        </p:txBody>
      </p:sp>
      <p:grpSp>
        <p:nvGrpSpPr>
          <p:cNvPr id="3" name="Group 95"/>
          <p:cNvGrpSpPr/>
          <p:nvPr/>
        </p:nvGrpSpPr>
        <p:grpSpPr bwMode="auto">
          <a:xfrm>
            <a:off x="228600" y="2420938"/>
            <a:ext cx="685800" cy="1447800"/>
            <a:chOff x="672" y="528"/>
            <a:chExt cx="432" cy="912"/>
          </a:xfrm>
        </p:grpSpPr>
        <p:sp>
          <p:nvSpPr>
            <p:cNvPr id="220256"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220257"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220258"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220259" name="Text Box 99"/>
          <p:cNvSpPr txBox="1">
            <a:spLocks noChangeArrowheads="1"/>
          </p:cNvSpPr>
          <p:nvPr/>
        </p:nvSpPr>
        <p:spPr bwMode="auto">
          <a:xfrm>
            <a:off x="265113" y="34305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220260" name="Text Box 100"/>
          <p:cNvSpPr txBox="1">
            <a:spLocks noChangeArrowheads="1"/>
          </p:cNvSpPr>
          <p:nvPr/>
        </p:nvSpPr>
        <p:spPr bwMode="auto">
          <a:xfrm>
            <a:off x="215900" y="48498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220261" name="Text Box 101"/>
          <p:cNvSpPr txBox="1">
            <a:spLocks noChangeArrowheads="1"/>
          </p:cNvSpPr>
          <p:nvPr/>
        </p:nvSpPr>
        <p:spPr bwMode="auto">
          <a:xfrm>
            <a:off x="4824413" y="4811713"/>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220262" name="Text Box 102"/>
          <p:cNvSpPr txBox="1">
            <a:spLocks noChangeArrowheads="1"/>
          </p:cNvSpPr>
          <p:nvPr/>
        </p:nvSpPr>
        <p:spPr bwMode="auto">
          <a:xfrm>
            <a:off x="33274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220263" name="Text Box 103"/>
          <p:cNvSpPr txBox="1">
            <a:spLocks noChangeArrowheads="1"/>
          </p:cNvSpPr>
          <p:nvPr/>
        </p:nvSpPr>
        <p:spPr bwMode="auto">
          <a:xfrm>
            <a:off x="21336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220264" name="Line 104"/>
          <p:cNvSpPr>
            <a:spLocks noChangeShapeType="1"/>
          </p:cNvSpPr>
          <p:nvPr/>
        </p:nvSpPr>
        <p:spPr bwMode="auto">
          <a:xfrm>
            <a:off x="838200" y="3611563"/>
            <a:ext cx="1905000" cy="0"/>
          </a:xfrm>
          <a:prstGeom prst="line">
            <a:avLst/>
          </a:prstGeom>
          <a:noFill/>
          <a:ln w="28575">
            <a:solidFill>
              <a:schemeClr val="tx1"/>
            </a:solidFill>
            <a:prstDash val="dash"/>
            <a:round/>
          </a:ln>
          <a:effectLst/>
        </p:spPr>
        <p:txBody>
          <a:bodyPr wrap="none" anchor="ctr"/>
          <a:lstStyle/>
          <a:p>
            <a:endParaRPr lang="zh-CN" altLang="en-US"/>
          </a:p>
        </p:txBody>
      </p:sp>
      <p:sp>
        <p:nvSpPr>
          <p:cNvPr id="220265" name="Line 105"/>
          <p:cNvSpPr>
            <a:spLocks noChangeShapeType="1"/>
          </p:cNvSpPr>
          <p:nvPr/>
        </p:nvSpPr>
        <p:spPr bwMode="auto">
          <a:xfrm>
            <a:off x="5943600" y="5440363"/>
            <a:ext cx="2971800" cy="0"/>
          </a:xfrm>
          <a:prstGeom prst="line">
            <a:avLst/>
          </a:prstGeom>
          <a:noFill/>
          <a:ln w="57150">
            <a:solidFill>
              <a:srgbClr val="333399"/>
            </a:solidFill>
            <a:round/>
          </a:ln>
          <a:effectLst/>
        </p:spPr>
        <p:txBody>
          <a:bodyPr wrap="none" anchor="ctr"/>
          <a:lstStyle/>
          <a:p>
            <a:endParaRPr lang="zh-CN" altLang="en-US"/>
          </a:p>
        </p:txBody>
      </p:sp>
      <p:sp>
        <p:nvSpPr>
          <p:cNvPr id="220266" name="Text Box 106"/>
          <p:cNvSpPr txBox="1">
            <a:spLocks noChangeArrowheads="1"/>
          </p:cNvSpPr>
          <p:nvPr/>
        </p:nvSpPr>
        <p:spPr bwMode="auto">
          <a:xfrm>
            <a:off x="6007100" y="47990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220267" name="Text Box 107"/>
          <p:cNvSpPr txBox="1">
            <a:spLocks noChangeArrowheads="1"/>
          </p:cNvSpPr>
          <p:nvPr/>
        </p:nvSpPr>
        <p:spPr bwMode="auto">
          <a:xfrm>
            <a:off x="8128000" y="4814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220268" name="Text Box 108"/>
          <p:cNvSpPr txBox="1">
            <a:spLocks noChangeArrowheads="1"/>
          </p:cNvSpPr>
          <p:nvPr/>
        </p:nvSpPr>
        <p:spPr bwMode="auto">
          <a:xfrm>
            <a:off x="6007100" y="37099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220269" name="Text Box 109"/>
          <p:cNvSpPr txBox="1">
            <a:spLocks noChangeArrowheads="1"/>
          </p:cNvSpPr>
          <p:nvPr/>
        </p:nvSpPr>
        <p:spPr bwMode="auto">
          <a:xfrm>
            <a:off x="107950" y="20605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220270" name="Text Box 110"/>
          <p:cNvSpPr txBox="1">
            <a:spLocks noChangeArrowheads="1"/>
          </p:cNvSpPr>
          <p:nvPr/>
        </p:nvSpPr>
        <p:spPr bwMode="auto">
          <a:xfrm>
            <a:off x="8032750" y="20351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220271" name="AutoShape 111"/>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220272" name="Text Box 112"/>
          <p:cNvSpPr txBox="1">
            <a:spLocks noChangeArrowheads="1"/>
          </p:cNvSpPr>
          <p:nvPr/>
        </p:nvSpPr>
        <p:spPr bwMode="auto">
          <a:xfrm>
            <a:off x="2616200" y="2887663"/>
            <a:ext cx="11826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220273" name="Text Box 113"/>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a:effectLst/>
        </p:spPr>
        <p:txBody>
          <a:bodyPr wrap="none">
            <a:spAutoFit/>
          </a:bodyPr>
          <a:lstStyle/>
          <a:p>
            <a:r>
              <a:rPr kumimoji="1" lang="en-US" altLang="zh-CN" sz="2400">
                <a:solidFill>
                  <a:srgbClr val="333399"/>
                </a:solidFill>
                <a:latin typeface="Arial" panose="020B0604020202020204" pitchFamily="34" charset="0"/>
              </a:rPr>
              <a:t>IP </a:t>
            </a:r>
            <a:r>
              <a:rPr kumimoji="1" lang="zh-CN" altLang="en-US" sz="2400">
                <a:solidFill>
                  <a:srgbClr val="333399"/>
                </a:solidFill>
                <a:latin typeface="Arial" panose="020B0604020202020204" pitchFamily="34" charset="0"/>
              </a:rPr>
              <a:t>层上的互联网</a:t>
            </a:r>
            <a:endParaRPr kumimoji="1" lang="zh-CN" altLang="en-US" sz="2400">
              <a:solidFill>
                <a:srgbClr val="333399"/>
              </a:solidFill>
              <a:latin typeface="Arial" panose="020B0604020202020204" pitchFamily="34" charset="0"/>
            </a:endParaRPr>
          </a:p>
        </p:txBody>
      </p:sp>
      <p:sp>
        <p:nvSpPr>
          <p:cNvPr id="220274" name="Text Box 114"/>
          <p:cNvSpPr txBox="1">
            <a:spLocks noChangeArrowheads="1"/>
          </p:cNvSpPr>
          <p:nvPr/>
        </p:nvSpPr>
        <p:spPr bwMode="auto">
          <a:xfrm>
            <a:off x="990600" y="594836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grpSp>
        <p:nvGrpSpPr>
          <p:cNvPr id="4" name="Group 115"/>
          <p:cNvGrpSpPr/>
          <p:nvPr/>
        </p:nvGrpSpPr>
        <p:grpSpPr bwMode="auto">
          <a:xfrm>
            <a:off x="8153400" y="2420938"/>
            <a:ext cx="685800" cy="1447800"/>
            <a:chOff x="672" y="528"/>
            <a:chExt cx="432" cy="912"/>
          </a:xfrm>
        </p:grpSpPr>
        <p:sp>
          <p:nvSpPr>
            <p:cNvPr id="220276"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220277"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220278"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220279" name="Text Box 119"/>
          <p:cNvSpPr txBox="1">
            <a:spLocks noChangeArrowheads="1"/>
          </p:cNvSpPr>
          <p:nvPr/>
        </p:nvSpPr>
        <p:spPr bwMode="auto">
          <a:xfrm>
            <a:off x="8202613" y="3435350"/>
            <a:ext cx="4841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220280" name="Text Box 120"/>
          <p:cNvSpPr txBox="1">
            <a:spLocks noChangeArrowheads="1"/>
          </p:cNvSpPr>
          <p:nvPr/>
        </p:nvSpPr>
        <p:spPr bwMode="auto">
          <a:xfrm>
            <a:off x="332105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220281" name="Text Box 121"/>
          <p:cNvSpPr txBox="1">
            <a:spLocks noChangeArrowheads="1"/>
          </p:cNvSpPr>
          <p:nvPr/>
        </p:nvSpPr>
        <p:spPr bwMode="auto">
          <a:xfrm>
            <a:off x="2286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220282" name="Line 122"/>
          <p:cNvSpPr>
            <a:spLocks noChangeShapeType="1"/>
          </p:cNvSpPr>
          <p:nvPr/>
        </p:nvSpPr>
        <p:spPr bwMode="auto">
          <a:xfrm>
            <a:off x="3276600" y="3611563"/>
            <a:ext cx="2057400" cy="0"/>
          </a:xfrm>
          <a:prstGeom prst="line">
            <a:avLst/>
          </a:prstGeom>
          <a:noFill/>
          <a:ln w="28575">
            <a:solidFill>
              <a:schemeClr val="tx1"/>
            </a:solidFill>
            <a:prstDash val="dash"/>
            <a:round/>
          </a:ln>
          <a:effectLst/>
        </p:spPr>
        <p:txBody>
          <a:bodyPr wrap="none" anchor="ctr"/>
          <a:lstStyle/>
          <a:p>
            <a:endParaRPr lang="zh-CN" altLang="en-US"/>
          </a:p>
        </p:txBody>
      </p:sp>
      <p:sp>
        <p:nvSpPr>
          <p:cNvPr id="220283" name="AutoShape 123"/>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220284" name="Line 124"/>
          <p:cNvSpPr>
            <a:spLocks noChangeShapeType="1"/>
          </p:cNvSpPr>
          <p:nvPr/>
        </p:nvSpPr>
        <p:spPr bwMode="auto">
          <a:xfrm>
            <a:off x="5943600" y="3611563"/>
            <a:ext cx="2209800" cy="0"/>
          </a:xfrm>
          <a:prstGeom prst="line">
            <a:avLst/>
          </a:prstGeom>
          <a:noFill/>
          <a:ln w="28575">
            <a:solidFill>
              <a:schemeClr val="tx1"/>
            </a:solidFill>
            <a:prstDash val="dash"/>
            <a:round/>
          </a:ln>
          <a:effectLst/>
        </p:spPr>
        <p:txBody>
          <a:bodyPr wrap="none" anchor="ctr"/>
          <a:lstStyle/>
          <a:p>
            <a:endParaRPr lang="zh-CN" altLang="en-US"/>
          </a:p>
        </p:txBody>
      </p:sp>
      <p:sp>
        <p:nvSpPr>
          <p:cNvPr id="220285" name="Text Box 125"/>
          <p:cNvSpPr txBox="1">
            <a:spLocks noChangeArrowheads="1"/>
          </p:cNvSpPr>
          <p:nvPr/>
        </p:nvSpPr>
        <p:spPr bwMode="auto">
          <a:xfrm>
            <a:off x="4953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220286" name="Line 126"/>
          <p:cNvSpPr>
            <a:spLocks noChangeShapeType="1"/>
          </p:cNvSpPr>
          <p:nvPr/>
        </p:nvSpPr>
        <p:spPr bwMode="auto">
          <a:xfrm>
            <a:off x="3352800" y="5440363"/>
            <a:ext cx="1905000" cy="0"/>
          </a:xfrm>
          <a:prstGeom prst="line">
            <a:avLst/>
          </a:prstGeom>
          <a:noFill/>
          <a:ln w="57150">
            <a:solidFill>
              <a:srgbClr val="333399"/>
            </a:solidFill>
            <a:round/>
          </a:ln>
          <a:effectLst/>
        </p:spPr>
        <p:txBody>
          <a:bodyPr wrap="none" anchor="ctr"/>
          <a:lstStyle/>
          <a:p>
            <a:endParaRPr lang="zh-CN" altLang="en-US"/>
          </a:p>
        </p:txBody>
      </p:sp>
      <p:sp>
        <p:nvSpPr>
          <p:cNvPr id="220287" name="Freeform 127"/>
          <p:cNvSpPr/>
          <p:nvPr/>
        </p:nvSpPr>
        <p:spPr bwMode="auto">
          <a:xfrm flipH="1">
            <a:off x="5921375" y="5156200"/>
            <a:ext cx="341313" cy="284163"/>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220288" name="Freeform 128"/>
          <p:cNvSpPr/>
          <p:nvPr/>
        </p:nvSpPr>
        <p:spPr bwMode="auto">
          <a:xfrm flipH="1">
            <a:off x="3233738" y="5162550"/>
            <a:ext cx="423862"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220289" name="Text Box 129"/>
          <p:cNvSpPr txBox="1">
            <a:spLocks noChangeArrowheads="1"/>
          </p:cNvSpPr>
          <p:nvPr/>
        </p:nvSpPr>
        <p:spPr bwMode="auto">
          <a:xfrm>
            <a:off x="5218113" y="2862263"/>
            <a:ext cx="11826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grpSp>
        <p:nvGrpSpPr>
          <p:cNvPr id="5" name="Group 130"/>
          <p:cNvGrpSpPr/>
          <p:nvPr/>
        </p:nvGrpSpPr>
        <p:grpSpPr bwMode="auto">
          <a:xfrm>
            <a:off x="1143000" y="3154363"/>
            <a:ext cx="1447800" cy="381000"/>
            <a:chOff x="1632" y="2688"/>
            <a:chExt cx="912" cy="240"/>
          </a:xfrm>
        </p:grpSpPr>
        <p:sp>
          <p:nvSpPr>
            <p:cNvPr id="220291" name="Rectangle 131"/>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  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220292" name="AutoShape 132"/>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6" name="Group 133"/>
          <p:cNvGrpSpPr/>
          <p:nvPr/>
        </p:nvGrpSpPr>
        <p:grpSpPr bwMode="auto">
          <a:xfrm>
            <a:off x="3733800" y="3154363"/>
            <a:ext cx="1447800" cy="381000"/>
            <a:chOff x="1632" y="2688"/>
            <a:chExt cx="912" cy="240"/>
          </a:xfrm>
        </p:grpSpPr>
        <p:sp>
          <p:nvSpPr>
            <p:cNvPr id="220294" name="Rectangle 134"/>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220295" name="AutoShape 135"/>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7" name="Group 136"/>
          <p:cNvGrpSpPr/>
          <p:nvPr/>
        </p:nvGrpSpPr>
        <p:grpSpPr bwMode="auto">
          <a:xfrm>
            <a:off x="6477000" y="3154363"/>
            <a:ext cx="1447800" cy="381000"/>
            <a:chOff x="1632" y="2688"/>
            <a:chExt cx="912" cy="240"/>
          </a:xfrm>
        </p:grpSpPr>
        <p:sp>
          <p:nvSpPr>
            <p:cNvPr id="220297" name="Rectangle 137"/>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220298" name="AutoShape 138"/>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8" name="Group 139"/>
          <p:cNvGrpSpPr/>
          <p:nvPr/>
        </p:nvGrpSpPr>
        <p:grpSpPr bwMode="auto">
          <a:xfrm>
            <a:off x="609600" y="5592763"/>
            <a:ext cx="1981200" cy="381000"/>
            <a:chOff x="480" y="3120"/>
            <a:chExt cx="1248" cy="240"/>
          </a:xfrm>
        </p:grpSpPr>
        <p:sp>
          <p:nvSpPr>
            <p:cNvPr id="220300"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220301"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9" name="Group 142"/>
          <p:cNvGrpSpPr/>
          <p:nvPr/>
        </p:nvGrpSpPr>
        <p:grpSpPr bwMode="auto">
          <a:xfrm>
            <a:off x="3505200" y="5592763"/>
            <a:ext cx="1981200" cy="381000"/>
            <a:chOff x="480" y="3120"/>
            <a:chExt cx="1248" cy="240"/>
          </a:xfrm>
        </p:grpSpPr>
        <p:sp>
          <p:nvSpPr>
            <p:cNvPr id="220303"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baseline="-25000">
                <a:solidFill>
                  <a:srgbClr val="333399"/>
                </a:solidFill>
                <a:latin typeface="Arial" panose="020B0604020202020204" pitchFamily="34" charset="0"/>
              </a:endParaRPr>
            </a:p>
          </p:txBody>
        </p:sp>
        <p:sp>
          <p:nvSpPr>
            <p:cNvPr id="220304"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10" name="Group 145"/>
          <p:cNvGrpSpPr/>
          <p:nvPr/>
        </p:nvGrpSpPr>
        <p:grpSpPr bwMode="auto">
          <a:xfrm>
            <a:off x="6400800" y="5592763"/>
            <a:ext cx="1981200" cy="381000"/>
            <a:chOff x="480" y="3120"/>
            <a:chExt cx="1248" cy="240"/>
          </a:xfrm>
        </p:grpSpPr>
        <p:sp>
          <p:nvSpPr>
            <p:cNvPr id="220306"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220307"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sp>
        <p:nvSpPr>
          <p:cNvPr id="220308" name="Text Box 148"/>
          <p:cNvSpPr txBox="1">
            <a:spLocks noChangeArrowheads="1"/>
          </p:cNvSpPr>
          <p:nvPr/>
        </p:nvSpPr>
        <p:spPr bwMode="auto">
          <a:xfrm>
            <a:off x="6858000"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220309" name="Text Box 149"/>
          <p:cNvSpPr txBox="1">
            <a:spLocks noChangeArrowheads="1"/>
          </p:cNvSpPr>
          <p:nvPr/>
        </p:nvSpPr>
        <p:spPr bwMode="auto">
          <a:xfrm>
            <a:off x="3976688"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220310" name="AutoShape 150"/>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220311" name="Text Box 151"/>
          <p:cNvSpPr txBox="1">
            <a:spLocks noChangeArrowheads="1"/>
          </p:cNvSpPr>
          <p:nvPr/>
        </p:nvSpPr>
        <p:spPr bwMode="auto">
          <a:xfrm>
            <a:off x="2095500" y="2316163"/>
            <a:ext cx="11493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 </a:t>
            </a:r>
            <a:r>
              <a:rPr kumimoji="1" lang="zh-CN" altLang="en-US" sz="1800">
                <a:solidFill>
                  <a:srgbClr val="333399"/>
                </a:solidFill>
                <a:latin typeface="Arial" panose="020B0604020202020204" pitchFamily="34" charset="0"/>
              </a:rPr>
              <a:t>数据报</a:t>
            </a:r>
            <a:endParaRPr kumimoji="1" lang="zh-CN" altLang="en-US" sz="1800">
              <a:solidFill>
                <a:srgbClr val="333399"/>
              </a:solidFill>
              <a:latin typeface="Arial" panose="020B0604020202020204" pitchFamily="34" charset="0"/>
            </a:endParaRPr>
          </a:p>
        </p:txBody>
      </p:sp>
      <p:sp>
        <p:nvSpPr>
          <p:cNvPr id="220318" name="Text Box 158"/>
          <p:cNvSpPr txBox="1">
            <a:spLocks noChangeArrowheads="1"/>
          </p:cNvSpPr>
          <p:nvPr/>
        </p:nvSpPr>
        <p:spPr bwMode="auto">
          <a:xfrm>
            <a:off x="1547813" y="44450"/>
            <a:ext cx="5883275" cy="588963"/>
          </a:xfrm>
          <a:prstGeom prst="rect">
            <a:avLst/>
          </a:prstGeom>
          <a:solidFill>
            <a:srgbClr val="FFFF99"/>
          </a:solidFill>
          <a:ln w="9525">
            <a:solidFill>
              <a:srgbClr val="333399"/>
            </a:solidFill>
            <a:miter lim="800000"/>
          </a:ln>
          <a:effectLst/>
        </p:spPr>
        <p:txBody>
          <a:bodyPr wrap="none">
            <a:spAutoFit/>
          </a:bodyPr>
          <a:lstStyle/>
          <a:p>
            <a:r>
              <a:rPr lang="zh-CN" altLang="en-US" sz="3200">
                <a:solidFill>
                  <a:srgbClr val="333399"/>
                </a:solidFill>
              </a:rPr>
              <a:t>从协议栈的层次上看数据的流动</a:t>
            </a:r>
            <a:endParaRPr lang="zh-CN" altLang="en-US" sz="3200">
              <a:solidFill>
                <a:srgbClr val="333399"/>
              </a:solidFill>
            </a:endParaRPr>
          </a:p>
        </p:txBody>
      </p:sp>
      <p:sp>
        <p:nvSpPr>
          <p:cNvPr id="220319" name="Line 159"/>
          <p:cNvSpPr>
            <a:spLocks noChangeShapeType="1"/>
          </p:cNvSpPr>
          <p:nvPr/>
        </p:nvSpPr>
        <p:spPr bwMode="auto">
          <a:xfrm>
            <a:off x="468313" y="2708275"/>
            <a:ext cx="0" cy="2665413"/>
          </a:xfrm>
          <a:prstGeom prst="line">
            <a:avLst/>
          </a:prstGeom>
          <a:noFill/>
          <a:ln w="76200">
            <a:solidFill>
              <a:schemeClr val="hlink"/>
            </a:solidFill>
            <a:round/>
            <a:tailEnd type="triangle" w="med" len="lg"/>
          </a:ln>
          <a:effectLst/>
        </p:spPr>
        <p:txBody>
          <a:bodyPr/>
          <a:lstStyle/>
          <a:p>
            <a:endParaRPr lang="zh-CN" altLang="en-US"/>
          </a:p>
        </p:txBody>
      </p:sp>
      <p:sp>
        <p:nvSpPr>
          <p:cNvPr id="220321" name="Line 161"/>
          <p:cNvSpPr>
            <a:spLocks noChangeShapeType="1"/>
          </p:cNvSpPr>
          <p:nvPr/>
        </p:nvSpPr>
        <p:spPr bwMode="auto">
          <a:xfrm>
            <a:off x="468313" y="5445125"/>
            <a:ext cx="1871662" cy="0"/>
          </a:xfrm>
          <a:prstGeom prst="line">
            <a:avLst/>
          </a:prstGeom>
          <a:noFill/>
          <a:ln w="76200">
            <a:solidFill>
              <a:schemeClr val="hlink"/>
            </a:solidFill>
            <a:round/>
            <a:tailEnd type="triangle" w="med" len="lg"/>
          </a:ln>
          <a:effectLst/>
        </p:spPr>
        <p:txBody>
          <a:bodyPr/>
          <a:lstStyle/>
          <a:p>
            <a:endParaRPr lang="zh-CN" altLang="en-US"/>
          </a:p>
        </p:txBody>
      </p:sp>
      <p:sp>
        <p:nvSpPr>
          <p:cNvPr id="220323" name="Line 163"/>
          <p:cNvSpPr>
            <a:spLocks noChangeShapeType="1"/>
          </p:cNvSpPr>
          <p:nvPr/>
        </p:nvSpPr>
        <p:spPr bwMode="auto">
          <a:xfrm flipV="1">
            <a:off x="2843213" y="3500438"/>
            <a:ext cx="0" cy="1800225"/>
          </a:xfrm>
          <a:prstGeom prst="line">
            <a:avLst/>
          </a:prstGeom>
          <a:noFill/>
          <a:ln w="76200">
            <a:solidFill>
              <a:schemeClr val="hlink"/>
            </a:solidFill>
            <a:round/>
            <a:tailEnd type="triangle" w="med" len="lg"/>
          </a:ln>
          <a:effectLst/>
        </p:spPr>
        <p:txBody>
          <a:bodyPr/>
          <a:lstStyle/>
          <a:p>
            <a:endParaRPr lang="zh-CN" altLang="en-US"/>
          </a:p>
        </p:txBody>
      </p:sp>
      <p:sp>
        <p:nvSpPr>
          <p:cNvPr id="220324" name="Line 164"/>
          <p:cNvSpPr>
            <a:spLocks noChangeShapeType="1"/>
          </p:cNvSpPr>
          <p:nvPr/>
        </p:nvSpPr>
        <p:spPr bwMode="auto">
          <a:xfrm>
            <a:off x="3059113" y="3500438"/>
            <a:ext cx="0" cy="1800225"/>
          </a:xfrm>
          <a:prstGeom prst="line">
            <a:avLst/>
          </a:prstGeom>
          <a:noFill/>
          <a:ln w="76200">
            <a:solidFill>
              <a:schemeClr val="hlink"/>
            </a:solidFill>
            <a:round/>
            <a:tailEnd type="triangle" w="med" len="lg"/>
          </a:ln>
          <a:effectLst/>
        </p:spPr>
        <p:txBody>
          <a:bodyPr/>
          <a:lstStyle/>
          <a:p>
            <a:endParaRPr lang="zh-CN" altLang="en-US"/>
          </a:p>
        </p:txBody>
      </p:sp>
      <p:sp>
        <p:nvSpPr>
          <p:cNvPr id="220325" name="Line 165"/>
          <p:cNvSpPr>
            <a:spLocks noChangeShapeType="1"/>
          </p:cNvSpPr>
          <p:nvPr/>
        </p:nvSpPr>
        <p:spPr bwMode="auto">
          <a:xfrm>
            <a:off x="3421063" y="5445125"/>
            <a:ext cx="1871662" cy="0"/>
          </a:xfrm>
          <a:prstGeom prst="line">
            <a:avLst/>
          </a:prstGeom>
          <a:noFill/>
          <a:ln w="76200">
            <a:solidFill>
              <a:schemeClr val="hlink"/>
            </a:solidFill>
            <a:round/>
            <a:tailEnd type="triangle" w="med" len="lg"/>
          </a:ln>
          <a:effectLst/>
        </p:spPr>
        <p:txBody>
          <a:bodyPr/>
          <a:lstStyle/>
          <a:p>
            <a:endParaRPr lang="zh-CN" altLang="en-US"/>
          </a:p>
        </p:txBody>
      </p:sp>
      <p:sp>
        <p:nvSpPr>
          <p:cNvPr id="220328" name="Line 168"/>
          <p:cNvSpPr>
            <a:spLocks noChangeShapeType="1"/>
          </p:cNvSpPr>
          <p:nvPr/>
        </p:nvSpPr>
        <p:spPr bwMode="auto">
          <a:xfrm flipV="1">
            <a:off x="5508625" y="3500438"/>
            <a:ext cx="0" cy="1800225"/>
          </a:xfrm>
          <a:prstGeom prst="line">
            <a:avLst/>
          </a:prstGeom>
          <a:noFill/>
          <a:ln w="76200">
            <a:solidFill>
              <a:schemeClr val="hlink"/>
            </a:solidFill>
            <a:round/>
            <a:tailEnd type="triangle" w="med" len="lg"/>
          </a:ln>
          <a:effectLst/>
        </p:spPr>
        <p:txBody>
          <a:bodyPr/>
          <a:lstStyle/>
          <a:p>
            <a:endParaRPr lang="zh-CN" altLang="en-US"/>
          </a:p>
        </p:txBody>
      </p:sp>
      <p:sp>
        <p:nvSpPr>
          <p:cNvPr id="220329" name="Line 169"/>
          <p:cNvSpPr>
            <a:spLocks noChangeShapeType="1"/>
          </p:cNvSpPr>
          <p:nvPr/>
        </p:nvSpPr>
        <p:spPr bwMode="auto">
          <a:xfrm>
            <a:off x="5724525" y="3500438"/>
            <a:ext cx="0" cy="1800225"/>
          </a:xfrm>
          <a:prstGeom prst="line">
            <a:avLst/>
          </a:prstGeom>
          <a:noFill/>
          <a:ln w="76200">
            <a:solidFill>
              <a:schemeClr val="hlink"/>
            </a:solidFill>
            <a:round/>
            <a:tailEnd type="triangle" w="med" len="lg"/>
          </a:ln>
          <a:effectLst/>
        </p:spPr>
        <p:txBody>
          <a:bodyPr/>
          <a:lstStyle/>
          <a:p>
            <a:endParaRPr lang="zh-CN" altLang="en-US"/>
          </a:p>
        </p:txBody>
      </p:sp>
      <p:sp>
        <p:nvSpPr>
          <p:cNvPr id="220330" name="Line 170"/>
          <p:cNvSpPr>
            <a:spLocks noChangeShapeType="1"/>
          </p:cNvSpPr>
          <p:nvPr/>
        </p:nvSpPr>
        <p:spPr bwMode="auto">
          <a:xfrm>
            <a:off x="6372225" y="5445125"/>
            <a:ext cx="1871663" cy="0"/>
          </a:xfrm>
          <a:prstGeom prst="line">
            <a:avLst/>
          </a:prstGeom>
          <a:noFill/>
          <a:ln w="76200">
            <a:solidFill>
              <a:schemeClr val="hlink"/>
            </a:solidFill>
            <a:round/>
            <a:tailEnd type="triangle" w="med" len="lg"/>
          </a:ln>
          <a:effectLst/>
        </p:spPr>
        <p:txBody>
          <a:bodyPr/>
          <a:lstStyle/>
          <a:p>
            <a:endParaRPr lang="zh-CN" altLang="en-US"/>
          </a:p>
        </p:txBody>
      </p:sp>
      <p:sp>
        <p:nvSpPr>
          <p:cNvPr id="220331" name="Line 171"/>
          <p:cNvSpPr>
            <a:spLocks noChangeShapeType="1"/>
          </p:cNvSpPr>
          <p:nvPr/>
        </p:nvSpPr>
        <p:spPr bwMode="auto">
          <a:xfrm flipV="1">
            <a:off x="8388350" y="2779713"/>
            <a:ext cx="0" cy="2665412"/>
          </a:xfrm>
          <a:prstGeom prst="line">
            <a:avLst/>
          </a:prstGeom>
          <a:noFill/>
          <a:ln w="76200">
            <a:solidFill>
              <a:schemeClr val="hlink"/>
            </a:solidFill>
            <a:round/>
            <a:tailEnd type="triangle" w="med" len="lg"/>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22031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20241"/>
                                        </p:tgtEl>
                                        <p:attrNameLst>
                                          <p:attrName>style.visibility</p:attrName>
                                        </p:attrNameLst>
                                      </p:cBhvr>
                                      <p:to>
                                        <p:strVal val="visible"/>
                                      </p:to>
                                    </p:set>
                                    <p:animEffect transition="in" filter="blinds(horizontal)">
                                      <p:cBhvr>
                                        <p:cTn id="14" dur="500"/>
                                        <p:tgtEl>
                                          <p:spTgt spid="220241"/>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20269"/>
                                        </p:tgtEl>
                                        <p:attrNameLst>
                                          <p:attrName>style.visibility</p:attrName>
                                        </p:attrNameLst>
                                      </p:cBhvr>
                                      <p:to>
                                        <p:strVal val="visible"/>
                                      </p:to>
                                    </p:set>
                                    <p:animEffect transition="in" filter="blinds(horizontal)">
                                      <p:cBhvr>
                                        <p:cTn id="19" dur="500"/>
                                        <p:tgtEl>
                                          <p:spTgt spid="22026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20242"/>
                                        </p:tgtEl>
                                        <p:attrNameLst>
                                          <p:attrName>style.visibility</p:attrName>
                                        </p:attrNameLst>
                                      </p:cBhvr>
                                      <p:to>
                                        <p:strVal val="visible"/>
                                      </p:to>
                                    </p:set>
                                    <p:animEffect transition="in" filter="blinds(horizontal)">
                                      <p:cBhvr>
                                        <p:cTn id="24" dur="500"/>
                                        <p:tgtEl>
                                          <p:spTgt spid="22024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20271"/>
                                        </p:tgtEl>
                                        <p:attrNameLst>
                                          <p:attrName>style.visibility</p:attrName>
                                        </p:attrNameLst>
                                      </p:cBhvr>
                                      <p:to>
                                        <p:strVal val="visible"/>
                                      </p:to>
                                    </p:set>
                                    <p:animEffect transition="in" filter="blinds(horizontal)">
                                      <p:cBhvr>
                                        <p:cTn id="27" dur="500"/>
                                        <p:tgtEl>
                                          <p:spTgt spid="22027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0272"/>
                                        </p:tgtEl>
                                        <p:attrNameLst>
                                          <p:attrName>style.visibility</p:attrName>
                                        </p:attrNameLst>
                                      </p:cBhvr>
                                      <p:to>
                                        <p:strVal val="visible"/>
                                      </p:to>
                                    </p:set>
                                    <p:animEffect transition="in" filter="blinds(horizontal)">
                                      <p:cBhvr>
                                        <p:cTn id="32" dur="500"/>
                                        <p:tgtEl>
                                          <p:spTgt spid="22027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0283"/>
                                        </p:tgtEl>
                                        <p:attrNameLst>
                                          <p:attrName>style.visibility</p:attrName>
                                        </p:attrNameLst>
                                      </p:cBhvr>
                                      <p:to>
                                        <p:strVal val="visible"/>
                                      </p:to>
                                    </p:set>
                                    <p:animEffect transition="in" filter="blinds(horizontal)">
                                      <p:cBhvr>
                                        <p:cTn id="37" dur="500"/>
                                        <p:tgtEl>
                                          <p:spTgt spid="22028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0244"/>
                                        </p:tgtEl>
                                        <p:attrNameLst>
                                          <p:attrName>style.visibility</p:attrName>
                                        </p:attrNameLst>
                                      </p:cBhvr>
                                      <p:to>
                                        <p:strVal val="visible"/>
                                      </p:to>
                                    </p:set>
                                    <p:animEffect transition="in" filter="blinds(horizontal)">
                                      <p:cBhvr>
                                        <p:cTn id="40" dur="500"/>
                                        <p:tgtEl>
                                          <p:spTgt spid="22024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20289"/>
                                        </p:tgtEl>
                                        <p:attrNameLst>
                                          <p:attrName>style.visibility</p:attrName>
                                        </p:attrNameLst>
                                      </p:cBhvr>
                                      <p:to>
                                        <p:strVal val="visible"/>
                                      </p:to>
                                    </p:set>
                                    <p:animEffect transition="in" filter="blinds(horizontal)">
                                      <p:cBhvr>
                                        <p:cTn id="45" dur="500"/>
                                        <p:tgtEl>
                                          <p:spTgt spid="22028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blinds(horizontal)">
                                      <p:cBhvr>
                                        <p:cTn id="50" dur="500"/>
                                        <p:tgtEl>
                                          <p:spTgt spid="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20243"/>
                                        </p:tgtEl>
                                        <p:attrNameLst>
                                          <p:attrName>style.visibility</p:attrName>
                                        </p:attrNameLst>
                                      </p:cBhvr>
                                      <p:to>
                                        <p:strVal val="visible"/>
                                      </p:to>
                                    </p:set>
                                    <p:animEffect transition="in" filter="blinds(horizontal)">
                                      <p:cBhvr>
                                        <p:cTn id="53" dur="500"/>
                                        <p:tgtEl>
                                          <p:spTgt spid="22024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20270"/>
                                        </p:tgtEl>
                                        <p:attrNameLst>
                                          <p:attrName>style.visibility</p:attrName>
                                        </p:attrNameLst>
                                      </p:cBhvr>
                                      <p:to>
                                        <p:strVal val="visible"/>
                                      </p:to>
                                    </p:set>
                                    <p:animEffect transition="in" filter="blinds(horizontal)">
                                      <p:cBhvr>
                                        <p:cTn id="58" dur="500"/>
                                        <p:tgtEl>
                                          <p:spTgt spid="22027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blinds(horizontal)">
                                      <p:cBhvr>
                                        <p:cTn id="63" dur="500"/>
                                        <p:tgtEl>
                                          <p:spTgt spid="2"/>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20273"/>
                                        </p:tgtEl>
                                        <p:attrNameLst>
                                          <p:attrName>style.visibility</p:attrName>
                                        </p:attrNameLst>
                                      </p:cBhvr>
                                      <p:to>
                                        <p:strVal val="visible"/>
                                      </p:to>
                                    </p:set>
                                    <p:animEffect transition="in" filter="blinds(horizontal)">
                                      <p:cBhvr>
                                        <p:cTn id="68" dur="500"/>
                                        <p:tgtEl>
                                          <p:spTgt spid="22027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blinds(horizontal)">
                                      <p:cBhvr>
                                        <p:cTn id="73" dur="500"/>
                                        <p:tgtEl>
                                          <p:spTgt spid="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20311"/>
                                        </p:tgtEl>
                                        <p:attrNameLst>
                                          <p:attrName>style.visibility</p:attrName>
                                        </p:attrNameLst>
                                      </p:cBhvr>
                                      <p:to>
                                        <p:strVal val="visible"/>
                                      </p:to>
                                    </p:set>
                                    <p:animEffect transition="in" filter="blinds(horizontal)">
                                      <p:cBhvr>
                                        <p:cTn id="78" dur="500"/>
                                        <p:tgtEl>
                                          <p:spTgt spid="220311"/>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20310"/>
                                        </p:tgtEl>
                                        <p:attrNameLst>
                                          <p:attrName>style.visibility</p:attrName>
                                        </p:attrNameLst>
                                      </p:cBhvr>
                                      <p:to>
                                        <p:strVal val="visible"/>
                                      </p:to>
                                    </p:set>
                                    <p:animEffect transition="in" filter="blinds(horizontal)">
                                      <p:cBhvr>
                                        <p:cTn id="81" dur="500"/>
                                        <p:tgtEl>
                                          <p:spTgt spid="220310"/>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blinds(horizontal)">
                                      <p:cBhvr>
                                        <p:cTn id="86" dur="500"/>
                                        <p:tgtEl>
                                          <p:spTgt spid="6"/>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blinds(horizontal)">
                                      <p:cBhvr>
                                        <p:cTn id="91" dur="500"/>
                                        <p:tgtEl>
                                          <p:spTgt spid="7"/>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220264"/>
                                        </p:tgtEl>
                                        <p:attrNameLst>
                                          <p:attrName>style.visibility</p:attrName>
                                        </p:attrNameLst>
                                      </p:cBhvr>
                                      <p:to>
                                        <p:strVal val="visible"/>
                                      </p:to>
                                    </p:set>
                                    <p:animEffect transition="in" filter="blinds(horizontal)">
                                      <p:cBhvr>
                                        <p:cTn id="96" dur="500"/>
                                        <p:tgtEl>
                                          <p:spTgt spid="220264"/>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220282"/>
                                        </p:tgtEl>
                                        <p:attrNameLst>
                                          <p:attrName>style.visibility</p:attrName>
                                        </p:attrNameLst>
                                      </p:cBhvr>
                                      <p:to>
                                        <p:strVal val="visible"/>
                                      </p:to>
                                    </p:set>
                                    <p:animEffect transition="in" filter="blinds(horizontal)">
                                      <p:cBhvr>
                                        <p:cTn id="99" dur="500"/>
                                        <p:tgtEl>
                                          <p:spTgt spid="220282"/>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220284"/>
                                        </p:tgtEl>
                                        <p:attrNameLst>
                                          <p:attrName>style.visibility</p:attrName>
                                        </p:attrNameLst>
                                      </p:cBhvr>
                                      <p:to>
                                        <p:strVal val="visible"/>
                                      </p:to>
                                    </p:set>
                                    <p:animEffect transition="in" filter="blinds(horizontal)">
                                      <p:cBhvr>
                                        <p:cTn id="102" dur="500"/>
                                        <p:tgtEl>
                                          <p:spTgt spid="22028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blinds(horizontal)">
                                      <p:cBhvr>
                                        <p:cTn id="107" dur="500"/>
                                        <p:tgtEl>
                                          <p:spTgt spid="8"/>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220274"/>
                                        </p:tgtEl>
                                        <p:attrNameLst>
                                          <p:attrName>style.visibility</p:attrName>
                                        </p:attrNameLst>
                                      </p:cBhvr>
                                      <p:to>
                                        <p:strVal val="visible"/>
                                      </p:to>
                                    </p:set>
                                    <p:animEffect transition="in" filter="blinds(horizontal)">
                                      <p:cBhvr>
                                        <p:cTn id="110" dur="500"/>
                                        <p:tgtEl>
                                          <p:spTgt spid="220274"/>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220237"/>
                                        </p:tgtEl>
                                        <p:attrNameLst>
                                          <p:attrName>style.visibility</p:attrName>
                                        </p:attrNameLst>
                                      </p:cBhvr>
                                      <p:to>
                                        <p:strVal val="visible"/>
                                      </p:to>
                                    </p:set>
                                    <p:animEffect transition="in" filter="blinds(horizontal)">
                                      <p:cBhvr>
                                        <p:cTn id="113" dur="500"/>
                                        <p:tgtEl>
                                          <p:spTgt spid="220237"/>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220254"/>
                                        </p:tgtEl>
                                        <p:attrNameLst>
                                          <p:attrName>style.visibility</p:attrName>
                                        </p:attrNameLst>
                                      </p:cBhvr>
                                      <p:to>
                                        <p:strVal val="visible"/>
                                      </p:to>
                                    </p:set>
                                    <p:animEffect transition="in" filter="blinds(horizontal)">
                                      <p:cBhvr>
                                        <p:cTn id="116" dur="500"/>
                                        <p:tgtEl>
                                          <p:spTgt spid="220254"/>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nodeType="click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blinds(horizontal)">
                                      <p:cBhvr>
                                        <p:cTn id="121" dur="500"/>
                                        <p:tgtEl>
                                          <p:spTgt spid="8"/>
                                        </p:tgtEl>
                                      </p:cBhvr>
                                    </p:animEffect>
                                  </p:childTnLst>
                                </p:cTn>
                              </p:par>
                              <p:par>
                                <p:cTn id="122" presetID="3" presetClass="entr" presetSubtype="10" fill="hold" grpId="1" nodeType="withEffect">
                                  <p:stCondLst>
                                    <p:cond delay="0"/>
                                  </p:stCondLst>
                                  <p:childTnLst>
                                    <p:set>
                                      <p:cBhvr>
                                        <p:cTn id="123" dur="1" fill="hold">
                                          <p:stCondLst>
                                            <p:cond delay="0"/>
                                          </p:stCondLst>
                                        </p:cTn>
                                        <p:tgtEl>
                                          <p:spTgt spid="220274"/>
                                        </p:tgtEl>
                                        <p:attrNameLst>
                                          <p:attrName>style.visibility</p:attrName>
                                        </p:attrNameLst>
                                      </p:cBhvr>
                                      <p:to>
                                        <p:strVal val="visible"/>
                                      </p:to>
                                    </p:set>
                                    <p:animEffect transition="in" filter="blinds(horizontal)">
                                      <p:cBhvr>
                                        <p:cTn id="124" dur="500"/>
                                        <p:tgtEl>
                                          <p:spTgt spid="220274"/>
                                        </p:tgtEl>
                                      </p:cBhvr>
                                    </p:animEffect>
                                  </p:childTnLst>
                                </p:cTn>
                              </p:par>
                              <p:par>
                                <p:cTn id="125" presetID="3" presetClass="entr" presetSubtype="10" fill="hold" grpId="1" nodeType="withEffect">
                                  <p:stCondLst>
                                    <p:cond delay="0"/>
                                  </p:stCondLst>
                                  <p:childTnLst>
                                    <p:set>
                                      <p:cBhvr>
                                        <p:cTn id="126" dur="1" fill="hold">
                                          <p:stCondLst>
                                            <p:cond delay="0"/>
                                          </p:stCondLst>
                                        </p:cTn>
                                        <p:tgtEl>
                                          <p:spTgt spid="220237"/>
                                        </p:tgtEl>
                                        <p:attrNameLst>
                                          <p:attrName>style.visibility</p:attrName>
                                        </p:attrNameLst>
                                      </p:cBhvr>
                                      <p:to>
                                        <p:strVal val="visible"/>
                                      </p:to>
                                    </p:set>
                                    <p:animEffect transition="in" filter="blinds(horizontal)">
                                      <p:cBhvr>
                                        <p:cTn id="127" dur="500"/>
                                        <p:tgtEl>
                                          <p:spTgt spid="220237"/>
                                        </p:tgtEl>
                                      </p:cBhvr>
                                    </p:animEffect>
                                  </p:childTnLst>
                                </p:cTn>
                              </p:par>
                              <p:par>
                                <p:cTn id="128" presetID="3" presetClass="entr" presetSubtype="10" fill="hold" nodeType="withEffect">
                                  <p:stCondLst>
                                    <p:cond delay="0"/>
                                  </p:stCondLst>
                                  <p:childTnLst>
                                    <p:set>
                                      <p:cBhvr>
                                        <p:cTn id="129" dur="1" fill="hold">
                                          <p:stCondLst>
                                            <p:cond delay="0"/>
                                          </p:stCondLst>
                                        </p:cTn>
                                        <p:tgtEl>
                                          <p:spTgt spid="9"/>
                                        </p:tgtEl>
                                        <p:attrNameLst>
                                          <p:attrName>style.visibility</p:attrName>
                                        </p:attrNameLst>
                                      </p:cBhvr>
                                      <p:to>
                                        <p:strVal val="visible"/>
                                      </p:to>
                                    </p:set>
                                    <p:animEffect transition="in" filter="blinds(horizontal)">
                                      <p:cBhvr>
                                        <p:cTn id="130" dur="500"/>
                                        <p:tgtEl>
                                          <p:spTgt spid="9"/>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220309"/>
                                        </p:tgtEl>
                                        <p:attrNameLst>
                                          <p:attrName>style.visibility</p:attrName>
                                        </p:attrNameLst>
                                      </p:cBhvr>
                                      <p:to>
                                        <p:strVal val="visible"/>
                                      </p:to>
                                    </p:set>
                                    <p:animEffect transition="in" filter="blinds(horizontal)">
                                      <p:cBhvr>
                                        <p:cTn id="133" dur="500"/>
                                        <p:tgtEl>
                                          <p:spTgt spid="220309"/>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220238"/>
                                        </p:tgtEl>
                                        <p:attrNameLst>
                                          <p:attrName>style.visibility</p:attrName>
                                        </p:attrNameLst>
                                      </p:cBhvr>
                                      <p:to>
                                        <p:strVal val="visible"/>
                                      </p:to>
                                    </p:set>
                                    <p:animEffect transition="in" filter="blinds(horizontal)">
                                      <p:cBhvr>
                                        <p:cTn id="136" dur="500"/>
                                        <p:tgtEl>
                                          <p:spTgt spid="220238"/>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220286"/>
                                        </p:tgtEl>
                                        <p:attrNameLst>
                                          <p:attrName>style.visibility</p:attrName>
                                        </p:attrNameLst>
                                      </p:cBhvr>
                                      <p:to>
                                        <p:strVal val="visible"/>
                                      </p:to>
                                    </p:set>
                                    <p:animEffect transition="in" filter="blinds(horizontal)">
                                      <p:cBhvr>
                                        <p:cTn id="139" dur="500"/>
                                        <p:tgtEl>
                                          <p:spTgt spid="220286"/>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10" fill="hold" nodeType="clickEffect">
                                  <p:stCondLst>
                                    <p:cond delay="0"/>
                                  </p:stCondLst>
                                  <p:childTnLst>
                                    <p:set>
                                      <p:cBhvr>
                                        <p:cTn id="143" dur="1" fill="hold">
                                          <p:stCondLst>
                                            <p:cond delay="0"/>
                                          </p:stCondLst>
                                        </p:cTn>
                                        <p:tgtEl>
                                          <p:spTgt spid="10"/>
                                        </p:tgtEl>
                                        <p:attrNameLst>
                                          <p:attrName>style.visibility</p:attrName>
                                        </p:attrNameLst>
                                      </p:cBhvr>
                                      <p:to>
                                        <p:strVal val="visible"/>
                                      </p:to>
                                    </p:set>
                                    <p:animEffect transition="in" filter="blinds(horizontal)">
                                      <p:cBhvr>
                                        <p:cTn id="144" dur="500"/>
                                        <p:tgtEl>
                                          <p:spTgt spid="10"/>
                                        </p:tgtEl>
                                      </p:cBhvr>
                                    </p:animEffect>
                                  </p:childTnLst>
                                </p:cTn>
                              </p:par>
                              <p:par>
                                <p:cTn id="145" presetID="3" presetClass="entr" presetSubtype="10" fill="hold" grpId="0" nodeType="withEffect">
                                  <p:stCondLst>
                                    <p:cond delay="0"/>
                                  </p:stCondLst>
                                  <p:childTnLst>
                                    <p:set>
                                      <p:cBhvr>
                                        <p:cTn id="146" dur="1" fill="hold">
                                          <p:stCondLst>
                                            <p:cond delay="0"/>
                                          </p:stCondLst>
                                        </p:cTn>
                                        <p:tgtEl>
                                          <p:spTgt spid="220308"/>
                                        </p:tgtEl>
                                        <p:attrNameLst>
                                          <p:attrName>style.visibility</p:attrName>
                                        </p:attrNameLst>
                                      </p:cBhvr>
                                      <p:to>
                                        <p:strVal val="visible"/>
                                      </p:to>
                                    </p:set>
                                    <p:animEffect transition="in" filter="blinds(horizontal)">
                                      <p:cBhvr>
                                        <p:cTn id="147" dur="500"/>
                                        <p:tgtEl>
                                          <p:spTgt spid="220308"/>
                                        </p:tgtEl>
                                      </p:cBhvr>
                                    </p:animEffect>
                                  </p:childTnLst>
                                </p:cTn>
                              </p:par>
                              <p:par>
                                <p:cTn id="148" presetID="3" presetClass="entr" presetSubtype="10" fill="hold" grpId="0" nodeType="withEffect">
                                  <p:stCondLst>
                                    <p:cond delay="0"/>
                                  </p:stCondLst>
                                  <p:childTnLst>
                                    <p:set>
                                      <p:cBhvr>
                                        <p:cTn id="149" dur="1" fill="hold">
                                          <p:stCondLst>
                                            <p:cond delay="0"/>
                                          </p:stCondLst>
                                        </p:cTn>
                                        <p:tgtEl>
                                          <p:spTgt spid="220265"/>
                                        </p:tgtEl>
                                        <p:attrNameLst>
                                          <p:attrName>style.visibility</p:attrName>
                                        </p:attrNameLst>
                                      </p:cBhvr>
                                      <p:to>
                                        <p:strVal val="visible"/>
                                      </p:to>
                                    </p:set>
                                    <p:animEffect transition="in" filter="blinds(horizontal)">
                                      <p:cBhvr>
                                        <p:cTn id="150" dur="500"/>
                                        <p:tgtEl>
                                          <p:spTgt spid="220265"/>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1" fill="hold" grpId="0" nodeType="clickEffect">
                                  <p:stCondLst>
                                    <p:cond delay="0"/>
                                  </p:stCondLst>
                                  <p:childTnLst>
                                    <p:set>
                                      <p:cBhvr>
                                        <p:cTn id="154" dur="1" fill="hold">
                                          <p:stCondLst>
                                            <p:cond delay="0"/>
                                          </p:stCondLst>
                                        </p:cTn>
                                        <p:tgtEl>
                                          <p:spTgt spid="220319"/>
                                        </p:tgtEl>
                                        <p:attrNameLst>
                                          <p:attrName>style.visibility</p:attrName>
                                        </p:attrNameLst>
                                      </p:cBhvr>
                                      <p:to>
                                        <p:strVal val="visible"/>
                                      </p:to>
                                    </p:set>
                                    <p:animEffect transition="in" filter="wipe(up)">
                                      <p:cBhvr>
                                        <p:cTn id="155" dur="1000"/>
                                        <p:tgtEl>
                                          <p:spTgt spid="220319"/>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220321"/>
                                        </p:tgtEl>
                                        <p:attrNameLst>
                                          <p:attrName>style.visibility</p:attrName>
                                        </p:attrNameLst>
                                      </p:cBhvr>
                                      <p:to>
                                        <p:strVal val="visible"/>
                                      </p:to>
                                    </p:set>
                                    <p:animEffect transition="in" filter="wipe(left)">
                                      <p:cBhvr>
                                        <p:cTn id="160" dur="1000"/>
                                        <p:tgtEl>
                                          <p:spTgt spid="220321"/>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220323"/>
                                        </p:tgtEl>
                                        <p:attrNameLst>
                                          <p:attrName>style.visibility</p:attrName>
                                        </p:attrNameLst>
                                      </p:cBhvr>
                                      <p:to>
                                        <p:strVal val="visible"/>
                                      </p:to>
                                    </p:set>
                                    <p:animEffect transition="in" filter="wipe(down)">
                                      <p:cBhvr>
                                        <p:cTn id="165" dur="1000"/>
                                        <p:tgtEl>
                                          <p:spTgt spid="220323"/>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1" fill="hold" grpId="0" nodeType="clickEffect">
                                  <p:stCondLst>
                                    <p:cond delay="0"/>
                                  </p:stCondLst>
                                  <p:childTnLst>
                                    <p:set>
                                      <p:cBhvr>
                                        <p:cTn id="169" dur="1" fill="hold">
                                          <p:stCondLst>
                                            <p:cond delay="0"/>
                                          </p:stCondLst>
                                        </p:cTn>
                                        <p:tgtEl>
                                          <p:spTgt spid="220324"/>
                                        </p:tgtEl>
                                        <p:attrNameLst>
                                          <p:attrName>style.visibility</p:attrName>
                                        </p:attrNameLst>
                                      </p:cBhvr>
                                      <p:to>
                                        <p:strVal val="visible"/>
                                      </p:to>
                                    </p:set>
                                    <p:animEffect transition="in" filter="wipe(up)">
                                      <p:cBhvr>
                                        <p:cTn id="170" dur="1000"/>
                                        <p:tgtEl>
                                          <p:spTgt spid="220324"/>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220325"/>
                                        </p:tgtEl>
                                        <p:attrNameLst>
                                          <p:attrName>style.visibility</p:attrName>
                                        </p:attrNameLst>
                                      </p:cBhvr>
                                      <p:to>
                                        <p:strVal val="visible"/>
                                      </p:to>
                                    </p:set>
                                    <p:animEffect transition="in" filter="wipe(left)">
                                      <p:cBhvr>
                                        <p:cTn id="175" dur="1000"/>
                                        <p:tgtEl>
                                          <p:spTgt spid="220325"/>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grpId="0" nodeType="clickEffect">
                                  <p:stCondLst>
                                    <p:cond delay="0"/>
                                  </p:stCondLst>
                                  <p:childTnLst>
                                    <p:set>
                                      <p:cBhvr>
                                        <p:cTn id="179" dur="1" fill="hold">
                                          <p:stCondLst>
                                            <p:cond delay="0"/>
                                          </p:stCondLst>
                                        </p:cTn>
                                        <p:tgtEl>
                                          <p:spTgt spid="220328"/>
                                        </p:tgtEl>
                                        <p:attrNameLst>
                                          <p:attrName>style.visibility</p:attrName>
                                        </p:attrNameLst>
                                      </p:cBhvr>
                                      <p:to>
                                        <p:strVal val="visible"/>
                                      </p:to>
                                    </p:set>
                                    <p:animEffect transition="in" filter="wipe(down)">
                                      <p:cBhvr>
                                        <p:cTn id="180" dur="1000"/>
                                        <p:tgtEl>
                                          <p:spTgt spid="220328"/>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1" fill="hold" grpId="0" nodeType="clickEffect">
                                  <p:stCondLst>
                                    <p:cond delay="0"/>
                                  </p:stCondLst>
                                  <p:childTnLst>
                                    <p:set>
                                      <p:cBhvr>
                                        <p:cTn id="184" dur="1" fill="hold">
                                          <p:stCondLst>
                                            <p:cond delay="0"/>
                                          </p:stCondLst>
                                        </p:cTn>
                                        <p:tgtEl>
                                          <p:spTgt spid="220329"/>
                                        </p:tgtEl>
                                        <p:attrNameLst>
                                          <p:attrName>style.visibility</p:attrName>
                                        </p:attrNameLst>
                                      </p:cBhvr>
                                      <p:to>
                                        <p:strVal val="visible"/>
                                      </p:to>
                                    </p:set>
                                    <p:animEffect transition="in" filter="wipe(up)">
                                      <p:cBhvr>
                                        <p:cTn id="185" dur="1000"/>
                                        <p:tgtEl>
                                          <p:spTgt spid="220329"/>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220330"/>
                                        </p:tgtEl>
                                        <p:attrNameLst>
                                          <p:attrName>style.visibility</p:attrName>
                                        </p:attrNameLst>
                                      </p:cBhvr>
                                      <p:to>
                                        <p:strVal val="visible"/>
                                      </p:to>
                                    </p:set>
                                    <p:animEffect transition="in" filter="wipe(left)">
                                      <p:cBhvr>
                                        <p:cTn id="190" dur="1000"/>
                                        <p:tgtEl>
                                          <p:spTgt spid="220330"/>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4" fill="hold" grpId="0" nodeType="clickEffect">
                                  <p:stCondLst>
                                    <p:cond delay="0"/>
                                  </p:stCondLst>
                                  <p:childTnLst>
                                    <p:set>
                                      <p:cBhvr>
                                        <p:cTn id="194" dur="1" fill="hold">
                                          <p:stCondLst>
                                            <p:cond delay="0"/>
                                          </p:stCondLst>
                                        </p:cTn>
                                        <p:tgtEl>
                                          <p:spTgt spid="220331"/>
                                        </p:tgtEl>
                                        <p:attrNameLst>
                                          <p:attrName>style.visibility</p:attrName>
                                        </p:attrNameLst>
                                      </p:cBhvr>
                                      <p:to>
                                        <p:strVal val="visible"/>
                                      </p:to>
                                    </p:set>
                                    <p:animEffect transition="in" filter="wipe(down)">
                                      <p:cBhvr>
                                        <p:cTn id="195" dur="1000"/>
                                        <p:tgtEl>
                                          <p:spTgt spid="220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237" grpId="0" animBg="1"/>
      <p:bldP spid="220237" grpId="1" animBg="1"/>
      <p:bldP spid="220238" grpId="0" animBg="1"/>
      <p:bldP spid="220241" grpId="0" animBg="1"/>
      <p:bldP spid="220242" grpId="0" animBg="1"/>
      <p:bldP spid="220243" grpId="0" animBg="1"/>
      <p:bldP spid="220244" grpId="0" animBg="1"/>
      <p:bldP spid="220254" grpId="0" animBg="1"/>
      <p:bldP spid="220264" grpId="0" animBg="1"/>
      <p:bldP spid="220265" grpId="0" animBg="1"/>
      <p:bldP spid="220269" grpId="0"/>
      <p:bldP spid="220270" grpId="0"/>
      <p:bldP spid="220271" grpId="0" animBg="1"/>
      <p:bldP spid="220272" grpId="0"/>
      <p:bldP spid="220273" grpId="0" animBg="1"/>
      <p:bldP spid="220274" grpId="0"/>
      <p:bldP spid="220274" grpId="1"/>
      <p:bldP spid="220282" grpId="0" animBg="1"/>
      <p:bldP spid="220283" grpId="0" animBg="1"/>
      <p:bldP spid="220284" grpId="0" animBg="1"/>
      <p:bldP spid="220286" grpId="0" animBg="1"/>
      <p:bldP spid="220289" grpId="0"/>
      <p:bldP spid="220308" grpId="0"/>
      <p:bldP spid="220309" grpId="0"/>
      <p:bldP spid="220310" grpId="0" animBg="1"/>
      <p:bldP spid="220311" grpId="0"/>
      <p:bldP spid="220319" grpId="0" animBg="1"/>
      <p:bldP spid="220321" grpId="0" animBg="1"/>
      <p:bldP spid="220323" grpId="0" animBg="1"/>
      <p:bldP spid="220324" grpId="0" animBg="1"/>
      <p:bldP spid="220325" grpId="0" animBg="1"/>
      <p:bldP spid="220328" grpId="0" animBg="1"/>
      <p:bldP spid="220329" grpId="0" animBg="1"/>
      <p:bldP spid="220330" grpId="0" animBg="1"/>
      <p:bldP spid="2203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5"/>
          <p:cNvSpPr>
            <a:spLocks noGrp="1"/>
          </p:cNvSpPr>
          <p:nvPr>
            <p:ph type="sldNum" sz="quarter" idx="12"/>
          </p:nvPr>
        </p:nvSpPr>
        <p:spPr/>
        <p:txBody>
          <a:bodyPr/>
          <a:lstStyle/>
          <a:p>
            <a:fld id="{63D5E56D-9DE7-4162-8868-41DA360664F6}" type="slidenum">
              <a:rPr lang="en-US" altLang="zh-CN"/>
            </a:fld>
            <a:endParaRPr lang="en-US" altLang="zh-CN"/>
          </a:p>
        </p:txBody>
      </p:sp>
      <p:sp>
        <p:nvSpPr>
          <p:cNvPr id="49160" name="Line 8"/>
          <p:cNvSpPr>
            <a:spLocks noChangeShapeType="1"/>
          </p:cNvSpPr>
          <p:nvPr/>
        </p:nvSpPr>
        <p:spPr bwMode="auto">
          <a:xfrm>
            <a:off x="1979613" y="3286125"/>
            <a:ext cx="5184775" cy="0"/>
          </a:xfrm>
          <a:prstGeom prst="line">
            <a:avLst/>
          </a:prstGeom>
          <a:noFill/>
          <a:ln w="9525">
            <a:solidFill>
              <a:schemeClr val="tx1"/>
            </a:solidFill>
            <a:round/>
            <a:headEnd type="triangle" w="sm" len="lg"/>
            <a:tailEnd type="triangle" w="sm" len="lg"/>
          </a:ln>
          <a:effectLst/>
        </p:spPr>
        <p:txBody>
          <a:bodyPr wrap="none" anchor="ctr"/>
          <a:lstStyle/>
          <a:p>
            <a:endParaRPr lang="zh-CN" altLang="en-US"/>
          </a:p>
        </p:txBody>
      </p:sp>
      <p:sp>
        <p:nvSpPr>
          <p:cNvPr id="49161" name="Text Box 9"/>
          <p:cNvSpPr txBox="1">
            <a:spLocks noChangeArrowheads="1"/>
          </p:cNvSpPr>
          <p:nvPr/>
        </p:nvSpPr>
        <p:spPr bwMode="auto">
          <a:xfrm>
            <a:off x="4284663" y="3046413"/>
            <a:ext cx="692150" cy="396875"/>
          </a:xfrm>
          <a:prstGeom prst="rect">
            <a:avLst/>
          </a:prstGeom>
          <a:solidFill>
            <a:schemeClr val="bg1"/>
          </a:solidFill>
          <a:ln w="9525">
            <a:noFill/>
            <a:miter lim="800000"/>
          </a:ln>
          <a:effectLst/>
        </p:spPr>
        <p:txBody>
          <a:bodyPr wrap="none">
            <a:spAutoFit/>
          </a:bodyPr>
          <a:lstStyle/>
          <a:p>
            <a:r>
              <a:rPr kumimoji="1" lang="zh-CN" altLang="en-US" sz="2000">
                <a:solidFill>
                  <a:srgbClr val="333399"/>
                </a:solidFill>
                <a:latin typeface="Times New Roman" panose="02020603050405020304" pitchFamily="18" charset="0"/>
                <a:ea typeface="黑体" panose="02010609060101010101" pitchFamily="49" charset="-122"/>
              </a:rPr>
              <a:t>报文</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49154" name="Rectangle 2"/>
          <p:cNvSpPr>
            <a:spLocks noGrp="1" noChangeArrowheads="1"/>
          </p:cNvSpPr>
          <p:nvPr>
            <p:ph type="title"/>
          </p:nvPr>
        </p:nvSpPr>
        <p:spPr/>
        <p:txBody>
          <a:bodyPr/>
          <a:lstStyle/>
          <a:p>
            <a:pPr algn="ctr"/>
            <a:r>
              <a:rPr lang="en-US" altLang="zh-CN"/>
              <a:t>2. </a:t>
            </a:r>
            <a:r>
              <a:rPr lang="zh-CN" altLang="en-US"/>
              <a:t>分组交换的主要特点 </a:t>
            </a:r>
            <a:endParaRPr lang="zh-CN" altLang="en-US"/>
          </a:p>
        </p:txBody>
      </p:sp>
      <p:sp>
        <p:nvSpPr>
          <p:cNvPr id="49155" name="Rectangle 3"/>
          <p:cNvSpPr>
            <a:spLocks noGrp="1" noChangeArrowheads="1"/>
          </p:cNvSpPr>
          <p:nvPr>
            <p:ph type="body" idx="1"/>
          </p:nvPr>
        </p:nvSpPr>
        <p:spPr>
          <a:xfrm>
            <a:off x="1042988" y="1906588"/>
            <a:ext cx="7772400" cy="4114800"/>
          </a:xfrm>
        </p:spPr>
        <p:txBody>
          <a:bodyPr/>
          <a:lstStyle/>
          <a:p>
            <a:r>
              <a:rPr lang="zh-CN" altLang="en-US"/>
              <a:t>在发送端，先把较长的报文</a:t>
            </a:r>
            <a:r>
              <a:rPr lang="zh-CN" altLang="en-US">
                <a:solidFill>
                  <a:schemeClr val="hlink"/>
                </a:solidFill>
              </a:rPr>
              <a:t>划分成较短的、固定长度的数据段</a:t>
            </a:r>
            <a:r>
              <a:rPr lang="zh-CN" altLang="en-US"/>
              <a:t>。 </a:t>
            </a:r>
            <a:endParaRPr lang="zh-CN" altLang="en-US"/>
          </a:p>
        </p:txBody>
      </p:sp>
      <p:grpSp>
        <p:nvGrpSpPr>
          <p:cNvPr id="2" name="Group 77"/>
          <p:cNvGrpSpPr/>
          <p:nvPr/>
        </p:nvGrpSpPr>
        <p:grpSpPr bwMode="auto">
          <a:xfrm>
            <a:off x="1908175" y="3502025"/>
            <a:ext cx="5264150" cy="431800"/>
            <a:chOff x="1202" y="2206"/>
            <a:chExt cx="3316" cy="272"/>
          </a:xfrm>
        </p:grpSpPr>
        <p:grpSp>
          <p:nvGrpSpPr>
            <p:cNvPr id="3" name="Group 75"/>
            <p:cNvGrpSpPr/>
            <p:nvPr/>
          </p:nvGrpSpPr>
          <p:grpSpPr bwMode="auto">
            <a:xfrm>
              <a:off x="1247" y="2206"/>
              <a:ext cx="3266" cy="272"/>
              <a:chOff x="1247" y="2931"/>
              <a:chExt cx="3266" cy="272"/>
            </a:xfrm>
          </p:grpSpPr>
          <p:sp>
            <p:nvSpPr>
              <p:cNvPr id="49222" name="Rectangle 70"/>
              <p:cNvSpPr>
                <a:spLocks noChangeArrowheads="1"/>
              </p:cNvSpPr>
              <p:nvPr/>
            </p:nvSpPr>
            <p:spPr bwMode="auto">
              <a:xfrm>
                <a:off x="1248" y="2931"/>
                <a:ext cx="1088" cy="272"/>
              </a:xfrm>
              <a:prstGeom prst="rect">
                <a:avLst/>
              </a:prstGeom>
              <a:solidFill>
                <a:srgbClr val="CCECFF"/>
              </a:solidFill>
              <a:ln w="28575">
                <a:noFill/>
                <a:miter lim="800000"/>
              </a:ln>
              <a:effectLst/>
            </p:spPr>
            <p:txBody>
              <a:bodyPr wrap="none" anchor="ctr"/>
              <a:lstStyle/>
              <a:p>
                <a:pPr algn="ctr"/>
                <a:endParaRPr lang="zh-CN" altLang="zh-CN" sz="2000">
                  <a:solidFill>
                    <a:srgbClr val="333399"/>
                  </a:solidFill>
                  <a:ea typeface="黑体" panose="02010609060101010101" pitchFamily="49" charset="-122"/>
                </a:endParaRPr>
              </a:p>
            </p:txBody>
          </p:sp>
          <p:sp>
            <p:nvSpPr>
              <p:cNvPr id="49223" name="Rectangle 71"/>
              <p:cNvSpPr>
                <a:spLocks noChangeArrowheads="1"/>
              </p:cNvSpPr>
              <p:nvPr/>
            </p:nvSpPr>
            <p:spPr bwMode="auto">
              <a:xfrm>
                <a:off x="2336" y="2931"/>
                <a:ext cx="1088" cy="272"/>
              </a:xfrm>
              <a:prstGeom prst="rect">
                <a:avLst/>
              </a:prstGeom>
              <a:solidFill>
                <a:srgbClr val="CCECFF"/>
              </a:solidFill>
              <a:ln w="28575">
                <a:noFill/>
                <a:miter lim="800000"/>
              </a:ln>
              <a:effectLst/>
            </p:spPr>
            <p:txBody>
              <a:bodyPr wrap="none" anchor="ctr"/>
              <a:lstStyle/>
              <a:p>
                <a:pPr algn="ctr"/>
                <a:endParaRPr lang="zh-CN" altLang="zh-CN" sz="2000">
                  <a:solidFill>
                    <a:srgbClr val="333399"/>
                  </a:solidFill>
                  <a:latin typeface="Tahoma" panose="020B0604030504040204" pitchFamily="34" charset="0"/>
                  <a:ea typeface="黑体" panose="02010609060101010101" pitchFamily="49" charset="-122"/>
                </a:endParaRPr>
              </a:p>
            </p:txBody>
          </p:sp>
          <p:sp>
            <p:nvSpPr>
              <p:cNvPr id="49224" name="Rectangle 72"/>
              <p:cNvSpPr>
                <a:spLocks noChangeArrowheads="1"/>
              </p:cNvSpPr>
              <p:nvPr/>
            </p:nvSpPr>
            <p:spPr bwMode="auto">
              <a:xfrm>
                <a:off x="3425" y="2931"/>
                <a:ext cx="1088" cy="272"/>
              </a:xfrm>
              <a:prstGeom prst="rect">
                <a:avLst/>
              </a:prstGeom>
              <a:solidFill>
                <a:srgbClr val="CCECFF"/>
              </a:solidFill>
              <a:ln w="28575">
                <a:noFill/>
                <a:miter lim="800000"/>
              </a:ln>
              <a:effectLst/>
            </p:spPr>
            <p:txBody>
              <a:bodyPr wrap="none" anchor="ctr"/>
              <a:lstStyle/>
              <a:p>
                <a:pPr algn="ctr"/>
                <a:endParaRPr lang="zh-CN" altLang="zh-CN" sz="2000">
                  <a:solidFill>
                    <a:srgbClr val="333399"/>
                  </a:solidFill>
                  <a:ea typeface="黑体" panose="02010609060101010101" pitchFamily="49" charset="-122"/>
                </a:endParaRPr>
              </a:p>
            </p:txBody>
          </p:sp>
          <p:sp>
            <p:nvSpPr>
              <p:cNvPr id="49226" name="Rectangle 74"/>
              <p:cNvSpPr>
                <a:spLocks noChangeArrowheads="1"/>
              </p:cNvSpPr>
              <p:nvPr/>
            </p:nvSpPr>
            <p:spPr bwMode="auto">
              <a:xfrm>
                <a:off x="1247" y="2931"/>
                <a:ext cx="3266" cy="272"/>
              </a:xfrm>
              <a:prstGeom prst="rect">
                <a:avLst/>
              </a:prstGeom>
              <a:noFill/>
              <a:ln w="28575">
                <a:solidFill>
                  <a:schemeClr val="tx1"/>
                </a:solidFill>
                <a:miter lim="800000"/>
              </a:ln>
              <a:effectLst/>
            </p:spPr>
            <p:txBody>
              <a:bodyPr wrap="none" anchor="ctr"/>
              <a:lstStyle/>
              <a:p>
                <a:endParaRPr lang="zh-CN" altLang="en-US"/>
              </a:p>
            </p:txBody>
          </p:sp>
        </p:grpSp>
        <p:sp>
          <p:nvSpPr>
            <p:cNvPr id="49228" name="Text Box 76"/>
            <p:cNvSpPr txBox="1">
              <a:spLocks noChangeArrowheads="1"/>
            </p:cNvSpPr>
            <p:nvPr/>
          </p:nvSpPr>
          <p:spPr bwMode="auto">
            <a:xfrm>
              <a:off x="1202" y="2219"/>
              <a:ext cx="3316" cy="231"/>
            </a:xfrm>
            <a:prstGeom prst="rect">
              <a:avLst/>
            </a:prstGeom>
            <a:noFill/>
            <a:ln w="9525">
              <a:noFill/>
              <a:miter lim="800000"/>
            </a:ln>
            <a:effectLst/>
          </p:spPr>
          <p:txBody>
            <a:bodyPr wrap="none">
              <a:spAutoFit/>
            </a:bodyPr>
            <a:lstStyle/>
            <a:p>
              <a:r>
                <a:rPr lang="en-US" altLang="zh-CN">
                  <a:solidFill>
                    <a:srgbClr val="333399"/>
                  </a:solidFill>
                </a:rPr>
                <a:t>1101000110101010110101011100010011010010</a:t>
              </a:r>
              <a:endParaRPr lang="en-US" altLang="zh-CN">
                <a:solidFill>
                  <a:srgbClr val="333399"/>
                </a:solidFill>
              </a:endParaRPr>
            </a:p>
          </p:txBody>
        </p:sp>
      </p:grpSp>
      <p:grpSp>
        <p:nvGrpSpPr>
          <p:cNvPr id="4" name="Group 81"/>
          <p:cNvGrpSpPr/>
          <p:nvPr/>
        </p:nvGrpSpPr>
        <p:grpSpPr bwMode="auto">
          <a:xfrm>
            <a:off x="3025775" y="3933825"/>
            <a:ext cx="3028950" cy="1416050"/>
            <a:chOff x="1906" y="2478"/>
            <a:chExt cx="1908" cy="892"/>
          </a:xfrm>
        </p:grpSpPr>
        <p:sp>
          <p:nvSpPr>
            <p:cNvPr id="49230" name="Text Box 78"/>
            <p:cNvSpPr txBox="1">
              <a:spLocks noChangeArrowheads="1"/>
            </p:cNvSpPr>
            <p:nvPr/>
          </p:nvSpPr>
          <p:spPr bwMode="auto">
            <a:xfrm>
              <a:off x="1906" y="2774"/>
              <a:ext cx="1908" cy="596"/>
            </a:xfrm>
            <a:prstGeom prst="rect">
              <a:avLst/>
            </a:prstGeom>
            <a:noFill/>
            <a:ln w="9525">
              <a:noFill/>
              <a:miter lim="800000"/>
            </a:ln>
            <a:effectLst/>
          </p:spPr>
          <p:txBody>
            <a:bodyPr wrap="none">
              <a:spAutoFit/>
            </a:bodyPr>
            <a:lstStyle/>
            <a:p>
              <a:pPr algn="ctr"/>
              <a:r>
                <a:rPr lang="zh-CN" altLang="en-US" sz="2800">
                  <a:solidFill>
                    <a:srgbClr val="333399"/>
                  </a:solidFill>
                  <a:latin typeface="Tahoma" panose="020B0604030504040204" pitchFamily="34" charset="0"/>
                  <a:ea typeface="黑体" panose="02010609060101010101" pitchFamily="49" charset="-122"/>
                </a:rPr>
                <a:t>假定这个报文较长</a:t>
              </a:r>
              <a:endParaRPr lang="zh-CN" altLang="en-US" sz="2800">
                <a:solidFill>
                  <a:srgbClr val="333399"/>
                </a:solidFill>
                <a:latin typeface="Tahoma" panose="020B0604030504040204" pitchFamily="34" charset="0"/>
                <a:ea typeface="黑体" panose="02010609060101010101" pitchFamily="49" charset="-122"/>
              </a:endParaRPr>
            </a:p>
            <a:p>
              <a:pPr algn="ctr"/>
              <a:r>
                <a:rPr lang="zh-CN" altLang="en-US" sz="2800">
                  <a:solidFill>
                    <a:srgbClr val="333399"/>
                  </a:solidFill>
                  <a:latin typeface="Tahoma" panose="020B0604030504040204" pitchFamily="34" charset="0"/>
                  <a:ea typeface="黑体" panose="02010609060101010101" pitchFamily="49" charset="-122"/>
                </a:rPr>
                <a:t>不便于传输</a:t>
              </a:r>
              <a:endParaRPr lang="zh-CN" altLang="en-US" sz="2800">
                <a:solidFill>
                  <a:srgbClr val="333399"/>
                </a:solidFill>
                <a:latin typeface="Tahoma" panose="020B0604030504040204" pitchFamily="34" charset="0"/>
                <a:ea typeface="黑体" panose="02010609060101010101" pitchFamily="49" charset="-122"/>
              </a:endParaRPr>
            </a:p>
          </p:txBody>
        </p:sp>
        <p:sp>
          <p:nvSpPr>
            <p:cNvPr id="49231" name="Line 79"/>
            <p:cNvSpPr>
              <a:spLocks noChangeShapeType="1"/>
            </p:cNvSpPr>
            <p:nvPr/>
          </p:nvSpPr>
          <p:spPr bwMode="auto">
            <a:xfrm flipV="1">
              <a:off x="2789" y="2478"/>
              <a:ext cx="91" cy="362"/>
            </a:xfrm>
            <a:prstGeom prst="line">
              <a:avLst/>
            </a:prstGeom>
            <a:noFill/>
            <a:ln w="28575">
              <a:solidFill>
                <a:srgbClr val="333399"/>
              </a:solidFill>
              <a:round/>
              <a:tailEnd type="triangle" w="med" len="med"/>
            </a:ln>
            <a:effectLst/>
          </p:spPr>
          <p:txBody>
            <a:bodyPr/>
            <a:lstStyle/>
            <a:p>
              <a:endParaRPr lang="zh-CN" altLang="en-US"/>
            </a:p>
          </p:txBody>
        </p:sp>
      </p:grpSp>
      <p:sp>
        <p:nvSpPr>
          <p:cNvPr id="49235" name="Rectangle 83"/>
          <p:cNvSpPr>
            <a:spLocks noChangeArrowheads="1"/>
          </p:cNvSpPr>
          <p:nvPr/>
        </p:nvSpPr>
        <p:spPr bwMode="auto">
          <a:xfrm>
            <a:off x="2051050" y="5518150"/>
            <a:ext cx="5113338"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Freeform 2"/>
          <p:cNvSpPr/>
          <p:nvPr/>
        </p:nvSpPr>
        <p:spPr bwMode="auto">
          <a:xfrm>
            <a:off x="2586038" y="1239838"/>
            <a:ext cx="249237"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5683" name="Freeform 3"/>
          <p:cNvSpPr/>
          <p:nvPr/>
        </p:nvSpPr>
        <p:spPr bwMode="auto">
          <a:xfrm>
            <a:off x="5330825" y="1239838"/>
            <a:ext cx="169863" cy="531812"/>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5684" name="Line 4"/>
          <p:cNvSpPr>
            <a:spLocks noChangeShapeType="1"/>
          </p:cNvSpPr>
          <p:nvPr/>
        </p:nvSpPr>
        <p:spPr bwMode="auto">
          <a:xfrm rot="-5400000">
            <a:off x="8356601" y="1504950"/>
            <a:ext cx="533400" cy="3175"/>
          </a:xfrm>
          <a:prstGeom prst="line">
            <a:avLst/>
          </a:prstGeom>
          <a:noFill/>
          <a:ln w="28575">
            <a:solidFill>
              <a:srgbClr val="333399"/>
            </a:solidFill>
            <a:round/>
          </a:ln>
          <a:effectLst/>
        </p:spPr>
        <p:txBody>
          <a:bodyPr wrap="none" anchor="ctr"/>
          <a:lstStyle/>
          <a:p>
            <a:endParaRPr lang="zh-CN" altLang="en-US"/>
          </a:p>
        </p:txBody>
      </p:sp>
      <p:sp>
        <p:nvSpPr>
          <p:cNvPr id="455685" name="Line 5"/>
          <p:cNvSpPr>
            <a:spLocks noChangeShapeType="1"/>
          </p:cNvSpPr>
          <p:nvPr/>
        </p:nvSpPr>
        <p:spPr bwMode="auto">
          <a:xfrm rot="-5400000">
            <a:off x="203201" y="1504950"/>
            <a:ext cx="533400" cy="3175"/>
          </a:xfrm>
          <a:prstGeom prst="line">
            <a:avLst/>
          </a:prstGeom>
          <a:noFill/>
          <a:ln w="28575">
            <a:solidFill>
              <a:srgbClr val="333399"/>
            </a:solidFill>
            <a:round/>
          </a:ln>
          <a:effectLst/>
        </p:spPr>
        <p:txBody>
          <a:bodyPr wrap="none" anchor="ctr"/>
          <a:lstStyle/>
          <a:p>
            <a:endParaRPr lang="zh-CN" altLang="en-US"/>
          </a:p>
        </p:txBody>
      </p:sp>
      <p:sp>
        <p:nvSpPr>
          <p:cNvPr id="455686" name="Line 6"/>
          <p:cNvSpPr>
            <a:spLocks noChangeShapeType="1"/>
          </p:cNvSpPr>
          <p:nvPr/>
        </p:nvSpPr>
        <p:spPr bwMode="auto">
          <a:xfrm>
            <a:off x="233363" y="1773238"/>
            <a:ext cx="2587625" cy="0"/>
          </a:xfrm>
          <a:prstGeom prst="line">
            <a:avLst/>
          </a:prstGeom>
          <a:noFill/>
          <a:ln w="57150">
            <a:solidFill>
              <a:srgbClr val="333399"/>
            </a:solidFill>
            <a:round/>
          </a:ln>
          <a:effectLst/>
        </p:spPr>
        <p:txBody>
          <a:bodyPr wrap="none" anchor="ctr"/>
          <a:lstStyle/>
          <a:p>
            <a:endParaRPr lang="zh-CN" altLang="en-US"/>
          </a:p>
        </p:txBody>
      </p:sp>
      <p:sp>
        <p:nvSpPr>
          <p:cNvPr id="455687" name="Text Box 7"/>
          <p:cNvSpPr txBox="1">
            <a:spLocks noChangeArrowheads="1"/>
          </p:cNvSpPr>
          <p:nvPr/>
        </p:nvSpPr>
        <p:spPr bwMode="auto">
          <a:xfrm>
            <a:off x="488950"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5688" name="Text Box 8"/>
          <p:cNvSpPr txBox="1">
            <a:spLocks noChangeArrowheads="1"/>
          </p:cNvSpPr>
          <p:nvPr/>
        </p:nvSpPr>
        <p:spPr bwMode="auto">
          <a:xfrm>
            <a:off x="4781550"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55689" name="Text Box 9"/>
          <p:cNvSpPr txBox="1">
            <a:spLocks noChangeArrowheads="1"/>
          </p:cNvSpPr>
          <p:nvPr/>
        </p:nvSpPr>
        <p:spPr bwMode="auto">
          <a:xfrm>
            <a:off x="3514725"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55690" name="Text Box 10"/>
          <p:cNvSpPr txBox="1">
            <a:spLocks noChangeArrowheads="1"/>
          </p:cNvSpPr>
          <p:nvPr/>
        </p:nvSpPr>
        <p:spPr bwMode="auto">
          <a:xfrm>
            <a:off x="2036763" y="1258888"/>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55691" name="Line 11"/>
          <p:cNvSpPr>
            <a:spLocks noChangeShapeType="1"/>
          </p:cNvSpPr>
          <p:nvPr/>
        </p:nvSpPr>
        <p:spPr bwMode="auto">
          <a:xfrm>
            <a:off x="6037263" y="1773238"/>
            <a:ext cx="2901950" cy="0"/>
          </a:xfrm>
          <a:prstGeom prst="line">
            <a:avLst/>
          </a:prstGeom>
          <a:noFill/>
          <a:ln w="57150">
            <a:solidFill>
              <a:srgbClr val="333399"/>
            </a:solidFill>
            <a:round/>
          </a:ln>
          <a:effectLst/>
        </p:spPr>
        <p:txBody>
          <a:bodyPr wrap="none" anchor="ctr"/>
          <a:lstStyle/>
          <a:p>
            <a:endParaRPr lang="zh-CN" altLang="en-US"/>
          </a:p>
        </p:txBody>
      </p:sp>
      <p:sp>
        <p:nvSpPr>
          <p:cNvPr id="455692" name="Text Box 12"/>
          <p:cNvSpPr txBox="1">
            <a:spLocks noChangeArrowheads="1"/>
          </p:cNvSpPr>
          <p:nvPr/>
        </p:nvSpPr>
        <p:spPr bwMode="auto">
          <a:xfrm>
            <a:off x="6259513" y="1258888"/>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55693" name="Text Box 13"/>
          <p:cNvSpPr txBox="1">
            <a:spLocks noChangeArrowheads="1"/>
          </p:cNvSpPr>
          <p:nvPr/>
        </p:nvSpPr>
        <p:spPr bwMode="auto">
          <a:xfrm>
            <a:off x="76200" y="182563"/>
            <a:ext cx="9540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5694" name="Text Box 14"/>
          <p:cNvSpPr txBox="1">
            <a:spLocks noChangeArrowheads="1"/>
          </p:cNvSpPr>
          <p:nvPr/>
        </p:nvSpPr>
        <p:spPr bwMode="auto">
          <a:xfrm>
            <a:off x="8154988" y="157163"/>
            <a:ext cx="9540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5695" name="Line 15"/>
          <p:cNvSpPr>
            <a:spLocks noChangeShapeType="1"/>
          </p:cNvSpPr>
          <p:nvPr/>
        </p:nvSpPr>
        <p:spPr bwMode="auto">
          <a:xfrm>
            <a:off x="3292475" y="1773238"/>
            <a:ext cx="2273300" cy="0"/>
          </a:xfrm>
          <a:prstGeom prst="line">
            <a:avLst/>
          </a:prstGeom>
          <a:noFill/>
          <a:ln w="57150">
            <a:solidFill>
              <a:srgbClr val="333399"/>
            </a:solidFill>
            <a:round/>
          </a:ln>
          <a:effectLst/>
        </p:spPr>
        <p:txBody>
          <a:bodyPr wrap="none" anchor="ctr"/>
          <a:lstStyle/>
          <a:p>
            <a:endParaRPr lang="zh-CN" altLang="en-US"/>
          </a:p>
        </p:txBody>
      </p:sp>
      <p:sp>
        <p:nvSpPr>
          <p:cNvPr id="455696" name="Freeform 16"/>
          <p:cNvSpPr/>
          <p:nvPr/>
        </p:nvSpPr>
        <p:spPr bwMode="auto">
          <a:xfrm flipH="1">
            <a:off x="6037263" y="1239838"/>
            <a:ext cx="234950"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5697" name="Freeform 17"/>
          <p:cNvSpPr/>
          <p:nvPr/>
        </p:nvSpPr>
        <p:spPr bwMode="auto">
          <a:xfrm flipH="1">
            <a:off x="3355975" y="1239838"/>
            <a:ext cx="171450" cy="534987"/>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5698" name="Text Box 18"/>
          <p:cNvSpPr txBox="1">
            <a:spLocks noChangeArrowheads="1"/>
          </p:cNvSpPr>
          <p:nvPr/>
        </p:nvSpPr>
        <p:spPr bwMode="auto">
          <a:xfrm>
            <a:off x="2555875" y="679450"/>
            <a:ext cx="11826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pic>
        <p:nvPicPr>
          <p:cNvPr id="455699" name="Picture 19"/>
          <p:cNvPicPr>
            <a:picLocks noChangeArrowheads="1"/>
          </p:cNvPicPr>
          <p:nvPr/>
        </p:nvPicPr>
        <p:blipFill>
          <a:blip r:embed="rId1" cstate="print"/>
          <a:srcRect/>
          <a:stretch>
            <a:fillRect/>
          </a:stretch>
        </p:blipFill>
        <p:spPr bwMode="auto">
          <a:xfrm>
            <a:off x="96838" y="496888"/>
            <a:ext cx="855662" cy="838200"/>
          </a:xfrm>
          <a:prstGeom prst="rect">
            <a:avLst/>
          </a:prstGeom>
          <a:noFill/>
          <a:ln w="9525">
            <a:noFill/>
            <a:miter lim="800000"/>
            <a:headEnd/>
            <a:tailEnd/>
          </a:ln>
          <a:effectLst/>
        </p:spPr>
      </p:pic>
      <p:pic>
        <p:nvPicPr>
          <p:cNvPr id="455700" name="Picture 20"/>
          <p:cNvPicPr>
            <a:picLocks noChangeArrowheads="1"/>
          </p:cNvPicPr>
          <p:nvPr/>
        </p:nvPicPr>
        <p:blipFill>
          <a:blip r:embed="rId2" cstate="print"/>
          <a:srcRect/>
          <a:stretch>
            <a:fillRect/>
          </a:stretch>
        </p:blipFill>
        <p:spPr bwMode="auto">
          <a:xfrm>
            <a:off x="5408613" y="985838"/>
            <a:ext cx="771525" cy="434975"/>
          </a:xfrm>
          <a:prstGeom prst="rect">
            <a:avLst/>
          </a:prstGeom>
          <a:noFill/>
          <a:ln w="12699">
            <a:noFill/>
            <a:miter lim="800000"/>
            <a:headEnd/>
            <a:tailEnd/>
          </a:ln>
          <a:effectLst/>
        </p:spPr>
      </p:pic>
      <p:pic>
        <p:nvPicPr>
          <p:cNvPr id="455701" name="Picture 21"/>
          <p:cNvPicPr>
            <a:picLocks noChangeArrowheads="1"/>
          </p:cNvPicPr>
          <p:nvPr/>
        </p:nvPicPr>
        <p:blipFill>
          <a:blip r:embed="rId1" cstate="print"/>
          <a:srcRect/>
          <a:stretch>
            <a:fillRect/>
          </a:stretch>
        </p:blipFill>
        <p:spPr bwMode="auto">
          <a:xfrm>
            <a:off x="8162925" y="477838"/>
            <a:ext cx="854075" cy="838200"/>
          </a:xfrm>
          <a:prstGeom prst="rect">
            <a:avLst/>
          </a:prstGeom>
          <a:noFill/>
          <a:ln w="9525">
            <a:noFill/>
            <a:miter lim="800000"/>
            <a:headEnd/>
            <a:tailEnd/>
          </a:ln>
          <a:effectLst/>
        </p:spPr>
      </p:pic>
      <p:pic>
        <p:nvPicPr>
          <p:cNvPr id="455702" name="Picture 22"/>
          <p:cNvPicPr>
            <a:picLocks noChangeArrowheads="1"/>
          </p:cNvPicPr>
          <p:nvPr/>
        </p:nvPicPr>
        <p:blipFill>
          <a:blip r:embed="rId2" cstate="print"/>
          <a:srcRect/>
          <a:stretch>
            <a:fillRect/>
          </a:stretch>
        </p:blipFill>
        <p:spPr bwMode="auto">
          <a:xfrm>
            <a:off x="2678113" y="963613"/>
            <a:ext cx="769937" cy="434975"/>
          </a:xfrm>
          <a:prstGeom prst="rect">
            <a:avLst/>
          </a:prstGeom>
          <a:noFill/>
          <a:ln w="12699">
            <a:noFill/>
            <a:miter lim="800000"/>
            <a:headEnd/>
            <a:tailEnd/>
          </a:ln>
          <a:effectLst/>
        </p:spPr>
      </p:pic>
      <p:sp>
        <p:nvSpPr>
          <p:cNvPr id="455703"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455704" name="Text Box 24"/>
          <p:cNvSpPr txBox="1">
            <a:spLocks noChangeArrowheads="1"/>
          </p:cNvSpPr>
          <p:nvPr/>
        </p:nvSpPr>
        <p:spPr bwMode="auto">
          <a:xfrm>
            <a:off x="1403350" y="554038"/>
            <a:ext cx="1098550"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硬件地址</a:t>
            </a:r>
            <a:endParaRPr kumimoji="1" lang="zh-CN" altLang="en-US" sz="1800">
              <a:solidFill>
                <a:srgbClr val="333399"/>
              </a:solidFill>
              <a:latin typeface="Arial" panose="020B0604020202020204" pitchFamily="34" charset="0"/>
            </a:endParaRPr>
          </a:p>
        </p:txBody>
      </p:sp>
      <p:sp>
        <p:nvSpPr>
          <p:cNvPr id="455705" name="Text Box 25"/>
          <p:cNvSpPr txBox="1">
            <a:spLocks noChangeArrowheads="1"/>
          </p:cNvSpPr>
          <p:nvPr/>
        </p:nvSpPr>
        <p:spPr bwMode="auto">
          <a:xfrm>
            <a:off x="5237163" y="685800"/>
            <a:ext cx="1182687"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5706" name="Text Box 26"/>
          <p:cNvSpPr txBox="1">
            <a:spLocks noChangeArrowheads="1"/>
          </p:cNvSpPr>
          <p:nvPr/>
        </p:nvSpPr>
        <p:spPr bwMode="auto">
          <a:xfrm>
            <a:off x="8054975"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5707" name="Text Box 27"/>
          <p:cNvSpPr txBox="1">
            <a:spLocks noChangeArrowheads="1"/>
          </p:cNvSpPr>
          <p:nvPr/>
        </p:nvSpPr>
        <p:spPr bwMode="auto">
          <a:xfrm>
            <a:off x="280988" y="5603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5708" name="Text Box 28"/>
          <p:cNvSpPr txBox="1">
            <a:spLocks noChangeArrowheads="1"/>
          </p:cNvSpPr>
          <p:nvPr/>
        </p:nvSpPr>
        <p:spPr bwMode="auto">
          <a:xfrm>
            <a:off x="8364538" y="544513"/>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5709" name="Text Box 29"/>
          <p:cNvSpPr txBox="1">
            <a:spLocks noChangeArrowheads="1"/>
          </p:cNvSpPr>
          <p:nvPr/>
        </p:nvSpPr>
        <p:spPr bwMode="auto">
          <a:xfrm>
            <a:off x="1219200"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455710" name="Text Box 30"/>
          <p:cNvSpPr txBox="1">
            <a:spLocks noChangeArrowheads="1"/>
          </p:cNvSpPr>
          <p:nvPr/>
        </p:nvSpPr>
        <p:spPr bwMode="auto">
          <a:xfrm>
            <a:off x="4043363"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455711" name="Text Box 31"/>
          <p:cNvSpPr txBox="1">
            <a:spLocks noChangeArrowheads="1"/>
          </p:cNvSpPr>
          <p:nvPr/>
        </p:nvSpPr>
        <p:spPr bwMode="auto">
          <a:xfrm>
            <a:off x="7056438"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455712" name="Freeform 32"/>
          <p:cNvSpPr/>
          <p:nvPr/>
        </p:nvSpPr>
        <p:spPr bwMode="auto">
          <a:xfrm>
            <a:off x="2362200" y="5160963"/>
            <a:ext cx="395288"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5713" name="Freeform 33"/>
          <p:cNvSpPr/>
          <p:nvPr/>
        </p:nvSpPr>
        <p:spPr bwMode="auto">
          <a:xfrm>
            <a:off x="4951413" y="5159375"/>
            <a:ext cx="395287"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5714" name="Line 34"/>
          <p:cNvSpPr>
            <a:spLocks noChangeShapeType="1"/>
          </p:cNvSpPr>
          <p:nvPr/>
        </p:nvSpPr>
        <p:spPr bwMode="auto">
          <a:xfrm rot="-5400000">
            <a:off x="8113713" y="5172075"/>
            <a:ext cx="533400" cy="3175"/>
          </a:xfrm>
          <a:prstGeom prst="line">
            <a:avLst/>
          </a:prstGeom>
          <a:noFill/>
          <a:ln w="28575">
            <a:solidFill>
              <a:srgbClr val="333399"/>
            </a:solidFill>
            <a:round/>
          </a:ln>
          <a:effectLst/>
        </p:spPr>
        <p:txBody>
          <a:bodyPr wrap="none" anchor="ctr"/>
          <a:lstStyle/>
          <a:p>
            <a:endParaRPr lang="zh-CN" altLang="en-US"/>
          </a:p>
        </p:txBody>
      </p:sp>
      <p:sp>
        <p:nvSpPr>
          <p:cNvPr id="455715" name="Line 35"/>
          <p:cNvSpPr>
            <a:spLocks noChangeShapeType="1"/>
          </p:cNvSpPr>
          <p:nvPr/>
        </p:nvSpPr>
        <p:spPr bwMode="auto">
          <a:xfrm rot="-5400000">
            <a:off x="192088" y="5172075"/>
            <a:ext cx="533400" cy="3175"/>
          </a:xfrm>
          <a:prstGeom prst="line">
            <a:avLst/>
          </a:prstGeom>
          <a:noFill/>
          <a:ln w="28575">
            <a:solidFill>
              <a:srgbClr val="333399"/>
            </a:solidFill>
            <a:round/>
          </a:ln>
          <a:effectLst/>
        </p:spPr>
        <p:txBody>
          <a:bodyPr wrap="none" anchor="ctr"/>
          <a:lstStyle/>
          <a:p>
            <a:endParaRPr lang="zh-CN" altLang="en-US"/>
          </a:p>
        </p:txBody>
      </p:sp>
      <p:sp>
        <p:nvSpPr>
          <p:cNvPr id="455716"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5717"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55718"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5719"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grpSp>
        <p:nvGrpSpPr>
          <p:cNvPr id="2" name="Group 40"/>
          <p:cNvGrpSpPr/>
          <p:nvPr/>
        </p:nvGrpSpPr>
        <p:grpSpPr bwMode="auto">
          <a:xfrm>
            <a:off x="36513" y="2420938"/>
            <a:ext cx="9121775" cy="2438400"/>
            <a:chOff x="96" y="1056"/>
            <a:chExt cx="5472" cy="1536"/>
          </a:xfrm>
        </p:grpSpPr>
        <p:sp>
          <p:nvSpPr>
            <p:cNvPr id="455721" name="Oval 4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455722" name="Oval 4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455723" name="Oval 4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455724" name="Oval 4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455725" name="Oval 4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455726" name="Oval 4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455727" name="Oval 4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455728" name="Oval 4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455729" name="Line 49"/>
          <p:cNvSpPr>
            <a:spLocks noChangeShapeType="1"/>
          </p:cNvSpPr>
          <p:nvPr/>
        </p:nvSpPr>
        <p:spPr bwMode="auto">
          <a:xfrm>
            <a:off x="152400" y="5440363"/>
            <a:ext cx="2590800" cy="0"/>
          </a:xfrm>
          <a:prstGeom prst="line">
            <a:avLst/>
          </a:prstGeom>
          <a:noFill/>
          <a:ln w="57150">
            <a:solidFill>
              <a:srgbClr val="333399"/>
            </a:solidFill>
            <a:round/>
          </a:ln>
          <a:effectLst/>
        </p:spPr>
        <p:txBody>
          <a:bodyPr wrap="none" anchor="ctr"/>
          <a:lstStyle/>
          <a:p>
            <a:endParaRPr lang="zh-CN" altLang="en-US"/>
          </a:p>
        </p:txBody>
      </p:sp>
      <p:grpSp>
        <p:nvGrpSpPr>
          <p:cNvPr id="3" name="Group 50"/>
          <p:cNvGrpSpPr/>
          <p:nvPr/>
        </p:nvGrpSpPr>
        <p:grpSpPr bwMode="auto">
          <a:xfrm>
            <a:off x="228600" y="2420938"/>
            <a:ext cx="685800" cy="1447800"/>
            <a:chOff x="672" y="528"/>
            <a:chExt cx="432" cy="912"/>
          </a:xfrm>
        </p:grpSpPr>
        <p:sp>
          <p:nvSpPr>
            <p:cNvPr id="455731"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5732"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5733"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55734" name="Text Box 54"/>
          <p:cNvSpPr txBox="1">
            <a:spLocks noChangeArrowheads="1"/>
          </p:cNvSpPr>
          <p:nvPr/>
        </p:nvSpPr>
        <p:spPr bwMode="auto">
          <a:xfrm>
            <a:off x="265113" y="34305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5735" name="Text Box 55"/>
          <p:cNvSpPr txBox="1">
            <a:spLocks noChangeArrowheads="1"/>
          </p:cNvSpPr>
          <p:nvPr/>
        </p:nvSpPr>
        <p:spPr bwMode="auto">
          <a:xfrm>
            <a:off x="215900" y="48498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5736" name="Text Box 56"/>
          <p:cNvSpPr txBox="1">
            <a:spLocks noChangeArrowheads="1"/>
          </p:cNvSpPr>
          <p:nvPr/>
        </p:nvSpPr>
        <p:spPr bwMode="auto">
          <a:xfrm>
            <a:off x="4824413" y="4811713"/>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55737" name="Text Box 57"/>
          <p:cNvSpPr txBox="1">
            <a:spLocks noChangeArrowheads="1"/>
          </p:cNvSpPr>
          <p:nvPr/>
        </p:nvSpPr>
        <p:spPr bwMode="auto">
          <a:xfrm>
            <a:off x="33274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55738" name="Text Box 58"/>
          <p:cNvSpPr txBox="1">
            <a:spLocks noChangeArrowheads="1"/>
          </p:cNvSpPr>
          <p:nvPr/>
        </p:nvSpPr>
        <p:spPr bwMode="auto">
          <a:xfrm>
            <a:off x="21336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55739" name="Line 59"/>
          <p:cNvSpPr>
            <a:spLocks noChangeShapeType="1"/>
          </p:cNvSpPr>
          <p:nvPr/>
        </p:nvSpPr>
        <p:spPr bwMode="auto">
          <a:xfrm>
            <a:off x="838200" y="3611563"/>
            <a:ext cx="1905000" cy="0"/>
          </a:xfrm>
          <a:prstGeom prst="line">
            <a:avLst/>
          </a:prstGeom>
          <a:noFill/>
          <a:ln w="28575">
            <a:solidFill>
              <a:schemeClr val="tx1"/>
            </a:solidFill>
            <a:prstDash val="dash"/>
            <a:round/>
          </a:ln>
          <a:effectLst/>
        </p:spPr>
        <p:txBody>
          <a:bodyPr wrap="none" anchor="ctr"/>
          <a:lstStyle/>
          <a:p>
            <a:endParaRPr lang="zh-CN" altLang="en-US"/>
          </a:p>
        </p:txBody>
      </p:sp>
      <p:sp>
        <p:nvSpPr>
          <p:cNvPr id="455740" name="Line 60"/>
          <p:cNvSpPr>
            <a:spLocks noChangeShapeType="1"/>
          </p:cNvSpPr>
          <p:nvPr/>
        </p:nvSpPr>
        <p:spPr bwMode="auto">
          <a:xfrm>
            <a:off x="5943600" y="5440363"/>
            <a:ext cx="2971800" cy="0"/>
          </a:xfrm>
          <a:prstGeom prst="line">
            <a:avLst/>
          </a:prstGeom>
          <a:noFill/>
          <a:ln w="57150">
            <a:solidFill>
              <a:srgbClr val="333399"/>
            </a:solidFill>
            <a:round/>
          </a:ln>
          <a:effectLst/>
        </p:spPr>
        <p:txBody>
          <a:bodyPr wrap="none" anchor="ctr"/>
          <a:lstStyle/>
          <a:p>
            <a:endParaRPr lang="zh-CN" altLang="en-US"/>
          </a:p>
        </p:txBody>
      </p:sp>
      <p:sp>
        <p:nvSpPr>
          <p:cNvPr id="455741" name="Text Box 61"/>
          <p:cNvSpPr txBox="1">
            <a:spLocks noChangeArrowheads="1"/>
          </p:cNvSpPr>
          <p:nvPr/>
        </p:nvSpPr>
        <p:spPr bwMode="auto">
          <a:xfrm>
            <a:off x="6007100" y="47990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55742" name="Text Box 62"/>
          <p:cNvSpPr txBox="1">
            <a:spLocks noChangeArrowheads="1"/>
          </p:cNvSpPr>
          <p:nvPr/>
        </p:nvSpPr>
        <p:spPr bwMode="auto">
          <a:xfrm>
            <a:off x="8128000" y="4814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5743" name="Text Box 63"/>
          <p:cNvSpPr txBox="1">
            <a:spLocks noChangeArrowheads="1"/>
          </p:cNvSpPr>
          <p:nvPr/>
        </p:nvSpPr>
        <p:spPr bwMode="auto">
          <a:xfrm>
            <a:off x="6007100" y="37099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55744" name="Text Box 64"/>
          <p:cNvSpPr txBox="1">
            <a:spLocks noChangeArrowheads="1"/>
          </p:cNvSpPr>
          <p:nvPr/>
        </p:nvSpPr>
        <p:spPr bwMode="auto">
          <a:xfrm>
            <a:off x="107950" y="20605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5745" name="Text Box 65"/>
          <p:cNvSpPr txBox="1">
            <a:spLocks noChangeArrowheads="1"/>
          </p:cNvSpPr>
          <p:nvPr/>
        </p:nvSpPr>
        <p:spPr bwMode="auto">
          <a:xfrm>
            <a:off x="8032750" y="20351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5746"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55747" name="Text Box 67"/>
          <p:cNvSpPr txBox="1">
            <a:spLocks noChangeArrowheads="1"/>
          </p:cNvSpPr>
          <p:nvPr/>
        </p:nvSpPr>
        <p:spPr bwMode="auto">
          <a:xfrm>
            <a:off x="2616200" y="2887663"/>
            <a:ext cx="11826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5748"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a:effectLst/>
        </p:spPr>
        <p:txBody>
          <a:bodyPr wrap="none">
            <a:spAutoFit/>
          </a:bodyPr>
          <a:lstStyle/>
          <a:p>
            <a:r>
              <a:rPr kumimoji="1" lang="en-US" altLang="zh-CN" sz="2400">
                <a:solidFill>
                  <a:srgbClr val="333399"/>
                </a:solidFill>
                <a:latin typeface="Arial" panose="020B0604020202020204" pitchFamily="34" charset="0"/>
              </a:rPr>
              <a:t>IP </a:t>
            </a:r>
            <a:r>
              <a:rPr kumimoji="1" lang="zh-CN" altLang="en-US" sz="2400">
                <a:solidFill>
                  <a:srgbClr val="333399"/>
                </a:solidFill>
                <a:latin typeface="Arial" panose="020B0604020202020204" pitchFamily="34" charset="0"/>
              </a:rPr>
              <a:t>层上的互联网</a:t>
            </a:r>
            <a:endParaRPr kumimoji="1" lang="zh-CN" altLang="en-US" sz="2400">
              <a:solidFill>
                <a:srgbClr val="333399"/>
              </a:solidFill>
              <a:latin typeface="Arial" panose="020B0604020202020204" pitchFamily="34" charset="0"/>
            </a:endParaRPr>
          </a:p>
        </p:txBody>
      </p:sp>
      <p:sp>
        <p:nvSpPr>
          <p:cNvPr id="455749" name="Text Box 69"/>
          <p:cNvSpPr txBox="1">
            <a:spLocks noChangeArrowheads="1"/>
          </p:cNvSpPr>
          <p:nvPr/>
        </p:nvSpPr>
        <p:spPr bwMode="auto">
          <a:xfrm>
            <a:off x="990600" y="594836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grpSp>
        <p:nvGrpSpPr>
          <p:cNvPr id="4" name="Group 70"/>
          <p:cNvGrpSpPr/>
          <p:nvPr/>
        </p:nvGrpSpPr>
        <p:grpSpPr bwMode="auto">
          <a:xfrm>
            <a:off x="8153400" y="2420938"/>
            <a:ext cx="685800" cy="1447800"/>
            <a:chOff x="672" y="528"/>
            <a:chExt cx="432" cy="912"/>
          </a:xfrm>
        </p:grpSpPr>
        <p:sp>
          <p:nvSpPr>
            <p:cNvPr id="455751"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5752"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5753"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55754" name="Text Box 74"/>
          <p:cNvSpPr txBox="1">
            <a:spLocks noChangeArrowheads="1"/>
          </p:cNvSpPr>
          <p:nvPr/>
        </p:nvSpPr>
        <p:spPr bwMode="auto">
          <a:xfrm>
            <a:off x="8202613" y="3435350"/>
            <a:ext cx="4841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5755" name="Text Box 75"/>
          <p:cNvSpPr txBox="1">
            <a:spLocks noChangeArrowheads="1"/>
          </p:cNvSpPr>
          <p:nvPr/>
        </p:nvSpPr>
        <p:spPr bwMode="auto">
          <a:xfrm>
            <a:off x="332105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55756" name="Text Box 76"/>
          <p:cNvSpPr txBox="1">
            <a:spLocks noChangeArrowheads="1"/>
          </p:cNvSpPr>
          <p:nvPr/>
        </p:nvSpPr>
        <p:spPr bwMode="auto">
          <a:xfrm>
            <a:off x="2286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55757" name="Line 77"/>
          <p:cNvSpPr>
            <a:spLocks noChangeShapeType="1"/>
          </p:cNvSpPr>
          <p:nvPr/>
        </p:nvSpPr>
        <p:spPr bwMode="auto">
          <a:xfrm>
            <a:off x="3276600" y="3611563"/>
            <a:ext cx="2057400" cy="0"/>
          </a:xfrm>
          <a:prstGeom prst="line">
            <a:avLst/>
          </a:prstGeom>
          <a:noFill/>
          <a:ln w="28575">
            <a:solidFill>
              <a:schemeClr val="tx1"/>
            </a:solidFill>
            <a:prstDash val="dash"/>
            <a:round/>
          </a:ln>
          <a:effectLst/>
        </p:spPr>
        <p:txBody>
          <a:bodyPr wrap="none" anchor="ctr"/>
          <a:lstStyle/>
          <a:p>
            <a:endParaRPr lang="zh-CN" altLang="en-US"/>
          </a:p>
        </p:txBody>
      </p:sp>
      <p:sp>
        <p:nvSpPr>
          <p:cNvPr id="455758"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55759" name="Line 79"/>
          <p:cNvSpPr>
            <a:spLocks noChangeShapeType="1"/>
          </p:cNvSpPr>
          <p:nvPr/>
        </p:nvSpPr>
        <p:spPr bwMode="auto">
          <a:xfrm>
            <a:off x="5943600" y="3611563"/>
            <a:ext cx="2209800" cy="0"/>
          </a:xfrm>
          <a:prstGeom prst="line">
            <a:avLst/>
          </a:prstGeom>
          <a:noFill/>
          <a:ln w="28575">
            <a:solidFill>
              <a:schemeClr val="tx1"/>
            </a:solidFill>
            <a:prstDash val="dash"/>
            <a:round/>
          </a:ln>
          <a:effectLst/>
        </p:spPr>
        <p:txBody>
          <a:bodyPr wrap="none" anchor="ctr"/>
          <a:lstStyle/>
          <a:p>
            <a:endParaRPr lang="zh-CN" altLang="en-US"/>
          </a:p>
        </p:txBody>
      </p:sp>
      <p:sp>
        <p:nvSpPr>
          <p:cNvPr id="455760" name="Text Box 80"/>
          <p:cNvSpPr txBox="1">
            <a:spLocks noChangeArrowheads="1"/>
          </p:cNvSpPr>
          <p:nvPr/>
        </p:nvSpPr>
        <p:spPr bwMode="auto">
          <a:xfrm>
            <a:off x="4953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55761" name="Line 81"/>
          <p:cNvSpPr>
            <a:spLocks noChangeShapeType="1"/>
          </p:cNvSpPr>
          <p:nvPr/>
        </p:nvSpPr>
        <p:spPr bwMode="auto">
          <a:xfrm>
            <a:off x="3352800" y="5440363"/>
            <a:ext cx="1905000" cy="0"/>
          </a:xfrm>
          <a:prstGeom prst="line">
            <a:avLst/>
          </a:prstGeom>
          <a:noFill/>
          <a:ln w="57150">
            <a:solidFill>
              <a:srgbClr val="333399"/>
            </a:solidFill>
            <a:round/>
          </a:ln>
          <a:effectLst/>
        </p:spPr>
        <p:txBody>
          <a:bodyPr wrap="none" anchor="ctr"/>
          <a:lstStyle/>
          <a:p>
            <a:endParaRPr lang="zh-CN" altLang="en-US"/>
          </a:p>
        </p:txBody>
      </p:sp>
      <p:sp>
        <p:nvSpPr>
          <p:cNvPr id="455762" name="Freeform 82"/>
          <p:cNvSpPr/>
          <p:nvPr/>
        </p:nvSpPr>
        <p:spPr bwMode="auto">
          <a:xfrm flipH="1">
            <a:off x="5921375" y="5156200"/>
            <a:ext cx="341313" cy="284163"/>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5763" name="Freeform 83"/>
          <p:cNvSpPr/>
          <p:nvPr/>
        </p:nvSpPr>
        <p:spPr bwMode="auto">
          <a:xfrm flipH="1">
            <a:off x="3233738" y="5162550"/>
            <a:ext cx="423862"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5764" name="Text Box 84"/>
          <p:cNvSpPr txBox="1">
            <a:spLocks noChangeArrowheads="1"/>
          </p:cNvSpPr>
          <p:nvPr/>
        </p:nvSpPr>
        <p:spPr bwMode="auto">
          <a:xfrm>
            <a:off x="5218113" y="2862263"/>
            <a:ext cx="11826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grpSp>
        <p:nvGrpSpPr>
          <p:cNvPr id="5" name="Group 85"/>
          <p:cNvGrpSpPr/>
          <p:nvPr/>
        </p:nvGrpSpPr>
        <p:grpSpPr bwMode="auto">
          <a:xfrm>
            <a:off x="1143000" y="3154363"/>
            <a:ext cx="1447800" cy="381000"/>
            <a:chOff x="1632" y="2688"/>
            <a:chExt cx="912" cy="240"/>
          </a:xfrm>
        </p:grpSpPr>
        <p:sp>
          <p:nvSpPr>
            <p:cNvPr id="455766"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  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5767"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6" name="Group 88"/>
          <p:cNvGrpSpPr/>
          <p:nvPr/>
        </p:nvGrpSpPr>
        <p:grpSpPr bwMode="auto">
          <a:xfrm>
            <a:off x="3733800" y="3154363"/>
            <a:ext cx="1447800" cy="381000"/>
            <a:chOff x="1632" y="2688"/>
            <a:chExt cx="912" cy="240"/>
          </a:xfrm>
        </p:grpSpPr>
        <p:sp>
          <p:nvSpPr>
            <p:cNvPr id="455769"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5770"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7" name="Group 91"/>
          <p:cNvGrpSpPr/>
          <p:nvPr/>
        </p:nvGrpSpPr>
        <p:grpSpPr bwMode="auto">
          <a:xfrm>
            <a:off x="6477000" y="3154363"/>
            <a:ext cx="1447800" cy="381000"/>
            <a:chOff x="1632" y="2688"/>
            <a:chExt cx="912" cy="240"/>
          </a:xfrm>
        </p:grpSpPr>
        <p:sp>
          <p:nvSpPr>
            <p:cNvPr id="455772"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5773"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8" name="Group 94"/>
          <p:cNvGrpSpPr/>
          <p:nvPr/>
        </p:nvGrpSpPr>
        <p:grpSpPr bwMode="auto">
          <a:xfrm>
            <a:off x="609600" y="5592763"/>
            <a:ext cx="1981200" cy="381000"/>
            <a:chOff x="480" y="3120"/>
            <a:chExt cx="1248" cy="240"/>
          </a:xfrm>
        </p:grpSpPr>
        <p:sp>
          <p:nvSpPr>
            <p:cNvPr id="455775"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455776"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9" name="Group 97"/>
          <p:cNvGrpSpPr/>
          <p:nvPr/>
        </p:nvGrpSpPr>
        <p:grpSpPr bwMode="auto">
          <a:xfrm>
            <a:off x="3505200" y="5592763"/>
            <a:ext cx="1981200" cy="381000"/>
            <a:chOff x="480" y="3120"/>
            <a:chExt cx="1248" cy="240"/>
          </a:xfrm>
        </p:grpSpPr>
        <p:sp>
          <p:nvSpPr>
            <p:cNvPr id="455778"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baseline="-25000">
                <a:solidFill>
                  <a:srgbClr val="333399"/>
                </a:solidFill>
                <a:latin typeface="Arial" panose="020B0604020202020204" pitchFamily="34" charset="0"/>
              </a:endParaRPr>
            </a:p>
          </p:txBody>
        </p:sp>
        <p:sp>
          <p:nvSpPr>
            <p:cNvPr id="455779"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10" name="Group 100"/>
          <p:cNvGrpSpPr/>
          <p:nvPr/>
        </p:nvGrpSpPr>
        <p:grpSpPr bwMode="auto">
          <a:xfrm>
            <a:off x="6400800" y="5592763"/>
            <a:ext cx="1981200" cy="381000"/>
            <a:chOff x="480" y="3120"/>
            <a:chExt cx="1248" cy="240"/>
          </a:xfrm>
        </p:grpSpPr>
        <p:sp>
          <p:nvSpPr>
            <p:cNvPr id="455781"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5782"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sp>
        <p:nvSpPr>
          <p:cNvPr id="455783" name="Text Box 103"/>
          <p:cNvSpPr txBox="1">
            <a:spLocks noChangeArrowheads="1"/>
          </p:cNvSpPr>
          <p:nvPr/>
        </p:nvSpPr>
        <p:spPr bwMode="auto">
          <a:xfrm>
            <a:off x="6858000"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55784" name="Text Box 104"/>
          <p:cNvSpPr txBox="1">
            <a:spLocks noChangeArrowheads="1"/>
          </p:cNvSpPr>
          <p:nvPr/>
        </p:nvSpPr>
        <p:spPr bwMode="auto">
          <a:xfrm>
            <a:off x="3976688"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55785"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455786" name="Text Box 106"/>
          <p:cNvSpPr txBox="1">
            <a:spLocks noChangeArrowheads="1"/>
          </p:cNvSpPr>
          <p:nvPr/>
        </p:nvSpPr>
        <p:spPr bwMode="auto">
          <a:xfrm>
            <a:off x="2095500" y="2316163"/>
            <a:ext cx="11493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 </a:t>
            </a:r>
            <a:r>
              <a:rPr kumimoji="1" lang="zh-CN" altLang="en-US" sz="1800">
                <a:solidFill>
                  <a:srgbClr val="333399"/>
                </a:solidFill>
                <a:latin typeface="Arial" panose="020B0604020202020204" pitchFamily="34" charset="0"/>
              </a:rPr>
              <a:t>数据报</a:t>
            </a:r>
            <a:endParaRPr kumimoji="1" lang="zh-CN" altLang="en-US" sz="1800">
              <a:solidFill>
                <a:srgbClr val="333399"/>
              </a:solidFill>
              <a:latin typeface="Arial" panose="020B0604020202020204" pitchFamily="34" charset="0"/>
            </a:endParaRPr>
          </a:p>
        </p:txBody>
      </p:sp>
      <p:sp>
        <p:nvSpPr>
          <p:cNvPr id="455787" name="Text Box 107"/>
          <p:cNvSpPr txBox="1">
            <a:spLocks noChangeArrowheads="1"/>
          </p:cNvSpPr>
          <p:nvPr/>
        </p:nvSpPr>
        <p:spPr bwMode="auto">
          <a:xfrm>
            <a:off x="1116013" y="44450"/>
            <a:ext cx="6719887" cy="598488"/>
          </a:xfrm>
          <a:prstGeom prst="rect">
            <a:avLst/>
          </a:prstGeom>
          <a:solidFill>
            <a:srgbClr val="FFFF99"/>
          </a:solidFill>
          <a:ln w="19050">
            <a:solidFill>
              <a:srgbClr val="333399"/>
            </a:solidFill>
            <a:miter lim="800000"/>
          </a:ln>
          <a:effectLst/>
        </p:spPr>
        <p:txBody>
          <a:bodyPr wrap="none">
            <a:spAutoFit/>
          </a:bodyPr>
          <a:lstStyle/>
          <a:p>
            <a:r>
              <a:rPr lang="zh-CN" altLang="en-US" sz="3200">
                <a:solidFill>
                  <a:srgbClr val="333399"/>
                </a:solidFill>
              </a:rPr>
              <a:t>从虚拟的</a:t>
            </a:r>
            <a:r>
              <a:rPr lang="zh-CN" altLang="en-US" sz="3200">
                <a:solidFill>
                  <a:srgbClr val="333399"/>
                </a:solidFill>
                <a:latin typeface="Arial" panose="020B0604020202020204" pitchFamily="34" charset="0"/>
              </a:rPr>
              <a:t> </a:t>
            </a:r>
            <a:r>
              <a:rPr lang="en-US" altLang="zh-CN" sz="3200">
                <a:solidFill>
                  <a:srgbClr val="333399"/>
                </a:solidFill>
                <a:latin typeface="Arial" panose="020B0604020202020204" pitchFamily="34" charset="0"/>
              </a:rPr>
              <a:t>IP</a:t>
            </a:r>
            <a:r>
              <a:rPr lang="en-US" altLang="zh-CN" sz="3200">
                <a:solidFill>
                  <a:srgbClr val="333399"/>
                </a:solidFill>
              </a:rPr>
              <a:t> </a:t>
            </a:r>
            <a:r>
              <a:rPr lang="zh-CN" altLang="en-US" sz="3200">
                <a:solidFill>
                  <a:srgbClr val="333399"/>
                </a:solidFill>
              </a:rPr>
              <a:t>层上看</a:t>
            </a:r>
            <a:r>
              <a:rPr lang="zh-CN" altLang="en-US" sz="3200">
                <a:solidFill>
                  <a:srgbClr val="333399"/>
                </a:solidFill>
                <a:latin typeface="Arial" panose="020B0604020202020204" pitchFamily="34" charset="0"/>
              </a:rPr>
              <a:t> </a:t>
            </a:r>
            <a:r>
              <a:rPr lang="en-US" altLang="zh-CN" sz="3200">
                <a:solidFill>
                  <a:srgbClr val="333399"/>
                </a:solidFill>
                <a:latin typeface="Arial" panose="020B0604020202020204" pitchFamily="34" charset="0"/>
              </a:rPr>
              <a:t>IP </a:t>
            </a:r>
            <a:r>
              <a:rPr lang="zh-CN" altLang="en-US" sz="3200">
                <a:solidFill>
                  <a:srgbClr val="333399"/>
                </a:solidFill>
              </a:rPr>
              <a:t>数据报的流动</a:t>
            </a:r>
            <a:endParaRPr lang="zh-CN" altLang="en-US" sz="3200">
              <a:solidFill>
                <a:srgbClr val="333399"/>
              </a:solidFill>
            </a:endParaRPr>
          </a:p>
        </p:txBody>
      </p:sp>
      <p:sp>
        <p:nvSpPr>
          <p:cNvPr id="455797" name="Line 117"/>
          <p:cNvSpPr>
            <a:spLocks noChangeShapeType="1"/>
          </p:cNvSpPr>
          <p:nvPr/>
        </p:nvSpPr>
        <p:spPr bwMode="auto">
          <a:xfrm>
            <a:off x="611188" y="3500438"/>
            <a:ext cx="2376487" cy="0"/>
          </a:xfrm>
          <a:prstGeom prst="line">
            <a:avLst/>
          </a:prstGeom>
          <a:noFill/>
          <a:ln w="76200">
            <a:solidFill>
              <a:schemeClr val="hlink"/>
            </a:solidFill>
            <a:round/>
            <a:tailEnd type="triangle" w="med" len="lg"/>
          </a:ln>
          <a:effectLst/>
        </p:spPr>
        <p:txBody>
          <a:bodyPr/>
          <a:lstStyle/>
          <a:p>
            <a:endParaRPr lang="zh-CN" altLang="en-US"/>
          </a:p>
        </p:txBody>
      </p:sp>
      <p:sp>
        <p:nvSpPr>
          <p:cNvPr id="455798" name="Line 118"/>
          <p:cNvSpPr>
            <a:spLocks noChangeShapeType="1"/>
          </p:cNvSpPr>
          <p:nvPr/>
        </p:nvSpPr>
        <p:spPr bwMode="auto">
          <a:xfrm>
            <a:off x="3203575" y="3500438"/>
            <a:ext cx="2376488" cy="0"/>
          </a:xfrm>
          <a:prstGeom prst="line">
            <a:avLst/>
          </a:prstGeom>
          <a:noFill/>
          <a:ln w="76200">
            <a:solidFill>
              <a:schemeClr val="hlink"/>
            </a:solidFill>
            <a:round/>
            <a:tailEnd type="triangle" w="med" len="lg"/>
          </a:ln>
          <a:effectLst/>
        </p:spPr>
        <p:txBody>
          <a:bodyPr/>
          <a:lstStyle/>
          <a:p>
            <a:endParaRPr lang="zh-CN" altLang="en-US"/>
          </a:p>
        </p:txBody>
      </p:sp>
      <p:sp>
        <p:nvSpPr>
          <p:cNvPr id="455799" name="Line 119"/>
          <p:cNvSpPr>
            <a:spLocks noChangeShapeType="1"/>
          </p:cNvSpPr>
          <p:nvPr/>
        </p:nvSpPr>
        <p:spPr bwMode="auto">
          <a:xfrm>
            <a:off x="5940425" y="3500438"/>
            <a:ext cx="2376488" cy="0"/>
          </a:xfrm>
          <a:prstGeom prst="line">
            <a:avLst/>
          </a:prstGeom>
          <a:noFill/>
          <a:ln w="76200">
            <a:solidFill>
              <a:schemeClr val="hlink"/>
            </a:solidFill>
            <a:round/>
            <a:tailEnd type="triangle" w="med" len="lg"/>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578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55797"/>
                                        </p:tgtEl>
                                        <p:attrNameLst>
                                          <p:attrName>style.visibility</p:attrName>
                                        </p:attrNameLst>
                                      </p:cBhvr>
                                      <p:to>
                                        <p:strVal val="visible"/>
                                      </p:to>
                                    </p:set>
                                    <p:animEffect transition="in" filter="wipe(left)">
                                      <p:cBhvr>
                                        <p:cTn id="11" dur="1000"/>
                                        <p:tgtEl>
                                          <p:spTgt spid="45579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55798"/>
                                        </p:tgtEl>
                                        <p:attrNameLst>
                                          <p:attrName>style.visibility</p:attrName>
                                        </p:attrNameLst>
                                      </p:cBhvr>
                                      <p:to>
                                        <p:strVal val="visible"/>
                                      </p:to>
                                    </p:set>
                                    <p:animEffect transition="in" filter="wipe(left)">
                                      <p:cBhvr>
                                        <p:cTn id="16" dur="1000"/>
                                        <p:tgtEl>
                                          <p:spTgt spid="45579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55799"/>
                                        </p:tgtEl>
                                        <p:attrNameLst>
                                          <p:attrName>style.visibility</p:attrName>
                                        </p:attrNameLst>
                                      </p:cBhvr>
                                      <p:to>
                                        <p:strVal val="visible"/>
                                      </p:to>
                                    </p:set>
                                    <p:animEffect transition="in" filter="wipe(left)">
                                      <p:cBhvr>
                                        <p:cTn id="21" dur="1000"/>
                                        <p:tgtEl>
                                          <p:spTgt spid="45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787" grpId="0" animBg="1"/>
      <p:bldP spid="455797" grpId="0" animBg="1"/>
      <p:bldP spid="455798" grpId="0" animBg="1"/>
      <p:bldP spid="45579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Freeform 2"/>
          <p:cNvSpPr/>
          <p:nvPr/>
        </p:nvSpPr>
        <p:spPr bwMode="auto">
          <a:xfrm>
            <a:off x="2586038" y="1239838"/>
            <a:ext cx="249237"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7731" name="Freeform 3"/>
          <p:cNvSpPr/>
          <p:nvPr/>
        </p:nvSpPr>
        <p:spPr bwMode="auto">
          <a:xfrm>
            <a:off x="5330825" y="1239838"/>
            <a:ext cx="169863" cy="531812"/>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7732" name="Line 4"/>
          <p:cNvSpPr>
            <a:spLocks noChangeShapeType="1"/>
          </p:cNvSpPr>
          <p:nvPr/>
        </p:nvSpPr>
        <p:spPr bwMode="auto">
          <a:xfrm rot="-5400000">
            <a:off x="8356601" y="1504950"/>
            <a:ext cx="533400" cy="3175"/>
          </a:xfrm>
          <a:prstGeom prst="line">
            <a:avLst/>
          </a:prstGeom>
          <a:noFill/>
          <a:ln w="28575">
            <a:solidFill>
              <a:srgbClr val="333399"/>
            </a:solidFill>
            <a:round/>
          </a:ln>
          <a:effectLst/>
        </p:spPr>
        <p:txBody>
          <a:bodyPr wrap="none" anchor="ctr"/>
          <a:lstStyle/>
          <a:p>
            <a:endParaRPr lang="zh-CN" altLang="en-US"/>
          </a:p>
        </p:txBody>
      </p:sp>
      <p:sp>
        <p:nvSpPr>
          <p:cNvPr id="457733" name="Line 5"/>
          <p:cNvSpPr>
            <a:spLocks noChangeShapeType="1"/>
          </p:cNvSpPr>
          <p:nvPr/>
        </p:nvSpPr>
        <p:spPr bwMode="auto">
          <a:xfrm rot="-5400000">
            <a:off x="203201" y="1504950"/>
            <a:ext cx="533400" cy="3175"/>
          </a:xfrm>
          <a:prstGeom prst="line">
            <a:avLst/>
          </a:prstGeom>
          <a:noFill/>
          <a:ln w="28575">
            <a:solidFill>
              <a:srgbClr val="333399"/>
            </a:solidFill>
            <a:round/>
          </a:ln>
          <a:effectLst/>
        </p:spPr>
        <p:txBody>
          <a:bodyPr wrap="none" anchor="ctr"/>
          <a:lstStyle/>
          <a:p>
            <a:endParaRPr lang="zh-CN" altLang="en-US"/>
          </a:p>
        </p:txBody>
      </p:sp>
      <p:sp>
        <p:nvSpPr>
          <p:cNvPr id="457734" name="Line 6"/>
          <p:cNvSpPr>
            <a:spLocks noChangeShapeType="1"/>
          </p:cNvSpPr>
          <p:nvPr/>
        </p:nvSpPr>
        <p:spPr bwMode="auto">
          <a:xfrm>
            <a:off x="233363" y="1773238"/>
            <a:ext cx="2587625" cy="0"/>
          </a:xfrm>
          <a:prstGeom prst="line">
            <a:avLst/>
          </a:prstGeom>
          <a:noFill/>
          <a:ln w="57150">
            <a:solidFill>
              <a:srgbClr val="333399"/>
            </a:solidFill>
            <a:round/>
          </a:ln>
          <a:effectLst/>
        </p:spPr>
        <p:txBody>
          <a:bodyPr wrap="none" anchor="ctr"/>
          <a:lstStyle/>
          <a:p>
            <a:endParaRPr lang="zh-CN" altLang="en-US"/>
          </a:p>
        </p:txBody>
      </p:sp>
      <p:sp>
        <p:nvSpPr>
          <p:cNvPr id="457735" name="Text Box 7"/>
          <p:cNvSpPr txBox="1">
            <a:spLocks noChangeArrowheads="1"/>
          </p:cNvSpPr>
          <p:nvPr/>
        </p:nvSpPr>
        <p:spPr bwMode="auto">
          <a:xfrm>
            <a:off x="488950"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7736" name="Text Box 8"/>
          <p:cNvSpPr txBox="1">
            <a:spLocks noChangeArrowheads="1"/>
          </p:cNvSpPr>
          <p:nvPr/>
        </p:nvSpPr>
        <p:spPr bwMode="auto">
          <a:xfrm>
            <a:off x="4781550"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57737" name="Text Box 9"/>
          <p:cNvSpPr txBox="1">
            <a:spLocks noChangeArrowheads="1"/>
          </p:cNvSpPr>
          <p:nvPr/>
        </p:nvSpPr>
        <p:spPr bwMode="auto">
          <a:xfrm>
            <a:off x="3514725"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57738" name="Text Box 10"/>
          <p:cNvSpPr txBox="1">
            <a:spLocks noChangeArrowheads="1"/>
          </p:cNvSpPr>
          <p:nvPr/>
        </p:nvSpPr>
        <p:spPr bwMode="auto">
          <a:xfrm>
            <a:off x="2036763" y="1258888"/>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57739" name="Line 11"/>
          <p:cNvSpPr>
            <a:spLocks noChangeShapeType="1"/>
          </p:cNvSpPr>
          <p:nvPr/>
        </p:nvSpPr>
        <p:spPr bwMode="auto">
          <a:xfrm>
            <a:off x="6037263" y="1773238"/>
            <a:ext cx="2901950" cy="0"/>
          </a:xfrm>
          <a:prstGeom prst="line">
            <a:avLst/>
          </a:prstGeom>
          <a:noFill/>
          <a:ln w="57150">
            <a:solidFill>
              <a:srgbClr val="333399"/>
            </a:solidFill>
            <a:round/>
          </a:ln>
          <a:effectLst/>
        </p:spPr>
        <p:txBody>
          <a:bodyPr wrap="none" anchor="ctr"/>
          <a:lstStyle/>
          <a:p>
            <a:endParaRPr lang="zh-CN" altLang="en-US"/>
          </a:p>
        </p:txBody>
      </p:sp>
      <p:sp>
        <p:nvSpPr>
          <p:cNvPr id="457740" name="Text Box 12"/>
          <p:cNvSpPr txBox="1">
            <a:spLocks noChangeArrowheads="1"/>
          </p:cNvSpPr>
          <p:nvPr/>
        </p:nvSpPr>
        <p:spPr bwMode="auto">
          <a:xfrm>
            <a:off x="6259513" y="1258888"/>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57741" name="Text Box 13"/>
          <p:cNvSpPr txBox="1">
            <a:spLocks noChangeArrowheads="1"/>
          </p:cNvSpPr>
          <p:nvPr/>
        </p:nvSpPr>
        <p:spPr bwMode="auto">
          <a:xfrm>
            <a:off x="76200" y="182563"/>
            <a:ext cx="9540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7742" name="Text Box 14"/>
          <p:cNvSpPr txBox="1">
            <a:spLocks noChangeArrowheads="1"/>
          </p:cNvSpPr>
          <p:nvPr/>
        </p:nvSpPr>
        <p:spPr bwMode="auto">
          <a:xfrm>
            <a:off x="8154988" y="157163"/>
            <a:ext cx="9540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7743" name="Line 15"/>
          <p:cNvSpPr>
            <a:spLocks noChangeShapeType="1"/>
          </p:cNvSpPr>
          <p:nvPr/>
        </p:nvSpPr>
        <p:spPr bwMode="auto">
          <a:xfrm>
            <a:off x="3292475" y="1773238"/>
            <a:ext cx="2273300" cy="0"/>
          </a:xfrm>
          <a:prstGeom prst="line">
            <a:avLst/>
          </a:prstGeom>
          <a:noFill/>
          <a:ln w="57150">
            <a:solidFill>
              <a:srgbClr val="333399"/>
            </a:solidFill>
            <a:round/>
          </a:ln>
          <a:effectLst/>
        </p:spPr>
        <p:txBody>
          <a:bodyPr wrap="none" anchor="ctr"/>
          <a:lstStyle/>
          <a:p>
            <a:endParaRPr lang="zh-CN" altLang="en-US"/>
          </a:p>
        </p:txBody>
      </p:sp>
      <p:sp>
        <p:nvSpPr>
          <p:cNvPr id="457744" name="Freeform 16"/>
          <p:cNvSpPr/>
          <p:nvPr/>
        </p:nvSpPr>
        <p:spPr bwMode="auto">
          <a:xfrm flipH="1">
            <a:off x="6037263" y="1239838"/>
            <a:ext cx="234950"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7745" name="Freeform 17"/>
          <p:cNvSpPr/>
          <p:nvPr/>
        </p:nvSpPr>
        <p:spPr bwMode="auto">
          <a:xfrm flipH="1">
            <a:off x="3355975" y="1239838"/>
            <a:ext cx="171450" cy="534987"/>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7746" name="Text Box 18"/>
          <p:cNvSpPr txBox="1">
            <a:spLocks noChangeArrowheads="1"/>
          </p:cNvSpPr>
          <p:nvPr/>
        </p:nvSpPr>
        <p:spPr bwMode="auto">
          <a:xfrm>
            <a:off x="2555875" y="679450"/>
            <a:ext cx="11826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pic>
        <p:nvPicPr>
          <p:cNvPr id="457747" name="Picture 19"/>
          <p:cNvPicPr>
            <a:picLocks noChangeArrowheads="1"/>
          </p:cNvPicPr>
          <p:nvPr/>
        </p:nvPicPr>
        <p:blipFill>
          <a:blip r:embed="rId1" cstate="print"/>
          <a:srcRect/>
          <a:stretch>
            <a:fillRect/>
          </a:stretch>
        </p:blipFill>
        <p:spPr bwMode="auto">
          <a:xfrm>
            <a:off x="96838" y="496888"/>
            <a:ext cx="855662" cy="838200"/>
          </a:xfrm>
          <a:prstGeom prst="rect">
            <a:avLst/>
          </a:prstGeom>
          <a:noFill/>
          <a:ln w="9525">
            <a:noFill/>
            <a:miter lim="800000"/>
            <a:headEnd/>
            <a:tailEnd/>
          </a:ln>
          <a:effectLst/>
        </p:spPr>
      </p:pic>
      <p:pic>
        <p:nvPicPr>
          <p:cNvPr id="457748" name="Picture 20"/>
          <p:cNvPicPr>
            <a:picLocks noChangeArrowheads="1"/>
          </p:cNvPicPr>
          <p:nvPr/>
        </p:nvPicPr>
        <p:blipFill>
          <a:blip r:embed="rId2" cstate="print"/>
          <a:srcRect/>
          <a:stretch>
            <a:fillRect/>
          </a:stretch>
        </p:blipFill>
        <p:spPr bwMode="auto">
          <a:xfrm>
            <a:off x="5408613" y="985838"/>
            <a:ext cx="771525" cy="434975"/>
          </a:xfrm>
          <a:prstGeom prst="rect">
            <a:avLst/>
          </a:prstGeom>
          <a:noFill/>
          <a:ln w="12699">
            <a:noFill/>
            <a:miter lim="800000"/>
            <a:headEnd/>
            <a:tailEnd/>
          </a:ln>
          <a:effectLst/>
        </p:spPr>
      </p:pic>
      <p:pic>
        <p:nvPicPr>
          <p:cNvPr id="457749" name="Picture 21"/>
          <p:cNvPicPr>
            <a:picLocks noChangeArrowheads="1"/>
          </p:cNvPicPr>
          <p:nvPr/>
        </p:nvPicPr>
        <p:blipFill>
          <a:blip r:embed="rId1" cstate="print"/>
          <a:srcRect/>
          <a:stretch>
            <a:fillRect/>
          </a:stretch>
        </p:blipFill>
        <p:spPr bwMode="auto">
          <a:xfrm>
            <a:off x="8162925" y="477838"/>
            <a:ext cx="854075" cy="838200"/>
          </a:xfrm>
          <a:prstGeom prst="rect">
            <a:avLst/>
          </a:prstGeom>
          <a:noFill/>
          <a:ln w="9525">
            <a:noFill/>
            <a:miter lim="800000"/>
            <a:headEnd/>
            <a:tailEnd/>
          </a:ln>
          <a:effectLst/>
        </p:spPr>
      </p:pic>
      <p:pic>
        <p:nvPicPr>
          <p:cNvPr id="457750" name="Picture 22"/>
          <p:cNvPicPr>
            <a:picLocks noChangeArrowheads="1"/>
          </p:cNvPicPr>
          <p:nvPr/>
        </p:nvPicPr>
        <p:blipFill>
          <a:blip r:embed="rId2" cstate="print"/>
          <a:srcRect/>
          <a:stretch>
            <a:fillRect/>
          </a:stretch>
        </p:blipFill>
        <p:spPr bwMode="auto">
          <a:xfrm>
            <a:off x="2678113" y="963613"/>
            <a:ext cx="769937" cy="434975"/>
          </a:xfrm>
          <a:prstGeom prst="rect">
            <a:avLst/>
          </a:prstGeom>
          <a:noFill/>
          <a:ln w="12699">
            <a:noFill/>
            <a:miter lim="800000"/>
            <a:headEnd/>
            <a:tailEnd/>
          </a:ln>
          <a:effectLst/>
        </p:spPr>
      </p:pic>
      <p:sp>
        <p:nvSpPr>
          <p:cNvPr id="457751"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457752" name="Text Box 24"/>
          <p:cNvSpPr txBox="1">
            <a:spLocks noChangeArrowheads="1"/>
          </p:cNvSpPr>
          <p:nvPr/>
        </p:nvSpPr>
        <p:spPr bwMode="auto">
          <a:xfrm>
            <a:off x="1403350" y="554038"/>
            <a:ext cx="1098550"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硬件地址</a:t>
            </a:r>
            <a:endParaRPr kumimoji="1" lang="zh-CN" altLang="en-US" sz="1800">
              <a:solidFill>
                <a:srgbClr val="333399"/>
              </a:solidFill>
              <a:latin typeface="Arial" panose="020B0604020202020204" pitchFamily="34" charset="0"/>
            </a:endParaRPr>
          </a:p>
        </p:txBody>
      </p:sp>
      <p:sp>
        <p:nvSpPr>
          <p:cNvPr id="457753" name="Text Box 25"/>
          <p:cNvSpPr txBox="1">
            <a:spLocks noChangeArrowheads="1"/>
          </p:cNvSpPr>
          <p:nvPr/>
        </p:nvSpPr>
        <p:spPr bwMode="auto">
          <a:xfrm>
            <a:off x="5237163" y="685800"/>
            <a:ext cx="1182687"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7754" name="Text Box 26"/>
          <p:cNvSpPr txBox="1">
            <a:spLocks noChangeArrowheads="1"/>
          </p:cNvSpPr>
          <p:nvPr/>
        </p:nvSpPr>
        <p:spPr bwMode="auto">
          <a:xfrm>
            <a:off x="8054975" y="1258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7755" name="Text Box 27"/>
          <p:cNvSpPr txBox="1">
            <a:spLocks noChangeArrowheads="1"/>
          </p:cNvSpPr>
          <p:nvPr/>
        </p:nvSpPr>
        <p:spPr bwMode="auto">
          <a:xfrm>
            <a:off x="280988" y="5603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7756" name="Text Box 28"/>
          <p:cNvSpPr txBox="1">
            <a:spLocks noChangeArrowheads="1"/>
          </p:cNvSpPr>
          <p:nvPr/>
        </p:nvSpPr>
        <p:spPr bwMode="auto">
          <a:xfrm>
            <a:off x="8364538" y="544513"/>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7757" name="Text Box 29"/>
          <p:cNvSpPr txBox="1">
            <a:spLocks noChangeArrowheads="1"/>
          </p:cNvSpPr>
          <p:nvPr/>
        </p:nvSpPr>
        <p:spPr bwMode="auto">
          <a:xfrm>
            <a:off x="1219200"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457758" name="Text Box 30"/>
          <p:cNvSpPr txBox="1">
            <a:spLocks noChangeArrowheads="1"/>
          </p:cNvSpPr>
          <p:nvPr/>
        </p:nvSpPr>
        <p:spPr bwMode="auto">
          <a:xfrm>
            <a:off x="4043363"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457759" name="Text Box 31"/>
          <p:cNvSpPr txBox="1">
            <a:spLocks noChangeArrowheads="1"/>
          </p:cNvSpPr>
          <p:nvPr/>
        </p:nvSpPr>
        <p:spPr bwMode="auto">
          <a:xfrm>
            <a:off x="7056438" y="1377950"/>
            <a:ext cx="869950"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局域网</a:t>
            </a:r>
            <a:endParaRPr kumimoji="1" lang="zh-CN" altLang="en-US" sz="1800" baseline="-25000">
              <a:solidFill>
                <a:srgbClr val="333399"/>
              </a:solidFill>
              <a:latin typeface="Arial" panose="020B0604020202020204" pitchFamily="34" charset="0"/>
            </a:endParaRPr>
          </a:p>
        </p:txBody>
      </p:sp>
      <p:sp>
        <p:nvSpPr>
          <p:cNvPr id="457760" name="Freeform 32"/>
          <p:cNvSpPr/>
          <p:nvPr/>
        </p:nvSpPr>
        <p:spPr bwMode="auto">
          <a:xfrm>
            <a:off x="2362200" y="5160963"/>
            <a:ext cx="395288"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7761" name="Freeform 33"/>
          <p:cNvSpPr/>
          <p:nvPr/>
        </p:nvSpPr>
        <p:spPr bwMode="auto">
          <a:xfrm>
            <a:off x="4951413" y="5159375"/>
            <a:ext cx="395287"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7762" name="Line 34"/>
          <p:cNvSpPr>
            <a:spLocks noChangeShapeType="1"/>
          </p:cNvSpPr>
          <p:nvPr/>
        </p:nvSpPr>
        <p:spPr bwMode="auto">
          <a:xfrm rot="-5400000">
            <a:off x="8113713" y="5172075"/>
            <a:ext cx="533400" cy="3175"/>
          </a:xfrm>
          <a:prstGeom prst="line">
            <a:avLst/>
          </a:prstGeom>
          <a:noFill/>
          <a:ln w="28575">
            <a:solidFill>
              <a:srgbClr val="333399"/>
            </a:solidFill>
            <a:round/>
          </a:ln>
          <a:effectLst/>
        </p:spPr>
        <p:txBody>
          <a:bodyPr wrap="none" anchor="ctr"/>
          <a:lstStyle/>
          <a:p>
            <a:endParaRPr lang="zh-CN" altLang="en-US"/>
          </a:p>
        </p:txBody>
      </p:sp>
      <p:sp>
        <p:nvSpPr>
          <p:cNvPr id="457763" name="Line 35"/>
          <p:cNvSpPr>
            <a:spLocks noChangeShapeType="1"/>
          </p:cNvSpPr>
          <p:nvPr/>
        </p:nvSpPr>
        <p:spPr bwMode="auto">
          <a:xfrm rot="-5400000">
            <a:off x="192088" y="5172075"/>
            <a:ext cx="533400" cy="3175"/>
          </a:xfrm>
          <a:prstGeom prst="line">
            <a:avLst/>
          </a:prstGeom>
          <a:noFill/>
          <a:ln w="28575">
            <a:solidFill>
              <a:srgbClr val="333399"/>
            </a:solidFill>
            <a:round/>
          </a:ln>
          <a:effectLst/>
        </p:spPr>
        <p:txBody>
          <a:bodyPr wrap="none" anchor="ctr"/>
          <a:lstStyle/>
          <a:p>
            <a:endParaRPr lang="zh-CN" altLang="en-US"/>
          </a:p>
        </p:txBody>
      </p:sp>
      <p:sp>
        <p:nvSpPr>
          <p:cNvPr id="457764"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7765"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57766"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7767"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grpSp>
        <p:nvGrpSpPr>
          <p:cNvPr id="2" name="Group 40"/>
          <p:cNvGrpSpPr/>
          <p:nvPr/>
        </p:nvGrpSpPr>
        <p:grpSpPr bwMode="auto">
          <a:xfrm>
            <a:off x="36513" y="2420938"/>
            <a:ext cx="9121775" cy="2438400"/>
            <a:chOff x="96" y="1056"/>
            <a:chExt cx="5472" cy="1536"/>
          </a:xfrm>
        </p:grpSpPr>
        <p:sp>
          <p:nvSpPr>
            <p:cNvPr id="457769" name="Oval 4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457770" name="Oval 4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457771" name="Oval 4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457772" name="Oval 4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457773" name="Oval 4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457774" name="Oval 4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457775" name="Oval 4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457776" name="Oval 4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457777" name="Line 49"/>
          <p:cNvSpPr>
            <a:spLocks noChangeShapeType="1"/>
          </p:cNvSpPr>
          <p:nvPr/>
        </p:nvSpPr>
        <p:spPr bwMode="auto">
          <a:xfrm>
            <a:off x="152400" y="5440363"/>
            <a:ext cx="2590800" cy="0"/>
          </a:xfrm>
          <a:prstGeom prst="line">
            <a:avLst/>
          </a:prstGeom>
          <a:noFill/>
          <a:ln w="57150">
            <a:solidFill>
              <a:srgbClr val="333399"/>
            </a:solidFill>
            <a:round/>
          </a:ln>
          <a:effectLst/>
        </p:spPr>
        <p:txBody>
          <a:bodyPr wrap="none" anchor="ctr"/>
          <a:lstStyle/>
          <a:p>
            <a:endParaRPr lang="zh-CN" altLang="en-US"/>
          </a:p>
        </p:txBody>
      </p:sp>
      <p:grpSp>
        <p:nvGrpSpPr>
          <p:cNvPr id="3" name="Group 50"/>
          <p:cNvGrpSpPr/>
          <p:nvPr/>
        </p:nvGrpSpPr>
        <p:grpSpPr bwMode="auto">
          <a:xfrm>
            <a:off x="228600" y="2420938"/>
            <a:ext cx="685800" cy="1447800"/>
            <a:chOff x="672" y="528"/>
            <a:chExt cx="432" cy="912"/>
          </a:xfrm>
        </p:grpSpPr>
        <p:sp>
          <p:nvSpPr>
            <p:cNvPr id="457779"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7780"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7781"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57782" name="Text Box 54"/>
          <p:cNvSpPr txBox="1">
            <a:spLocks noChangeArrowheads="1"/>
          </p:cNvSpPr>
          <p:nvPr/>
        </p:nvSpPr>
        <p:spPr bwMode="auto">
          <a:xfrm>
            <a:off x="265113" y="34305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7783" name="Text Box 55"/>
          <p:cNvSpPr txBox="1">
            <a:spLocks noChangeArrowheads="1"/>
          </p:cNvSpPr>
          <p:nvPr/>
        </p:nvSpPr>
        <p:spPr bwMode="auto">
          <a:xfrm>
            <a:off x="215900" y="48498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7784" name="Text Box 56"/>
          <p:cNvSpPr txBox="1">
            <a:spLocks noChangeArrowheads="1"/>
          </p:cNvSpPr>
          <p:nvPr/>
        </p:nvSpPr>
        <p:spPr bwMode="auto">
          <a:xfrm>
            <a:off x="4824413" y="4811713"/>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57785" name="Text Box 57"/>
          <p:cNvSpPr txBox="1">
            <a:spLocks noChangeArrowheads="1"/>
          </p:cNvSpPr>
          <p:nvPr/>
        </p:nvSpPr>
        <p:spPr bwMode="auto">
          <a:xfrm>
            <a:off x="33274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57786" name="Text Box 58"/>
          <p:cNvSpPr txBox="1">
            <a:spLocks noChangeArrowheads="1"/>
          </p:cNvSpPr>
          <p:nvPr/>
        </p:nvSpPr>
        <p:spPr bwMode="auto">
          <a:xfrm>
            <a:off x="21336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57787" name="Line 59"/>
          <p:cNvSpPr>
            <a:spLocks noChangeShapeType="1"/>
          </p:cNvSpPr>
          <p:nvPr/>
        </p:nvSpPr>
        <p:spPr bwMode="auto">
          <a:xfrm>
            <a:off x="838200" y="3611563"/>
            <a:ext cx="1905000" cy="0"/>
          </a:xfrm>
          <a:prstGeom prst="line">
            <a:avLst/>
          </a:prstGeom>
          <a:noFill/>
          <a:ln w="28575">
            <a:solidFill>
              <a:schemeClr val="tx1"/>
            </a:solidFill>
            <a:prstDash val="dash"/>
            <a:round/>
          </a:ln>
          <a:effectLst/>
        </p:spPr>
        <p:txBody>
          <a:bodyPr wrap="none" anchor="ctr"/>
          <a:lstStyle/>
          <a:p>
            <a:endParaRPr lang="zh-CN" altLang="en-US"/>
          </a:p>
        </p:txBody>
      </p:sp>
      <p:sp>
        <p:nvSpPr>
          <p:cNvPr id="457788" name="Line 60"/>
          <p:cNvSpPr>
            <a:spLocks noChangeShapeType="1"/>
          </p:cNvSpPr>
          <p:nvPr/>
        </p:nvSpPr>
        <p:spPr bwMode="auto">
          <a:xfrm>
            <a:off x="5943600" y="5440363"/>
            <a:ext cx="2971800" cy="0"/>
          </a:xfrm>
          <a:prstGeom prst="line">
            <a:avLst/>
          </a:prstGeom>
          <a:noFill/>
          <a:ln w="57150">
            <a:solidFill>
              <a:srgbClr val="333399"/>
            </a:solidFill>
            <a:round/>
          </a:ln>
          <a:effectLst/>
        </p:spPr>
        <p:txBody>
          <a:bodyPr wrap="none" anchor="ctr"/>
          <a:lstStyle/>
          <a:p>
            <a:endParaRPr lang="zh-CN" altLang="en-US"/>
          </a:p>
        </p:txBody>
      </p:sp>
      <p:sp>
        <p:nvSpPr>
          <p:cNvPr id="457789" name="Text Box 61"/>
          <p:cNvSpPr txBox="1">
            <a:spLocks noChangeArrowheads="1"/>
          </p:cNvSpPr>
          <p:nvPr/>
        </p:nvSpPr>
        <p:spPr bwMode="auto">
          <a:xfrm>
            <a:off x="6007100" y="47990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57790" name="Text Box 62"/>
          <p:cNvSpPr txBox="1">
            <a:spLocks noChangeArrowheads="1"/>
          </p:cNvSpPr>
          <p:nvPr/>
        </p:nvSpPr>
        <p:spPr bwMode="auto">
          <a:xfrm>
            <a:off x="8128000" y="4814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7791" name="Text Box 63"/>
          <p:cNvSpPr txBox="1">
            <a:spLocks noChangeArrowheads="1"/>
          </p:cNvSpPr>
          <p:nvPr/>
        </p:nvSpPr>
        <p:spPr bwMode="auto">
          <a:xfrm>
            <a:off x="6007100" y="37099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57792" name="Text Box 64"/>
          <p:cNvSpPr txBox="1">
            <a:spLocks noChangeArrowheads="1"/>
          </p:cNvSpPr>
          <p:nvPr/>
        </p:nvSpPr>
        <p:spPr bwMode="auto">
          <a:xfrm>
            <a:off x="107950" y="20605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7793" name="Text Box 65"/>
          <p:cNvSpPr txBox="1">
            <a:spLocks noChangeArrowheads="1"/>
          </p:cNvSpPr>
          <p:nvPr/>
        </p:nvSpPr>
        <p:spPr bwMode="auto">
          <a:xfrm>
            <a:off x="8032750" y="20351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7794"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57795" name="Text Box 67"/>
          <p:cNvSpPr txBox="1">
            <a:spLocks noChangeArrowheads="1"/>
          </p:cNvSpPr>
          <p:nvPr/>
        </p:nvSpPr>
        <p:spPr bwMode="auto">
          <a:xfrm>
            <a:off x="2616200" y="2887663"/>
            <a:ext cx="11826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7796"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a:effectLst/>
        </p:spPr>
        <p:txBody>
          <a:bodyPr wrap="none">
            <a:spAutoFit/>
          </a:bodyPr>
          <a:lstStyle/>
          <a:p>
            <a:r>
              <a:rPr kumimoji="1" lang="en-US" altLang="zh-CN" sz="2400">
                <a:solidFill>
                  <a:srgbClr val="333399"/>
                </a:solidFill>
                <a:latin typeface="Arial" panose="020B0604020202020204" pitchFamily="34" charset="0"/>
              </a:rPr>
              <a:t>IP </a:t>
            </a:r>
            <a:r>
              <a:rPr kumimoji="1" lang="zh-CN" altLang="en-US" sz="2400">
                <a:solidFill>
                  <a:srgbClr val="333399"/>
                </a:solidFill>
                <a:latin typeface="Arial" panose="020B0604020202020204" pitchFamily="34" charset="0"/>
              </a:rPr>
              <a:t>层上的互联网</a:t>
            </a:r>
            <a:endParaRPr kumimoji="1" lang="zh-CN" altLang="en-US" sz="2400">
              <a:solidFill>
                <a:srgbClr val="333399"/>
              </a:solidFill>
              <a:latin typeface="Arial" panose="020B0604020202020204" pitchFamily="34" charset="0"/>
            </a:endParaRPr>
          </a:p>
        </p:txBody>
      </p:sp>
      <p:sp>
        <p:nvSpPr>
          <p:cNvPr id="457797" name="Text Box 69"/>
          <p:cNvSpPr txBox="1">
            <a:spLocks noChangeArrowheads="1"/>
          </p:cNvSpPr>
          <p:nvPr/>
        </p:nvSpPr>
        <p:spPr bwMode="auto">
          <a:xfrm>
            <a:off x="990600" y="594836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grpSp>
        <p:nvGrpSpPr>
          <p:cNvPr id="4" name="Group 70"/>
          <p:cNvGrpSpPr/>
          <p:nvPr/>
        </p:nvGrpSpPr>
        <p:grpSpPr bwMode="auto">
          <a:xfrm>
            <a:off x="8153400" y="2420938"/>
            <a:ext cx="685800" cy="1447800"/>
            <a:chOff x="672" y="528"/>
            <a:chExt cx="432" cy="912"/>
          </a:xfrm>
        </p:grpSpPr>
        <p:sp>
          <p:nvSpPr>
            <p:cNvPr id="457799"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7800"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7801"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57802" name="Text Box 74"/>
          <p:cNvSpPr txBox="1">
            <a:spLocks noChangeArrowheads="1"/>
          </p:cNvSpPr>
          <p:nvPr/>
        </p:nvSpPr>
        <p:spPr bwMode="auto">
          <a:xfrm>
            <a:off x="8202613" y="3435350"/>
            <a:ext cx="4841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7803" name="Text Box 75"/>
          <p:cNvSpPr txBox="1">
            <a:spLocks noChangeArrowheads="1"/>
          </p:cNvSpPr>
          <p:nvPr/>
        </p:nvSpPr>
        <p:spPr bwMode="auto">
          <a:xfrm>
            <a:off x="332105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57804" name="Text Box 76"/>
          <p:cNvSpPr txBox="1">
            <a:spLocks noChangeArrowheads="1"/>
          </p:cNvSpPr>
          <p:nvPr/>
        </p:nvSpPr>
        <p:spPr bwMode="auto">
          <a:xfrm>
            <a:off x="2286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57805" name="Line 77"/>
          <p:cNvSpPr>
            <a:spLocks noChangeShapeType="1"/>
          </p:cNvSpPr>
          <p:nvPr/>
        </p:nvSpPr>
        <p:spPr bwMode="auto">
          <a:xfrm>
            <a:off x="3276600" y="3611563"/>
            <a:ext cx="2057400" cy="0"/>
          </a:xfrm>
          <a:prstGeom prst="line">
            <a:avLst/>
          </a:prstGeom>
          <a:noFill/>
          <a:ln w="28575">
            <a:solidFill>
              <a:schemeClr val="tx1"/>
            </a:solidFill>
            <a:prstDash val="dash"/>
            <a:round/>
          </a:ln>
          <a:effectLst/>
        </p:spPr>
        <p:txBody>
          <a:bodyPr wrap="none" anchor="ctr"/>
          <a:lstStyle/>
          <a:p>
            <a:endParaRPr lang="zh-CN" altLang="en-US"/>
          </a:p>
        </p:txBody>
      </p:sp>
      <p:sp>
        <p:nvSpPr>
          <p:cNvPr id="457806"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57807" name="Line 79"/>
          <p:cNvSpPr>
            <a:spLocks noChangeShapeType="1"/>
          </p:cNvSpPr>
          <p:nvPr/>
        </p:nvSpPr>
        <p:spPr bwMode="auto">
          <a:xfrm>
            <a:off x="5943600" y="3611563"/>
            <a:ext cx="2209800" cy="0"/>
          </a:xfrm>
          <a:prstGeom prst="line">
            <a:avLst/>
          </a:prstGeom>
          <a:noFill/>
          <a:ln w="28575">
            <a:solidFill>
              <a:schemeClr val="tx1"/>
            </a:solidFill>
            <a:prstDash val="dash"/>
            <a:round/>
          </a:ln>
          <a:effectLst/>
        </p:spPr>
        <p:txBody>
          <a:bodyPr wrap="none" anchor="ctr"/>
          <a:lstStyle/>
          <a:p>
            <a:endParaRPr lang="zh-CN" altLang="en-US"/>
          </a:p>
        </p:txBody>
      </p:sp>
      <p:sp>
        <p:nvSpPr>
          <p:cNvPr id="457808" name="Text Box 80"/>
          <p:cNvSpPr txBox="1">
            <a:spLocks noChangeArrowheads="1"/>
          </p:cNvSpPr>
          <p:nvPr/>
        </p:nvSpPr>
        <p:spPr bwMode="auto">
          <a:xfrm>
            <a:off x="4953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57809" name="Line 81"/>
          <p:cNvSpPr>
            <a:spLocks noChangeShapeType="1"/>
          </p:cNvSpPr>
          <p:nvPr/>
        </p:nvSpPr>
        <p:spPr bwMode="auto">
          <a:xfrm>
            <a:off x="3352800" y="5440363"/>
            <a:ext cx="1905000" cy="0"/>
          </a:xfrm>
          <a:prstGeom prst="line">
            <a:avLst/>
          </a:prstGeom>
          <a:noFill/>
          <a:ln w="57150">
            <a:solidFill>
              <a:srgbClr val="333399"/>
            </a:solidFill>
            <a:round/>
          </a:ln>
          <a:effectLst/>
        </p:spPr>
        <p:txBody>
          <a:bodyPr wrap="none" anchor="ctr"/>
          <a:lstStyle/>
          <a:p>
            <a:endParaRPr lang="zh-CN" altLang="en-US"/>
          </a:p>
        </p:txBody>
      </p:sp>
      <p:sp>
        <p:nvSpPr>
          <p:cNvPr id="457810" name="Freeform 82"/>
          <p:cNvSpPr/>
          <p:nvPr/>
        </p:nvSpPr>
        <p:spPr bwMode="auto">
          <a:xfrm flipH="1">
            <a:off x="5921375" y="5156200"/>
            <a:ext cx="341313" cy="284163"/>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7811" name="Freeform 83"/>
          <p:cNvSpPr/>
          <p:nvPr/>
        </p:nvSpPr>
        <p:spPr bwMode="auto">
          <a:xfrm flipH="1">
            <a:off x="3233738" y="5162550"/>
            <a:ext cx="423862"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7812" name="Text Box 84"/>
          <p:cNvSpPr txBox="1">
            <a:spLocks noChangeArrowheads="1"/>
          </p:cNvSpPr>
          <p:nvPr/>
        </p:nvSpPr>
        <p:spPr bwMode="auto">
          <a:xfrm>
            <a:off x="5218113" y="2862263"/>
            <a:ext cx="11826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grpSp>
        <p:nvGrpSpPr>
          <p:cNvPr id="5" name="Group 85"/>
          <p:cNvGrpSpPr/>
          <p:nvPr/>
        </p:nvGrpSpPr>
        <p:grpSpPr bwMode="auto">
          <a:xfrm>
            <a:off x="1143000" y="3154363"/>
            <a:ext cx="1447800" cy="381000"/>
            <a:chOff x="1632" y="2688"/>
            <a:chExt cx="912" cy="240"/>
          </a:xfrm>
        </p:grpSpPr>
        <p:sp>
          <p:nvSpPr>
            <p:cNvPr id="457814"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  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7815"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6" name="Group 88"/>
          <p:cNvGrpSpPr/>
          <p:nvPr/>
        </p:nvGrpSpPr>
        <p:grpSpPr bwMode="auto">
          <a:xfrm>
            <a:off x="3733800" y="3154363"/>
            <a:ext cx="1447800" cy="381000"/>
            <a:chOff x="1632" y="2688"/>
            <a:chExt cx="912" cy="240"/>
          </a:xfrm>
        </p:grpSpPr>
        <p:sp>
          <p:nvSpPr>
            <p:cNvPr id="457817"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7818"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7" name="Group 91"/>
          <p:cNvGrpSpPr/>
          <p:nvPr/>
        </p:nvGrpSpPr>
        <p:grpSpPr bwMode="auto">
          <a:xfrm>
            <a:off x="6477000" y="3154363"/>
            <a:ext cx="1447800" cy="381000"/>
            <a:chOff x="1632" y="2688"/>
            <a:chExt cx="912" cy="240"/>
          </a:xfrm>
        </p:grpSpPr>
        <p:sp>
          <p:nvSpPr>
            <p:cNvPr id="457820"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7821"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8" name="Group 94"/>
          <p:cNvGrpSpPr/>
          <p:nvPr/>
        </p:nvGrpSpPr>
        <p:grpSpPr bwMode="auto">
          <a:xfrm>
            <a:off x="609600" y="5592763"/>
            <a:ext cx="1981200" cy="381000"/>
            <a:chOff x="480" y="3120"/>
            <a:chExt cx="1248" cy="240"/>
          </a:xfrm>
        </p:grpSpPr>
        <p:sp>
          <p:nvSpPr>
            <p:cNvPr id="457823"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457824"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9" name="Group 97"/>
          <p:cNvGrpSpPr/>
          <p:nvPr/>
        </p:nvGrpSpPr>
        <p:grpSpPr bwMode="auto">
          <a:xfrm>
            <a:off x="3505200" y="5592763"/>
            <a:ext cx="1981200" cy="381000"/>
            <a:chOff x="480" y="3120"/>
            <a:chExt cx="1248" cy="240"/>
          </a:xfrm>
        </p:grpSpPr>
        <p:sp>
          <p:nvSpPr>
            <p:cNvPr id="457826"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baseline="-25000">
                <a:solidFill>
                  <a:srgbClr val="333399"/>
                </a:solidFill>
                <a:latin typeface="Arial" panose="020B0604020202020204" pitchFamily="34" charset="0"/>
              </a:endParaRPr>
            </a:p>
          </p:txBody>
        </p:sp>
        <p:sp>
          <p:nvSpPr>
            <p:cNvPr id="457827"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10" name="Group 100"/>
          <p:cNvGrpSpPr/>
          <p:nvPr/>
        </p:nvGrpSpPr>
        <p:grpSpPr bwMode="auto">
          <a:xfrm>
            <a:off x="6400800" y="5592763"/>
            <a:ext cx="1981200" cy="381000"/>
            <a:chOff x="480" y="3120"/>
            <a:chExt cx="1248" cy="240"/>
          </a:xfrm>
        </p:grpSpPr>
        <p:sp>
          <p:nvSpPr>
            <p:cNvPr id="457829"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7830"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sp>
        <p:nvSpPr>
          <p:cNvPr id="457831" name="Text Box 103"/>
          <p:cNvSpPr txBox="1">
            <a:spLocks noChangeArrowheads="1"/>
          </p:cNvSpPr>
          <p:nvPr/>
        </p:nvSpPr>
        <p:spPr bwMode="auto">
          <a:xfrm>
            <a:off x="6858000"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57832" name="Text Box 104"/>
          <p:cNvSpPr txBox="1">
            <a:spLocks noChangeArrowheads="1"/>
          </p:cNvSpPr>
          <p:nvPr/>
        </p:nvSpPr>
        <p:spPr bwMode="auto">
          <a:xfrm>
            <a:off x="3976688"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57833"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457834" name="Text Box 106"/>
          <p:cNvSpPr txBox="1">
            <a:spLocks noChangeArrowheads="1"/>
          </p:cNvSpPr>
          <p:nvPr/>
        </p:nvSpPr>
        <p:spPr bwMode="auto">
          <a:xfrm>
            <a:off x="2095500" y="2316163"/>
            <a:ext cx="11493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 </a:t>
            </a:r>
            <a:r>
              <a:rPr kumimoji="1" lang="zh-CN" altLang="en-US" sz="1800">
                <a:solidFill>
                  <a:srgbClr val="333399"/>
                </a:solidFill>
                <a:latin typeface="Arial" panose="020B0604020202020204" pitchFamily="34" charset="0"/>
              </a:rPr>
              <a:t>数据报</a:t>
            </a:r>
            <a:endParaRPr kumimoji="1" lang="zh-CN" altLang="en-US" sz="1800">
              <a:solidFill>
                <a:srgbClr val="333399"/>
              </a:solidFill>
              <a:latin typeface="Arial" panose="020B0604020202020204" pitchFamily="34" charset="0"/>
            </a:endParaRPr>
          </a:p>
        </p:txBody>
      </p:sp>
      <p:sp>
        <p:nvSpPr>
          <p:cNvPr id="457835" name="Text Box 107"/>
          <p:cNvSpPr txBox="1">
            <a:spLocks noChangeArrowheads="1"/>
          </p:cNvSpPr>
          <p:nvPr/>
        </p:nvSpPr>
        <p:spPr bwMode="auto">
          <a:xfrm>
            <a:off x="1931988" y="52388"/>
            <a:ext cx="4989512" cy="598487"/>
          </a:xfrm>
          <a:prstGeom prst="rect">
            <a:avLst/>
          </a:prstGeom>
          <a:solidFill>
            <a:srgbClr val="FFFF99"/>
          </a:solidFill>
          <a:ln w="19050">
            <a:solidFill>
              <a:srgbClr val="333399"/>
            </a:solidFill>
            <a:miter lim="800000"/>
          </a:ln>
          <a:effectLst/>
        </p:spPr>
        <p:txBody>
          <a:bodyPr wrap="none">
            <a:spAutoFit/>
          </a:bodyPr>
          <a:lstStyle/>
          <a:p>
            <a:r>
              <a:rPr lang="zh-CN" altLang="en-US" sz="3200">
                <a:solidFill>
                  <a:srgbClr val="333399"/>
                </a:solidFill>
              </a:rPr>
              <a:t>在链路上看</a:t>
            </a:r>
            <a:r>
              <a:rPr lang="zh-CN" altLang="en-US" sz="3200">
                <a:solidFill>
                  <a:srgbClr val="333399"/>
                </a:solidFill>
                <a:latin typeface="Arial" panose="020B0604020202020204" pitchFamily="34" charset="0"/>
              </a:rPr>
              <a:t> </a:t>
            </a:r>
            <a:r>
              <a:rPr lang="en-US" altLang="zh-CN" sz="3200">
                <a:solidFill>
                  <a:srgbClr val="333399"/>
                </a:solidFill>
                <a:latin typeface="Arial" panose="020B0604020202020204" pitchFamily="34" charset="0"/>
              </a:rPr>
              <a:t>MAC </a:t>
            </a:r>
            <a:r>
              <a:rPr lang="zh-CN" altLang="en-US" sz="3200">
                <a:solidFill>
                  <a:srgbClr val="333399"/>
                </a:solidFill>
              </a:rPr>
              <a:t>帧的流动</a:t>
            </a:r>
            <a:endParaRPr lang="zh-CN" altLang="en-US" sz="3200">
              <a:solidFill>
                <a:srgbClr val="333399"/>
              </a:solidFill>
            </a:endParaRPr>
          </a:p>
        </p:txBody>
      </p:sp>
      <p:sp>
        <p:nvSpPr>
          <p:cNvPr id="457836" name="Line 108"/>
          <p:cNvSpPr>
            <a:spLocks noChangeShapeType="1"/>
          </p:cNvSpPr>
          <p:nvPr/>
        </p:nvSpPr>
        <p:spPr bwMode="auto">
          <a:xfrm>
            <a:off x="466725" y="5445125"/>
            <a:ext cx="1801813" cy="0"/>
          </a:xfrm>
          <a:prstGeom prst="line">
            <a:avLst/>
          </a:prstGeom>
          <a:noFill/>
          <a:ln w="76200">
            <a:solidFill>
              <a:schemeClr val="hlink"/>
            </a:solidFill>
            <a:round/>
            <a:tailEnd type="triangle" w="med" len="lg"/>
          </a:ln>
          <a:effectLst/>
        </p:spPr>
        <p:txBody>
          <a:bodyPr/>
          <a:lstStyle/>
          <a:p>
            <a:endParaRPr lang="zh-CN" altLang="en-US"/>
          </a:p>
        </p:txBody>
      </p:sp>
      <p:sp>
        <p:nvSpPr>
          <p:cNvPr id="457837" name="Line 109"/>
          <p:cNvSpPr>
            <a:spLocks noChangeShapeType="1"/>
          </p:cNvSpPr>
          <p:nvPr/>
        </p:nvSpPr>
        <p:spPr bwMode="auto">
          <a:xfrm>
            <a:off x="3635375" y="5445125"/>
            <a:ext cx="1296988" cy="0"/>
          </a:xfrm>
          <a:prstGeom prst="line">
            <a:avLst/>
          </a:prstGeom>
          <a:noFill/>
          <a:ln w="76200">
            <a:solidFill>
              <a:schemeClr val="hlink"/>
            </a:solidFill>
            <a:round/>
            <a:tailEnd type="triangle" w="med" len="lg"/>
          </a:ln>
          <a:effectLst/>
        </p:spPr>
        <p:txBody>
          <a:bodyPr/>
          <a:lstStyle/>
          <a:p>
            <a:endParaRPr lang="zh-CN" altLang="en-US"/>
          </a:p>
        </p:txBody>
      </p:sp>
      <p:sp>
        <p:nvSpPr>
          <p:cNvPr id="457838" name="Line 110"/>
          <p:cNvSpPr>
            <a:spLocks noChangeShapeType="1"/>
          </p:cNvSpPr>
          <p:nvPr/>
        </p:nvSpPr>
        <p:spPr bwMode="auto">
          <a:xfrm>
            <a:off x="6227763" y="5445125"/>
            <a:ext cx="2160587" cy="0"/>
          </a:xfrm>
          <a:prstGeom prst="line">
            <a:avLst/>
          </a:prstGeom>
          <a:noFill/>
          <a:ln w="76200">
            <a:solidFill>
              <a:schemeClr val="hlink"/>
            </a:solidFill>
            <a:round/>
            <a:tailEnd type="triangle" w="med" len="lg"/>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7835"/>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57836"/>
                                        </p:tgtEl>
                                        <p:attrNameLst>
                                          <p:attrName>style.visibility</p:attrName>
                                        </p:attrNameLst>
                                      </p:cBhvr>
                                      <p:to>
                                        <p:strVal val="visible"/>
                                      </p:to>
                                    </p:set>
                                    <p:animEffect transition="in" filter="wipe(left)">
                                      <p:cBhvr>
                                        <p:cTn id="11" dur="1000"/>
                                        <p:tgtEl>
                                          <p:spTgt spid="4578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57837"/>
                                        </p:tgtEl>
                                        <p:attrNameLst>
                                          <p:attrName>style.visibility</p:attrName>
                                        </p:attrNameLst>
                                      </p:cBhvr>
                                      <p:to>
                                        <p:strVal val="visible"/>
                                      </p:to>
                                    </p:set>
                                    <p:animEffect transition="in" filter="wipe(left)">
                                      <p:cBhvr>
                                        <p:cTn id="16" dur="1000"/>
                                        <p:tgtEl>
                                          <p:spTgt spid="4578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57838"/>
                                        </p:tgtEl>
                                        <p:attrNameLst>
                                          <p:attrName>style.visibility</p:attrName>
                                        </p:attrNameLst>
                                      </p:cBhvr>
                                      <p:to>
                                        <p:strVal val="visible"/>
                                      </p:to>
                                    </p:set>
                                    <p:animEffect transition="in" filter="wipe(left)">
                                      <p:cBhvr>
                                        <p:cTn id="21" dur="1000"/>
                                        <p:tgtEl>
                                          <p:spTgt spid="45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835" grpId="0" animBg="1"/>
      <p:bldP spid="457836" grpId="0" animBg="1"/>
      <p:bldP spid="457837" grpId="0" animBg="1"/>
      <p:bldP spid="45783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36" name="Freeform 32"/>
          <p:cNvSpPr/>
          <p:nvPr/>
        </p:nvSpPr>
        <p:spPr bwMode="auto">
          <a:xfrm>
            <a:off x="2362200" y="5160963"/>
            <a:ext cx="395288"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6737" name="Freeform 33"/>
          <p:cNvSpPr/>
          <p:nvPr/>
        </p:nvSpPr>
        <p:spPr bwMode="auto">
          <a:xfrm>
            <a:off x="4951413" y="5159375"/>
            <a:ext cx="395287"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6738" name="Line 34"/>
          <p:cNvSpPr>
            <a:spLocks noChangeShapeType="1"/>
          </p:cNvSpPr>
          <p:nvPr/>
        </p:nvSpPr>
        <p:spPr bwMode="auto">
          <a:xfrm rot="-5400000">
            <a:off x="8113713" y="5172075"/>
            <a:ext cx="533400" cy="3175"/>
          </a:xfrm>
          <a:prstGeom prst="line">
            <a:avLst/>
          </a:prstGeom>
          <a:noFill/>
          <a:ln w="28575">
            <a:solidFill>
              <a:srgbClr val="333399"/>
            </a:solidFill>
            <a:round/>
          </a:ln>
          <a:effectLst/>
        </p:spPr>
        <p:txBody>
          <a:bodyPr wrap="none" anchor="ctr"/>
          <a:lstStyle/>
          <a:p>
            <a:endParaRPr lang="zh-CN" altLang="en-US"/>
          </a:p>
        </p:txBody>
      </p:sp>
      <p:sp>
        <p:nvSpPr>
          <p:cNvPr id="456739" name="Line 35"/>
          <p:cNvSpPr>
            <a:spLocks noChangeShapeType="1"/>
          </p:cNvSpPr>
          <p:nvPr/>
        </p:nvSpPr>
        <p:spPr bwMode="auto">
          <a:xfrm rot="-5400000">
            <a:off x="192088" y="5172075"/>
            <a:ext cx="533400" cy="3175"/>
          </a:xfrm>
          <a:prstGeom prst="line">
            <a:avLst/>
          </a:prstGeom>
          <a:noFill/>
          <a:ln w="28575">
            <a:solidFill>
              <a:srgbClr val="333399"/>
            </a:solidFill>
            <a:round/>
          </a:ln>
          <a:effectLst/>
        </p:spPr>
        <p:txBody>
          <a:bodyPr wrap="none" anchor="ctr"/>
          <a:lstStyle/>
          <a:p>
            <a:endParaRPr lang="zh-CN" altLang="en-US"/>
          </a:p>
        </p:txBody>
      </p:sp>
      <p:sp>
        <p:nvSpPr>
          <p:cNvPr id="456740"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6741"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56742"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6743"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grpSp>
        <p:nvGrpSpPr>
          <p:cNvPr id="2" name="Group 40"/>
          <p:cNvGrpSpPr/>
          <p:nvPr/>
        </p:nvGrpSpPr>
        <p:grpSpPr bwMode="auto">
          <a:xfrm>
            <a:off x="36513" y="2420938"/>
            <a:ext cx="9121775" cy="2438400"/>
            <a:chOff x="96" y="1056"/>
            <a:chExt cx="5472" cy="1536"/>
          </a:xfrm>
        </p:grpSpPr>
        <p:sp>
          <p:nvSpPr>
            <p:cNvPr id="456745" name="Oval 4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456746" name="Oval 4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456747" name="Oval 4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456748" name="Oval 4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456749" name="Oval 4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456750" name="Oval 4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456751" name="Oval 4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456752" name="Oval 4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456753" name="Line 49"/>
          <p:cNvSpPr>
            <a:spLocks noChangeShapeType="1"/>
          </p:cNvSpPr>
          <p:nvPr/>
        </p:nvSpPr>
        <p:spPr bwMode="auto">
          <a:xfrm>
            <a:off x="152400" y="5440363"/>
            <a:ext cx="2590800" cy="0"/>
          </a:xfrm>
          <a:prstGeom prst="line">
            <a:avLst/>
          </a:prstGeom>
          <a:noFill/>
          <a:ln w="57150">
            <a:solidFill>
              <a:srgbClr val="333399"/>
            </a:solidFill>
            <a:round/>
          </a:ln>
          <a:effectLst/>
        </p:spPr>
        <p:txBody>
          <a:bodyPr wrap="none" anchor="ctr"/>
          <a:lstStyle/>
          <a:p>
            <a:endParaRPr lang="zh-CN" altLang="en-US"/>
          </a:p>
        </p:txBody>
      </p:sp>
      <p:grpSp>
        <p:nvGrpSpPr>
          <p:cNvPr id="3" name="Group 50"/>
          <p:cNvGrpSpPr/>
          <p:nvPr/>
        </p:nvGrpSpPr>
        <p:grpSpPr bwMode="auto">
          <a:xfrm>
            <a:off x="228600" y="2420938"/>
            <a:ext cx="685800" cy="1447800"/>
            <a:chOff x="672" y="528"/>
            <a:chExt cx="432" cy="912"/>
          </a:xfrm>
        </p:grpSpPr>
        <p:sp>
          <p:nvSpPr>
            <p:cNvPr id="456755"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6756"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6757"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56758" name="Text Box 54"/>
          <p:cNvSpPr txBox="1">
            <a:spLocks noChangeArrowheads="1"/>
          </p:cNvSpPr>
          <p:nvPr/>
        </p:nvSpPr>
        <p:spPr bwMode="auto">
          <a:xfrm>
            <a:off x="265113" y="34305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6759" name="Text Box 55"/>
          <p:cNvSpPr txBox="1">
            <a:spLocks noChangeArrowheads="1"/>
          </p:cNvSpPr>
          <p:nvPr/>
        </p:nvSpPr>
        <p:spPr bwMode="auto">
          <a:xfrm>
            <a:off x="215900" y="48498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6760" name="Text Box 56"/>
          <p:cNvSpPr txBox="1">
            <a:spLocks noChangeArrowheads="1"/>
          </p:cNvSpPr>
          <p:nvPr/>
        </p:nvSpPr>
        <p:spPr bwMode="auto">
          <a:xfrm>
            <a:off x="4824413" y="4811713"/>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56761" name="Text Box 57"/>
          <p:cNvSpPr txBox="1">
            <a:spLocks noChangeArrowheads="1"/>
          </p:cNvSpPr>
          <p:nvPr/>
        </p:nvSpPr>
        <p:spPr bwMode="auto">
          <a:xfrm>
            <a:off x="33274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56762" name="Text Box 58"/>
          <p:cNvSpPr txBox="1">
            <a:spLocks noChangeArrowheads="1"/>
          </p:cNvSpPr>
          <p:nvPr/>
        </p:nvSpPr>
        <p:spPr bwMode="auto">
          <a:xfrm>
            <a:off x="21336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56763" name="Line 59"/>
          <p:cNvSpPr>
            <a:spLocks noChangeShapeType="1"/>
          </p:cNvSpPr>
          <p:nvPr/>
        </p:nvSpPr>
        <p:spPr bwMode="auto">
          <a:xfrm>
            <a:off x="838200" y="3611563"/>
            <a:ext cx="1905000" cy="0"/>
          </a:xfrm>
          <a:prstGeom prst="line">
            <a:avLst/>
          </a:prstGeom>
          <a:noFill/>
          <a:ln w="28575">
            <a:solidFill>
              <a:schemeClr val="tx1"/>
            </a:solidFill>
            <a:prstDash val="dash"/>
            <a:round/>
          </a:ln>
          <a:effectLst/>
        </p:spPr>
        <p:txBody>
          <a:bodyPr wrap="none" anchor="ctr"/>
          <a:lstStyle/>
          <a:p>
            <a:endParaRPr lang="zh-CN" altLang="en-US"/>
          </a:p>
        </p:txBody>
      </p:sp>
      <p:sp>
        <p:nvSpPr>
          <p:cNvPr id="456764" name="Line 60"/>
          <p:cNvSpPr>
            <a:spLocks noChangeShapeType="1"/>
          </p:cNvSpPr>
          <p:nvPr/>
        </p:nvSpPr>
        <p:spPr bwMode="auto">
          <a:xfrm>
            <a:off x="5943600" y="5440363"/>
            <a:ext cx="2971800" cy="0"/>
          </a:xfrm>
          <a:prstGeom prst="line">
            <a:avLst/>
          </a:prstGeom>
          <a:noFill/>
          <a:ln w="57150">
            <a:solidFill>
              <a:srgbClr val="333399"/>
            </a:solidFill>
            <a:round/>
          </a:ln>
          <a:effectLst/>
        </p:spPr>
        <p:txBody>
          <a:bodyPr wrap="none" anchor="ctr"/>
          <a:lstStyle/>
          <a:p>
            <a:endParaRPr lang="zh-CN" altLang="en-US"/>
          </a:p>
        </p:txBody>
      </p:sp>
      <p:sp>
        <p:nvSpPr>
          <p:cNvPr id="456765" name="Text Box 61"/>
          <p:cNvSpPr txBox="1">
            <a:spLocks noChangeArrowheads="1"/>
          </p:cNvSpPr>
          <p:nvPr/>
        </p:nvSpPr>
        <p:spPr bwMode="auto">
          <a:xfrm>
            <a:off x="6007100" y="47990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56766" name="Text Box 62"/>
          <p:cNvSpPr txBox="1">
            <a:spLocks noChangeArrowheads="1"/>
          </p:cNvSpPr>
          <p:nvPr/>
        </p:nvSpPr>
        <p:spPr bwMode="auto">
          <a:xfrm>
            <a:off x="8128000" y="4814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6767" name="Text Box 63"/>
          <p:cNvSpPr txBox="1">
            <a:spLocks noChangeArrowheads="1"/>
          </p:cNvSpPr>
          <p:nvPr/>
        </p:nvSpPr>
        <p:spPr bwMode="auto">
          <a:xfrm>
            <a:off x="6007100" y="37099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56768" name="Text Box 64"/>
          <p:cNvSpPr txBox="1">
            <a:spLocks noChangeArrowheads="1"/>
          </p:cNvSpPr>
          <p:nvPr/>
        </p:nvSpPr>
        <p:spPr bwMode="auto">
          <a:xfrm>
            <a:off x="107950" y="20605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6769" name="Text Box 65"/>
          <p:cNvSpPr txBox="1">
            <a:spLocks noChangeArrowheads="1"/>
          </p:cNvSpPr>
          <p:nvPr/>
        </p:nvSpPr>
        <p:spPr bwMode="auto">
          <a:xfrm>
            <a:off x="8032750" y="20351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6770"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56771" name="Text Box 67"/>
          <p:cNvSpPr txBox="1">
            <a:spLocks noChangeArrowheads="1"/>
          </p:cNvSpPr>
          <p:nvPr/>
        </p:nvSpPr>
        <p:spPr bwMode="auto">
          <a:xfrm>
            <a:off x="2616200" y="2887663"/>
            <a:ext cx="11826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56772"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a:effectLst/>
        </p:spPr>
        <p:txBody>
          <a:bodyPr wrap="none">
            <a:spAutoFit/>
          </a:bodyPr>
          <a:lstStyle/>
          <a:p>
            <a:r>
              <a:rPr kumimoji="1" lang="en-US" altLang="zh-CN" sz="2400">
                <a:solidFill>
                  <a:srgbClr val="333399"/>
                </a:solidFill>
                <a:latin typeface="Arial" panose="020B0604020202020204" pitchFamily="34" charset="0"/>
              </a:rPr>
              <a:t>IP </a:t>
            </a:r>
            <a:r>
              <a:rPr kumimoji="1" lang="zh-CN" altLang="en-US" sz="2400">
                <a:solidFill>
                  <a:srgbClr val="333399"/>
                </a:solidFill>
                <a:latin typeface="Arial" panose="020B0604020202020204" pitchFamily="34" charset="0"/>
              </a:rPr>
              <a:t>层上的互联网</a:t>
            </a:r>
            <a:endParaRPr kumimoji="1" lang="zh-CN" altLang="en-US" sz="2400">
              <a:solidFill>
                <a:srgbClr val="333399"/>
              </a:solidFill>
              <a:latin typeface="Arial" panose="020B0604020202020204" pitchFamily="34" charset="0"/>
            </a:endParaRPr>
          </a:p>
        </p:txBody>
      </p:sp>
      <p:sp>
        <p:nvSpPr>
          <p:cNvPr id="456773" name="Text Box 69"/>
          <p:cNvSpPr txBox="1">
            <a:spLocks noChangeArrowheads="1"/>
          </p:cNvSpPr>
          <p:nvPr/>
        </p:nvSpPr>
        <p:spPr bwMode="auto">
          <a:xfrm>
            <a:off x="990600" y="594836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grpSp>
        <p:nvGrpSpPr>
          <p:cNvPr id="4" name="Group 70"/>
          <p:cNvGrpSpPr/>
          <p:nvPr/>
        </p:nvGrpSpPr>
        <p:grpSpPr bwMode="auto">
          <a:xfrm>
            <a:off x="8153400" y="2420938"/>
            <a:ext cx="685800" cy="1447800"/>
            <a:chOff x="672" y="528"/>
            <a:chExt cx="432" cy="912"/>
          </a:xfrm>
        </p:grpSpPr>
        <p:sp>
          <p:nvSpPr>
            <p:cNvPr id="456775"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6776"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56777"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56778" name="Text Box 74"/>
          <p:cNvSpPr txBox="1">
            <a:spLocks noChangeArrowheads="1"/>
          </p:cNvSpPr>
          <p:nvPr/>
        </p:nvSpPr>
        <p:spPr bwMode="auto">
          <a:xfrm>
            <a:off x="8202613" y="3435350"/>
            <a:ext cx="4841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56779" name="Text Box 75"/>
          <p:cNvSpPr txBox="1">
            <a:spLocks noChangeArrowheads="1"/>
          </p:cNvSpPr>
          <p:nvPr/>
        </p:nvSpPr>
        <p:spPr bwMode="auto">
          <a:xfrm>
            <a:off x="332105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56780" name="Text Box 76"/>
          <p:cNvSpPr txBox="1">
            <a:spLocks noChangeArrowheads="1"/>
          </p:cNvSpPr>
          <p:nvPr/>
        </p:nvSpPr>
        <p:spPr bwMode="auto">
          <a:xfrm>
            <a:off x="2286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56781" name="Line 77"/>
          <p:cNvSpPr>
            <a:spLocks noChangeShapeType="1"/>
          </p:cNvSpPr>
          <p:nvPr/>
        </p:nvSpPr>
        <p:spPr bwMode="auto">
          <a:xfrm>
            <a:off x="3276600" y="3611563"/>
            <a:ext cx="2057400" cy="0"/>
          </a:xfrm>
          <a:prstGeom prst="line">
            <a:avLst/>
          </a:prstGeom>
          <a:noFill/>
          <a:ln w="28575">
            <a:solidFill>
              <a:schemeClr val="tx1"/>
            </a:solidFill>
            <a:prstDash val="dash"/>
            <a:round/>
          </a:ln>
          <a:effectLst/>
        </p:spPr>
        <p:txBody>
          <a:bodyPr wrap="none" anchor="ctr"/>
          <a:lstStyle/>
          <a:p>
            <a:endParaRPr lang="zh-CN" altLang="en-US"/>
          </a:p>
        </p:txBody>
      </p:sp>
      <p:sp>
        <p:nvSpPr>
          <p:cNvPr id="456782"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56783" name="Line 79"/>
          <p:cNvSpPr>
            <a:spLocks noChangeShapeType="1"/>
          </p:cNvSpPr>
          <p:nvPr/>
        </p:nvSpPr>
        <p:spPr bwMode="auto">
          <a:xfrm>
            <a:off x="5943600" y="3611563"/>
            <a:ext cx="2209800" cy="0"/>
          </a:xfrm>
          <a:prstGeom prst="line">
            <a:avLst/>
          </a:prstGeom>
          <a:noFill/>
          <a:ln w="28575">
            <a:solidFill>
              <a:schemeClr val="tx1"/>
            </a:solidFill>
            <a:prstDash val="dash"/>
            <a:round/>
          </a:ln>
          <a:effectLst/>
        </p:spPr>
        <p:txBody>
          <a:bodyPr wrap="none" anchor="ctr"/>
          <a:lstStyle/>
          <a:p>
            <a:endParaRPr lang="zh-CN" altLang="en-US"/>
          </a:p>
        </p:txBody>
      </p:sp>
      <p:sp>
        <p:nvSpPr>
          <p:cNvPr id="456784" name="Text Box 80"/>
          <p:cNvSpPr txBox="1">
            <a:spLocks noChangeArrowheads="1"/>
          </p:cNvSpPr>
          <p:nvPr/>
        </p:nvSpPr>
        <p:spPr bwMode="auto">
          <a:xfrm>
            <a:off x="4953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56785" name="Line 81"/>
          <p:cNvSpPr>
            <a:spLocks noChangeShapeType="1"/>
          </p:cNvSpPr>
          <p:nvPr/>
        </p:nvSpPr>
        <p:spPr bwMode="auto">
          <a:xfrm>
            <a:off x="3352800" y="5440363"/>
            <a:ext cx="1905000" cy="0"/>
          </a:xfrm>
          <a:prstGeom prst="line">
            <a:avLst/>
          </a:prstGeom>
          <a:noFill/>
          <a:ln w="57150">
            <a:solidFill>
              <a:srgbClr val="333399"/>
            </a:solidFill>
            <a:round/>
          </a:ln>
          <a:effectLst/>
        </p:spPr>
        <p:txBody>
          <a:bodyPr wrap="none" anchor="ctr"/>
          <a:lstStyle/>
          <a:p>
            <a:endParaRPr lang="zh-CN" altLang="en-US"/>
          </a:p>
        </p:txBody>
      </p:sp>
      <p:sp>
        <p:nvSpPr>
          <p:cNvPr id="456786" name="Freeform 82"/>
          <p:cNvSpPr/>
          <p:nvPr/>
        </p:nvSpPr>
        <p:spPr bwMode="auto">
          <a:xfrm flipH="1">
            <a:off x="5921375" y="5156200"/>
            <a:ext cx="341313" cy="284163"/>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6787" name="Freeform 83"/>
          <p:cNvSpPr/>
          <p:nvPr/>
        </p:nvSpPr>
        <p:spPr bwMode="auto">
          <a:xfrm flipH="1">
            <a:off x="3233738" y="5162550"/>
            <a:ext cx="423862"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56788" name="Text Box 84"/>
          <p:cNvSpPr txBox="1">
            <a:spLocks noChangeArrowheads="1"/>
          </p:cNvSpPr>
          <p:nvPr/>
        </p:nvSpPr>
        <p:spPr bwMode="auto">
          <a:xfrm>
            <a:off x="5218113" y="2862263"/>
            <a:ext cx="11826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grpSp>
        <p:nvGrpSpPr>
          <p:cNvPr id="5" name="Group 114"/>
          <p:cNvGrpSpPr/>
          <p:nvPr/>
        </p:nvGrpSpPr>
        <p:grpSpPr bwMode="auto">
          <a:xfrm>
            <a:off x="1143000" y="3154363"/>
            <a:ext cx="6781800" cy="381000"/>
            <a:chOff x="720" y="1987"/>
            <a:chExt cx="4272" cy="240"/>
          </a:xfrm>
        </p:grpSpPr>
        <p:grpSp>
          <p:nvGrpSpPr>
            <p:cNvPr id="6" name="Group 85"/>
            <p:cNvGrpSpPr/>
            <p:nvPr/>
          </p:nvGrpSpPr>
          <p:grpSpPr bwMode="auto">
            <a:xfrm>
              <a:off x="720" y="1987"/>
              <a:ext cx="912" cy="240"/>
              <a:chOff x="1632" y="2688"/>
              <a:chExt cx="912" cy="240"/>
            </a:xfrm>
          </p:grpSpPr>
          <p:sp>
            <p:nvSpPr>
              <p:cNvPr id="456790"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  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6791"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7" name="Group 88"/>
            <p:cNvGrpSpPr/>
            <p:nvPr/>
          </p:nvGrpSpPr>
          <p:grpSpPr bwMode="auto">
            <a:xfrm>
              <a:off x="2352" y="1987"/>
              <a:ext cx="912" cy="240"/>
              <a:chOff x="1632" y="2688"/>
              <a:chExt cx="912" cy="240"/>
            </a:xfrm>
          </p:grpSpPr>
          <p:sp>
            <p:nvSpPr>
              <p:cNvPr id="456793"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6794"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8" name="Group 91"/>
            <p:cNvGrpSpPr/>
            <p:nvPr/>
          </p:nvGrpSpPr>
          <p:grpSpPr bwMode="auto">
            <a:xfrm>
              <a:off x="4080" y="1987"/>
              <a:ext cx="912" cy="240"/>
              <a:chOff x="1632" y="2688"/>
              <a:chExt cx="912" cy="240"/>
            </a:xfrm>
          </p:grpSpPr>
          <p:sp>
            <p:nvSpPr>
              <p:cNvPr id="456796"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6797"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grpSp>
        <p:nvGrpSpPr>
          <p:cNvPr id="9" name="Group 94"/>
          <p:cNvGrpSpPr/>
          <p:nvPr/>
        </p:nvGrpSpPr>
        <p:grpSpPr bwMode="auto">
          <a:xfrm>
            <a:off x="609600" y="5592763"/>
            <a:ext cx="1981200" cy="381000"/>
            <a:chOff x="480" y="3120"/>
            <a:chExt cx="1248" cy="240"/>
          </a:xfrm>
        </p:grpSpPr>
        <p:sp>
          <p:nvSpPr>
            <p:cNvPr id="456799"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456800"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10" name="Group 97"/>
          <p:cNvGrpSpPr/>
          <p:nvPr/>
        </p:nvGrpSpPr>
        <p:grpSpPr bwMode="auto">
          <a:xfrm>
            <a:off x="3505200" y="5592763"/>
            <a:ext cx="1981200" cy="381000"/>
            <a:chOff x="480" y="3120"/>
            <a:chExt cx="1248" cy="240"/>
          </a:xfrm>
        </p:grpSpPr>
        <p:sp>
          <p:nvSpPr>
            <p:cNvPr id="456802"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baseline="-25000">
                <a:solidFill>
                  <a:srgbClr val="333399"/>
                </a:solidFill>
                <a:latin typeface="Arial" panose="020B0604020202020204" pitchFamily="34" charset="0"/>
              </a:endParaRPr>
            </a:p>
          </p:txBody>
        </p:sp>
        <p:sp>
          <p:nvSpPr>
            <p:cNvPr id="456803"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11" name="Group 100"/>
          <p:cNvGrpSpPr/>
          <p:nvPr/>
        </p:nvGrpSpPr>
        <p:grpSpPr bwMode="auto">
          <a:xfrm>
            <a:off x="6400800" y="5592763"/>
            <a:ext cx="1981200" cy="381000"/>
            <a:chOff x="480" y="3120"/>
            <a:chExt cx="1248" cy="240"/>
          </a:xfrm>
        </p:grpSpPr>
        <p:sp>
          <p:nvSpPr>
            <p:cNvPr id="456805"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56806"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sp>
        <p:nvSpPr>
          <p:cNvPr id="456807" name="Text Box 103"/>
          <p:cNvSpPr txBox="1">
            <a:spLocks noChangeArrowheads="1"/>
          </p:cNvSpPr>
          <p:nvPr/>
        </p:nvSpPr>
        <p:spPr bwMode="auto">
          <a:xfrm>
            <a:off x="6858000"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56808" name="Text Box 104"/>
          <p:cNvSpPr txBox="1">
            <a:spLocks noChangeArrowheads="1"/>
          </p:cNvSpPr>
          <p:nvPr/>
        </p:nvSpPr>
        <p:spPr bwMode="auto">
          <a:xfrm>
            <a:off x="3976688"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56809"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456810" name="Text Box 106"/>
          <p:cNvSpPr txBox="1">
            <a:spLocks noChangeArrowheads="1"/>
          </p:cNvSpPr>
          <p:nvPr/>
        </p:nvSpPr>
        <p:spPr bwMode="auto">
          <a:xfrm>
            <a:off x="2095500" y="2316163"/>
            <a:ext cx="11493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 </a:t>
            </a:r>
            <a:r>
              <a:rPr kumimoji="1" lang="zh-CN" altLang="en-US" sz="1800">
                <a:solidFill>
                  <a:srgbClr val="333399"/>
                </a:solidFill>
                <a:latin typeface="Arial" panose="020B0604020202020204" pitchFamily="34" charset="0"/>
              </a:rPr>
              <a:t>数据报</a:t>
            </a:r>
            <a:endParaRPr kumimoji="1" lang="zh-CN" altLang="en-US" sz="1800">
              <a:solidFill>
                <a:srgbClr val="333399"/>
              </a:solidFill>
              <a:latin typeface="Arial" panose="020B0604020202020204" pitchFamily="34" charset="0"/>
            </a:endParaRPr>
          </a:p>
        </p:txBody>
      </p:sp>
      <p:sp>
        <p:nvSpPr>
          <p:cNvPr id="456815" name="Rectangle 111"/>
          <p:cNvSpPr>
            <a:spLocks noChangeArrowheads="1"/>
          </p:cNvSpPr>
          <p:nvPr/>
        </p:nvSpPr>
        <p:spPr bwMode="auto">
          <a:xfrm>
            <a:off x="0" y="0"/>
            <a:ext cx="9144000" cy="1989138"/>
          </a:xfrm>
          <a:prstGeom prst="rect">
            <a:avLst/>
          </a:prstGeom>
          <a:solidFill>
            <a:srgbClr val="FFFF99"/>
          </a:solidFill>
          <a:ln w="9525">
            <a:noFill/>
            <a:miter lim="800000"/>
          </a:ln>
          <a:effectLst/>
        </p:spPr>
        <p:txBody>
          <a:bodyPr wrap="none" anchor="ctr"/>
          <a:lstStyle/>
          <a:p>
            <a:endParaRPr lang="zh-CN" altLang="en-US"/>
          </a:p>
        </p:txBody>
      </p:sp>
      <p:sp>
        <p:nvSpPr>
          <p:cNvPr id="456816" name="Text Box 112"/>
          <p:cNvSpPr txBox="1">
            <a:spLocks noChangeArrowheads="1"/>
          </p:cNvSpPr>
          <p:nvPr/>
        </p:nvSpPr>
        <p:spPr bwMode="auto">
          <a:xfrm>
            <a:off x="357188" y="173038"/>
            <a:ext cx="8467725" cy="1639887"/>
          </a:xfrm>
          <a:prstGeom prst="rect">
            <a:avLst/>
          </a:prstGeom>
          <a:solidFill>
            <a:srgbClr val="CCECFF"/>
          </a:solidFill>
          <a:ln w="9525">
            <a:solidFill>
              <a:srgbClr val="333399"/>
            </a:solidFill>
            <a:miter lim="800000"/>
          </a:ln>
          <a:effectLst/>
        </p:spPr>
        <p:txBody>
          <a:bodyPr wrap="none">
            <a:spAutoFit/>
          </a:bodyPr>
          <a:lstStyle/>
          <a:p>
            <a:pPr algn="ctr">
              <a:lnSpc>
                <a:spcPct val="120000"/>
              </a:lnSpc>
            </a:pPr>
            <a:r>
              <a:rPr lang="zh-CN" altLang="en-US">
                <a:solidFill>
                  <a:srgbClr val="333399"/>
                </a:solidFill>
                <a:latin typeface="Arial" panose="020B0604020202020204" pitchFamily="34" charset="0"/>
              </a:rPr>
              <a:t>在 </a:t>
            </a:r>
            <a:r>
              <a:rPr lang="en-US" altLang="zh-CN">
                <a:solidFill>
                  <a:srgbClr val="333399"/>
                </a:solidFill>
                <a:latin typeface="Arial" panose="020B0604020202020204" pitchFamily="34" charset="0"/>
              </a:rPr>
              <a:t>IP </a:t>
            </a:r>
            <a:r>
              <a:rPr lang="zh-CN" altLang="en-US">
                <a:solidFill>
                  <a:srgbClr val="333399"/>
                </a:solidFill>
                <a:latin typeface="Arial" panose="020B0604020202020204" pitchFamily="34" charset="0"/>
              </a:rPr>
              <a:t>层抽象的互联网上只能看到 </a:t>
            </a:r>
            <a:r>
              <a:rPr lang="en-US" altLang="zh-CN">
                <a:solidFill>
                  <a:srgbClr val="333399"/>
                </a:solidFill>
                <a:latin typeface="Arial" panose="020B0604020202020204" pitchFamily="34" charset="0"/>
              </a:rPr>
              <a:t>IP </a:t>
            </a:r>
            <a:r>
              <a:rPr lang="zh-CN" altLang="en-US">
                <a:solidFill>
                  <a:srgbClr val="333399"/>
                </a:solidFill>
                <a:latin typeface="Arial" panose="020B0604020202020204" pitchFamily="34" charset="0"/>
              </a:rPr>
              <a:t>数据报</a:t>
            </a:r>
            <a:endParaRPr lang="zh-CN" altLang="en-US">
              <a:solidFill>
                <a:srgbClr val="333399"/>
              </a:solidFill>
              <a:latin typeface="Arial" panose="020B0604020202020204" pitchFamily="34" charset="0"/>
            </a:endParaRPr>
          </a:p>
          <a:p>
            <a:pPr algn="ctr">
              <a:lnSpc>
                <a:spcPct val="120000"/>
              </a:lnSpc>
            </a:pPr>
            <a:r>
              <a:rPr lang="zh-CN" altLang="en-US">
                <a:solidFill>
                  <a:srgbClr val="333399"/>
                </a:solidFill>
                <a:latin typeface="Arial" panose="020B0604020202020204" pitchFamily="34" charset="0"/>
              </a:rPr>
              <a:t>图中的  </a:t>
            </a:r>
            <a:r>
              <a:rPr lang="en-US" altLang="zh-CN">
                <a:solidFill>
                  <a:srgbClr val="333399"/>
                </a:solidFill>
                <a:latin typeface="Arial" panose="020B0604020202020204" pitchFamily="34" charset="0"/>
              </a:rPr>
              <a:t>IP</a:t>
            </a:r>
            <a:r>
              <a:rPr lang="en-US" altLang="zh-CN" baseline="-25000">
                <a:solidFill>
                  <a:srgbClr val="333399"/>
                </a:solidFill>
                <a:latin typeface="Arial" panose="020B0604020202020204" pitchFamily="34" charset="0"/>
              </a:rPr>
              <a:t>1</a:t>
            </a:r>
            <a:r>
              <a:rPr lang="en-US" altLang="zh-CN" b="1">
                <a:solidFill>
                  <a:srgbClr val="333399"/>
                </a:solidFill>
                <a:latin typeface="Arial" panose="020B0604020202020204" pitchFamily="34" charset="0"/>
              </a:rPr>
              <a:t>→</a:t>
            </a:r>
            <a:r>
              <a:rPr lang="en-US" altLang="zh-CN">
                <a:solidFill>
                  <a:srgbClr val="333399"/>
                </a:solidFill>
                <a:latin typeface="Arial" panose="020B0604020202020204" pitchFamily="34" charset="0"/>
              </a:rPr>
              <a:t>IP</a:t>
            </a:r>
            <a:r>
              <a:rPr lang="en-US" altLang="zh-CN" baseline="-25000">
                <a:solidFill>
                  <a:srgbClr val="333399"/>
                </a:solidFill>
                <a:latin typeface="Arial" panose="020B0604020202020204" pitchFamily="34" charset="0"/>
              </a:rPr>
              <a:t>2</a:t>
            </a:r>
            <a:r>
              <a:rPr lang="en-US" altLang="zh-CN">
                <a:solidFill>
                  <a:srgbClr val="333399"/>
                </a:solidFill>
                <a:latin typeface="Arial" panose="020B0604020202020204" pitchFamily="34" charset="0"/>
              </a:rPr>
              <a:t>  </a:t>
            </a:r>
            <a:r>
              <a:rPr lang="zh-CN" altLang="en-US">
                <a:solidFill>
                  <a:srgbClr val="333399"/>
                </a:solidFill>
                <a:latin typeface="Arial" panose="020B0604020202020204" pitchFamily="34" charset="0"/>
              </a:rPr>
              <a:t>表示从源地址 </a:t>
            </a:r>
            <a:r>
              <a:rPr lang="en-US" altLang="zh-CN">
                <a:solidFill>
                  <a:srgbClr val="333399"/>
                </a:solidFill>
                <a:latin typeface="Arial" panose="020B0604020202020204" pitchFamily="34" charset="0"/>
                <a:ea typeface="宋体" panose="02010600030101010101" pitchFamily="2" charset="-122"/>
              </a:rPr>
              <a:t>IP</a:t>
            </a:r>
            <a:r>
              <a:rPr lang="en-US" altLang="zh-CN" baseline="-25000">
                <a:solidFill>
                  <a:srgbClr val="333399"/>
                </a:solidFill>
                <a:latin typeface="Arial" panose="020B0604020202020204" pitchFamily="34" charset="0"/>
                <a:ea typeface="宋体" panose="02010600030101010101" pitchFamily="2" charset="-122"/>
              </a:rPr>
              <a:t>1</a:t>
            </a:r>
            <a:r>
              <a:rPr lang="en-US" altLang="zh-CN">
                <a:solidFill>
                  <a:srgbClr val="333399"/>
                </a:solidFill>
                <a:latin typeface="Arial" panose="020B0604020202020204" pitchFamily="34" charset="0"/>
              </a:rPr>
              <a:t> </a:t>
            </a:r>
            <a:r>
              <a:rPr lang="zh-CN" altLang="en-US">
                <a:solidFill>
                  <a:srgbClr val="333399"/>
                </a:solidFill>
                <a:latin typeface="Arial" panose="020B0604020202020204" pitchFamily="34" charset="0"/>
              </a:rPr>
              <a:t>到目的地址 </a:t>
            </a:r>
            <a:r>
              <a:rPr lang="en-US" altLang="zh-CN">
                <a:solidFill>
                  <a:srgbClr val="333399"/>
                </a:solidFill>
                <a:latin typeface="Arial" panose="020B0604020202020204" pitchFamily="34" charset="0"/>
              </a:rPr>
              <a:t>IP</a:t>
            </a:r>
            <a:r>
              <a:rPr lang="en-US" altLang="zh-CN" baseline="-25000">
                <a:solidFill>
                  <a:srgbClr val="333399"/>
                </a:solidFill>
                <a:latin typeface="Arial" panose="020B0604020202020204" pitchFamily="34" charset="0"/>
              </a:rPr>
              <a:t>2</a:t>
            </a:r>
            <a:r>
              <a:rPr lang="en-US" altLang="zh-CN">
                <a:solidFill>
                  <a:srgbClr val="333399"/>
                </a:solidFill>
                <a:latin typeface="Arial" panose="020B0604020202020204" pitchFamily="34" charset="0"/>
              </a:rPr>
              <a:t> </a:t>
            </a:r>
            <a:endParaRPr lang="en-US" altLang="zh-CN">
              <a:solidFill>
                <a:srgbClr val="333399"/>
              </a:solidFill>
              <a:latin typeface="Arial" panose="020B0604020202020204" pitchFamily="34" charset="0"/>
            </a:endParaRPr>
          </a:p>
          <a:p>
            <a:pPr algn="ctr">
              <a:lnSpc>
                <a:spcPct val="120000"/>
              </a:lnSpc>
            </a:pPr>
            <a:r>
              <a:rPr lang="zh-CN" altLang="en-US">
                <a:solidFill>
                  <a:srgbClr val="333399"/>
                </a:solidFill>
                <a:latin typeface="Arial" panose="020B0604020202020204" pitchFamily="34" charset="0"/>
              </a:rPr>
              <a:t>两个</a:t>
            </a:r>
            <a:r>
              <a:rPr lang="zh-CN" altLang="en-US">
                <a:solidFill>
                  <a:schemeClr val="hlink"/>
                </a:solidFill>
                <a:latin typeface="Arial" panose="020B0604020202020204" pitchFamily="34" charset="0"/>
              </a:rPr>
              <a:t>路由器的 </a:t>
            </a:r>
            <a:r>
              <a:rPr lang="en-US" altLang="zh-CN">
                <a:solidFill>
                  <a:schemeClr val="hlink"/>
                </a:solidFill>
                <a:latin typeface="Arial" panose="020B0604020202020204" pitchFamily="34" charset="0"/>
              </a:rPr>
              <a:t>IP </a:t>
            </a:r>
            <a:r>
              <a:rPr lang="zh-CN" altLang="en-US">
                <a:solidFill>
                  <a:schemeClr val="hlink"/>
                </a:solidFill>
                <a:latin typeface="Arial" panose="020B0604020202020204" pitchFamily="34" charset="0"/>
              </a:rPr>
              <a:t>地址</a:t>
            </a:r>
            <a:r>
              <a:rPr lang="zh-CN" altLang="en-US">
                <a:solidFill>
                  <a:srgbClr val="333399"/>
                </a:solidFill>
                <a:latin typeface="Arial" panose="020B0604020202020204" pitchFamily="34" charset="0"/>
              </a:rPr>
              <a:t>并不出现在 </a:t>
            </a:r>
            <a:r>
              <a:rPr lang="en-US" altLang="zh-CN">
                <a:solidFill>
                  <a:srgbClr val="333399"/>
                </a:solidFill>
                <a:latin typeface="Arial" panose="020B0604020202020204" pitchFamily="34" charset="0"/>
              </a:rPr>
              <a:t>IP </a:t>
            </a:r>
            <a:r>
              <a:rPr lang="zh-CN" altLang="en-US">
                <a:solidFill>
                  <a:srgbClr val="333399"/>
                </a:solidFill>
                <a:latin typeface="Arial" panose="020B0604020202020204" pitchFamily="34" charset="0"/>
              </a:rPr>
              <a:t>数据报的首部中 </a:t>
            </a:r>
            <a:endParaRPr lang="zh-CN" altLang="en-US">
              <a:solidFill>
                <a:srgbClr val="33339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6810"/>
                                        </p:tgtEl>
                                        <p:attrNameLst>
                                          <p:attrName>style.visibility</p:attrName>
                                        </p:attrNameLst>
                                      </p:cBhvr>
                                      <p:to>
                                        <p:strVal val="visible"/>
                                      </p:to>
                                    </p:set>
                                    <p:animEffect transition="in" filter="blinds(horizontal)">
                                      <p:cBhvr>
                                        <p:cTn id="10" dur="500"/>
                                        <p:tgtEl>
                                          <p:spTgt spid="4568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56809"/>
                                        </p:tgtEl>
                                        <p:attrNameLst>
                                          <p:attrName>style.visibility</p:attrName>
                                        </p:attrNameLst>
                                      </p:cBhvr>
                                      <p:to>
                                        <p:strVal val="visible"/>
                                      </p:to>
                                    </p:set>
                                    <p:animEffect transition="in" filter="blinds(horizontal)">
                                      <p:cBhvr>
                                        <p:cTn id="13" dur="500"/>
                                        <p:tgtEl>
                                          <p:spTgt spid="456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809" grpId="0" animBg="1"/>
      <p:bldP spid="4568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Freeform 2"/>
          <p:cNvSpPr/>
          <p:nvPr/>
        </p:nvSpPr>
        <p:spPr bwMode="auto">
          <a:xfrm>
            <a:off x="2362200" y="5160963"/>
            <a:ext cx="395288"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0803" name="Freeform 3"/>
          <p:cNvSpPr/>
          <p:nvPr/>
        </p:nvSpPr>
        <p:spPr bwMode="auto">
          <a:xfrm>
            <a:off x="4951413" y="5159375"/>
            <a:ext cx="395287"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0804" name="Line 4"/>
          <p:cNvSpPr>
            <a:spLocks noChangeShapeType="1"/>
          </p:cNvSpPr>
          <p:nvPr/>
        </p:nvSpPr>
        <p:spPr bwMode="auto">
          <a:xfrm rot="-5400000">
            <a:off x="8113713" y="5172075"/>
            <a:ext cx="533400" cy="3175"/>
          </a:xfrm>
          <a:prstGeom prst="line">
            <a:avLst/>
          </a:prstGeom>
          <a:noFill/>
          <a:ln w="28575">
            <a:solidFill>
              <a:srgbClr val="333399"/>
            </a:solidFill>
            <a:round/>
          </a:ln>
          <a:effectLst/>
        </p:spPr>
        <p:txBody>
          <a:bodyPr wrap="none" anchor="ctr"/>
          <a:lstStyle/>
          <a:p>
            <a:endParaRPr lang="zh-CN" altLang="en-US"/>
          </a:p>
        </p:txBody>
      </p:sp>
      <p:sp>
        <p:nvSpPr>
          <p:cNvPr id="460805" name="Line 5"/>
          <p:cNvSpPr>
            <a:spLocks noChangeShapeType="1"/>
          </p:cNvSpPr>
          <p:nvPr/>
        </p:nvSpPr>
        <p:spPr bwMode="auto">
          <a:xfrm rot="-5400000">
            <a:off x="192088" y="5172075"/>
            <a:ext cx="533400" cy="3175"/>
          </a:xfrm>
          <a:prstGeom prst="line">
            <a:avLst/>
          </a:prstGeom>
          <a:noFill/>
          <a:ln w="28575">
            <a:solidFill>
              <a:srgbClr val="333399"/>
            </a:solidFill>
            <a:round/>
          </a:ln>
          <a:effectLst/>
        </p:spPr>
        <p:txBody>
          <a:bodyPr wrap="none" anchor="ctr"/>
          <a:lstStyle/>
          <a:p>
            <a:endParaRPr lang="zh-CN" altLang="en-US"/>
          </a:p>
        </p:txBody>
      </p:sp>
      <p:sp>
        <p:nvSpPr>
          <p:cNvPr id="460806"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0807"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0808"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0809"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grpSp>
        <p:nvGrpSpPr>
          <p:cNvPr id="2" name="Group 10"/>
          <p:cNvGrpSpPr/>
          <p:nvPr/>
        </p:nvGrpSpPr>
        <p:grpSpPr bwMode="auto">
          <a:xfrm>
            <a:off x="36513" y="2420938"/>
            <a:ext cx="9121775" cy="2438400"/>
            <a:chOff x="96" y="1056"/>
            <a:chExt cx="5472" cy="1536"/>
          </a:xfrm>
        </p:grpSpPr>
        <p:sp>
          <p:nvSpPr>
            <p:cNvPr id="460811" name="Oval 1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460812" name="Oval 1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460813" name="Oval 1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460814" name="Oval 1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460815" name="Oval 1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460816" name="Oval 1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460817" name="Oval 1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460818" name="Oval 1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460819" name="Line 19"/>
          <p:cNvSpPr>
            <a:spLocks noChangeShapeType="1"/>
          </p:cNvSpPr>
          <p:nvPr/>
        </p:nvSpPr>
        <p:spPr bwMode="auto">
          <a:xfrm>
            <a:off x="152400" y="5440363"/>
            <a:ext cx="2590800" cy="0"/>
          </a:xfrm>
          <a:prstGeom prst="line">
            <a:avLst/>
          </a:prstGeom>
          <a:noFill/>
          <a:ln w="57150">
            <a:solidFill>
              <a:srgbClr val="333399"/>
            </a:solidFill>
            <a:round/>
          </a:ln>
          <a:effectLst/>
        </p:spPr>
        <p:txBody>
          <a:bodyPr wrap="none" anchor="ctr"/>
          <a:lstStyle/>
          <a:p>
            <a:endParaRPr lang="zh-CN" altLang="en-US"/>
          </a:p>
        </p:txBody>
      </p:sp>
      <p:grpSp>
        <p:nvGrpSpPr>
          <p:cNvPr id="3" name="Group 20"/>
          <p:cNvGrpSpPr/>
          <p:nvPr/>
        </p:nvGrpSpPr>
        <p:grpSpPr bwMode="auto">
          <a:xfrm>
            <a:off x="228600" y="2420938"/>
            <a:ext cx="685800" cy="1447800"/>
            <a:chOff x="672" y="528"/>
            <a:chExt cx="432" cy="912"/>
          </a:xfrm>
        </p:grpSpPr>
        <p:sp>
          <p:nvSpPr>
            <p:cNvPr id="460821"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0822"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0823"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60824" name="Text Box 24"/>
          <p:cNvSpPr txBox="1">
            <a:spLocks noChangeArrowheads="1"/>
          </p:cNvSpPr>
          <p:nvPr/>
        </p:nvSpPr>
        <p:spPr bwMode="auto">
          <a:xfrm>
            <a:off x="265113" y="34305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0825" name="Text Box 25"/>
          <p:cNvSpPr txBox="1">
            <a:spLocks noChangeArrowheads="1"/>
          </p:cNvSpPr>
          <p:nvPr/>
        </p:nvSpPr>
        <p:spPr bwMode="auto">
          <a:xfrm>
            <a:off x="215900" y="48498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0826" name="Text Box 26"/>
          <p:cNvSpPr txBox="1">
            <a:spLocks noChangeArrowheads="1"/>
          </p:cNvSpPr>
          <p:nvPr/>
        </p:nvSpPr>
        <p:spPr bwMode="auto">
          <a:xfrm>
            <a:off x="4824413" y="4811713"/>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60827" name="Text Box 27"/>
          <p:cNvSpPr txBox="1">
            <a:spLocks noChangeArrowheads="1"/>
          </p:cNvSpPr>
          <p:nvPr/>
        </p:nvSpPr>
        <p:spPr bwMode="auto">
          <a:xfrm>
            <a:off x="33274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60828" name="Text Box 28"/>
          <p:cNvSpPr txBox="1">
            <a:spLocks noChangeArrowheads="1"/>
          </p:cNvSpPr>
          <p:nvPr/>
        </p:nvSpPr>
        <p:spPr bwMode="auto">
          <a:xfrm>
            <a:off x="21336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60829" name="Line 29"/>
          <p:cNvSpPr>
            <a:spLocks noChangeShapeType="1"/>
          </p:cNvSpPr>
          <p:nvPr/>
        </p:nvSpPr>
        <p:spPr bwMode="auto">
          <a:xfrm>
            <a:off x="838200" y="3611563"/>
            <a:ext cx="1905000" cy="0"/>
          </a:xfrm>
          <a:prstGeom prst="line">
            <a:avLst/>
          </a:prstGeom>
          <a:noFill/>
          <a:ln w="28575">
            <a:solidFill>
              <a:schemeClr val="tx1"/>
            </a:solidFill>
            <a:prstDash val="dash"/>
            <a:round/>
          </a:ln>
          <a:effectLst/>
        </p:spPr>
        <p:txBody>
          <a:bodyPr wrap="none" anchor="ctr"/>
          <a:lstStyle/>
          <a:p>
            <a:endParaRPr lang="zh-CN" altLang="en-US"/>
          </a:p>
        </p:txBody>
      </p:sp>
      <p:sp>
        <p:nvSpPr>
          <p:cNvPr id="460830" name="Line 30"/>
          <p:cNvSpPr>
            <a:spLocks noChangeShapeType="1"/>
          </p:cNvSpPr>
          <p:nvPr/>
        </p:nvSpPr>
        <p:spPr bwMode="auto">
          <a:xfrm>
            <a:off x="5943600" y="5440363"/>
            <a:ext cx="2971800" cy="0"/>
          </a:xfrm>
          <a:prstGeom prst="line">
            <a:avLst/>
          </a:prstGeom>
          <a:noFill/>
          <a:ln w="57150">
            <a:solidFill>
              <a:srgbClr val="333399"/>
            </a:solidFill>
            <a:round/>
          </a:ln>
          <a:effectLst/>
        </p:spPr>
        <p:txBody>
          <a:bodyPr wrap="none" anchor="ctr"/>
          <a:lstStyle/>
          <a:p>
            <a:endParaRPr lang="zh-CN" altLang="en-US"/>
          </a:p>
        </p:txBody>
      </p:sp>
      <p:sp>
        <p:nvSpPr>
          <p:cNvPr id="460831" name="Text Box 31"/>
          <p:cNvSpPr txBox="1">
            <a:spLocks noChangeArrowheads="1"/>
          </p:cNvSpPr>
          <p:nvPr/>
        </p:nvSpPr>
        <p:spPr bwMode="auto">
          <a:xfrm>
            <a:off x="6007100" y="47990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60832" name="Text Box 32"/>
          <p:cNvSpPr txBox="1">
            <a:spLocks noChangeArrowheads="1"/>
          </p:cNvSpPr>
          <p:nvPr/>
        </p:nvSpPr>
        <p:spPr bwMode="auto">
          <a:xfrm>
            <a:off x="8128000" y="4814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60833" name="Text Box 33"/>
          <p:cNvSpPr txBox="1">
            <a:spLocks noChangeArrowheads="1"/>
          </p:cNvSpPr>
          <p:nvPr/>
        </p:nvSpPr>
        <p:spPr bwMode="auto">
          <a:xfrm>
            <a:off x="6007100" y="37099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60834" name="Text Box 34"/>
          <p:cNvSpPr txBox="1">
            <a:spLocks noChangeArrowheads="1"/>
          </p:cNvSpPr>
          <p:nvPr/>
        </p:nvSpPr>
        <p:spPr bwMode="auto">
          <a:xfrm>
            <a:off x="107950" y="20605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0835" name="Text Box 35"/>
          <p:cNvSpPr txBox="1">
            <a:spLocks noChangeArrowheads="1"/>
          </p:cNvSpPr>
          <p:nvPr/>
        </p:nvSpPr>
        <p:spPr bwMode="auto">
          <a:xfrm>
            <a:off x="8032750" y="20351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60836"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0837" name="Text Box 37"/>
          <p:cNvSpPr txBox="1">
            <a:spLocks noChangeArrowheads="1"/>
          </p:cNvSpPr>
          <p:nvPr/>
        </p:nvSpPr>
        <p:spPr bwMode="auto">
          <a:xfrm>
            <a:off x="2616200" y="2887663"/>
            <a:ext cx="11826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0838"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a:effectLst/>
        </p:spPr>
        <p:txBody>
          <a:bodyPr wrap="none">
            <a:spAutoFit/>
          </a:bodyPr>
          <a:lstStyle/>
          <a:p>
            <a:r>
              <a:rPr kumimoji="1" lang="en-US" altLang="zh-CN" sz="2400">
                <a:solidFill>
                  <a:srgbClr val="333399"/>
                </a:solidFill>
                <a:latin typeface="Arial" panose="020B0604020202020204" pitchFamily="34" charset="0"/>
              </a:rPr>
              <a:t>IP </a:t>
            </a:r>
            <a:r>
              <a:rPr kumimoji="1" lang="zh-CN" altLang="en-US" sz="2400">
                <a:solidFill>
                  <a:srgbClr val="333399"/>
                </a:solidFill>
                <a:latin typeface="Arial" panose="020B0604020202020204" pitchFamily="34" charset="0"/>
              </a:rPr>
              <a:t>层上的互联网</a:t>
            </a:r>
            <a:endParaRPr kumimoji="1" lang="zh-CN" altLang="en-US" sz="2400">
              <a:solidFill>
                <a:srgbClr val="333399"/>
              </a:solidFill>
              <a:latin typeface="Arial" panose="020B0604020202020204" pitchFamily="34" charset="0"/>
            </a:endParaRPr>
          </a:p>
        </p:txBody>
      </p:sp>
      <p:sp>
        <p:nvSpPr>
          <p:cNvPr id="460839" name="Text Box 39"/>
          <p:cNvSpPr txBox="1">
            <a:spLocks noChangeArrowheads="1"/>
          </p:cNvSpPr>
          <p:nvPr/>
        </p:nvSpPr>
        <p:spPr bwMode="auto">
          <a:xfrm>
            <a:off x="990600" y="594836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grpSp>
        <p:nvGrpSpPr>
          <p:cNvPr id="4" name="Group 40"/>
          <p:cNvGrpSpPr/>
          <p:nvPr/>
        </p:nvGrpSpPr>
        <p:grpSpPr bwMode="auto">
          <a:xfrm>
            <a:off x="8153400" y="2420938"/>
            <a:ext cx="685800" cy="1447800"/>
            <a:chOff x="672" y="528"/>
            <a:chExt cx="432" cy="912"/>
          </a:xfrm>
        </p:grpSpPr>
        <p:sp>
          <p:nvSpPr>
            <p:cNvPr id="460841"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0842"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0843"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60844" name="Text Box 44"/>
          <p:cNvSpPr txBox="1">
            <a:spLocks noChangeArrowheads="1"/>
          </p:cNvSpPr>
          <p:nvPr/>
        </p:nvSpPr>
        <p:spPr bwMode="auto">
          <a:xfrm>
            <a:off x="8202613" y="3435350"/>
            <a:ext cx="4841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60845" name="Text Box 45"/>
          <p:cNvSpPr txBox="1">
            <a:spLocks noChangeArrowheads="1"/>
          </p:cNvSpPr>
          <p:nvPr/>
        </p:nvSpPr>
        <p:spPr bwMode="auto">
          <a:xfrm>
            <a:off x="332105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60846" name="Text Box 46"/>
          <p:cNvSpPr txBox="1">
            <a:spLocks noChangeArrowheads="1"/>
          </p:cNvSpPr>
          <p:nvPr/>
        </p:nvSpPr>
        <p:spPr bwMode="auto">
          <a:xfrm>
            <a:off x="2286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60847" name="Line 47"/>
          <p:cNvSpPr>
            <a:spLocks noChangeShapeType="1"/>
          </p:cNvSpPr>
          <p:nvPr/>
        </p:nvSpPr>
        <p:spPr bwMode="auto">
          <a:xfrm>
            <a:off x="3276600" y="3611563"/>
            <a:ext cx="2057400" cy="0"/>
          </a:xfrm>
          <a:prstGeom prst="line">
            <a:avLst/>
          </a:prstGeom>
          <a:noFill/>
          <a:ln w="28575">
            <a:solidFill>
              <a:schemeClr val="tx1"/>
            </a:solidFill>
            <a:prstDash val="dash"/>
            <a:round/>
          </a:ln>
          <a:effectLst/>
        </p:spPr>
        <p:txBody>
          <a:bodyPr wrap="none" anchor="ctr"/>
          <a:lstStyle/>
          <a:p>
            <a:endParaRPr lang="zh-CN" altLang="en-US"/>
          </a:p>
        </p:txBody>
      </p:sp>
      <p:sp>
        <p:nvSpPr>
          <p:cNvPr id="460848" name="AutoShape 4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0849" name="Line 49"/>
          <p:cNvSpPr>
            <a:spLocks noChangeShapeType="1"/>
          </p:cNvSpPr>
          <p:nvPr/>
        </p:nvSpPr>
        <p:spPr bwMode="auto">
          <a:xfrm>
            <a:off x="5943600" y="3611563"/>
            <a:ext cx="2209800" cy="0"/>
          </a:xfrm>
          <a:prstGeom prst="line">
            <a:avLst/>
          </a:prstGeom>
          <a:noFill/>
          <a:ln w="28575">
            <a:solidFill>
              <a:schemeClr val="tx1"/>
            </a:solidFill>
            <a:prstDash val="dash"/>
            <a:round/>
          </a:ln>
          <a:effectLst/>
        </p:spPr>
        <p:txBody>
          <a:bodyPr wrap="none" anchor="ctr"/>
          <a:lstStyle/>
          <a:p>
            <a:endParaRPr lang="zh-CN" altLang="en-US"/>
          </a:p>
        </p:txBody>
      </p:sp>
      <p:sp>
        <p:nvSpPr>
          <p:cNvPr id="460850" name="Text Box 50"/>
          <p:cNvSpPr txBox="1">
            <a:spLocks noChangeArrowheads="1"/>
          </p:cNvSpPr>
          <p:nvPr/>
        </p:nvSpPr>
        <p:spPr bwMode="auto">
          <a:xfrm>
            <a:off x="4953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60851" name="Line 51"/>
          <p:cNvSpPr>
            <a:spLocks noChangeShapeType="1"/>
          </p:cNvSpPr>
          <p:nvPr/>
        </p:nvSpPr>
        <p:spPr bwMode="auto">
          <a:xfrm>
            <a:off x="3352800" y="5440363"/>
            <a:ext cx="1905000" cy="0"/>
          </a:xfrm>
          <a:prstGeom prst="line">
            <a:avLst/>
          </a:prstGeom>
          <a:noFill/>
          <a:ln w="57150">
            <a:solidFill>
              <a:srgbClr val="333399"/>
            </a:solidFill>
            <a:round/>
          </a:ln>
          <a:effectLst/>
        </p:spPr>
        <p:txBody>
          <a:bodyPr wrap="none" anchor="ctr"/>
          <a:lstStyle/>
          <a:p>
            <a:endParaRPr lang="zh-CN" altLang="en-US"/>
          </a:p>
        </p:txBody>
      </p:sp>
      <p:sp>
        <p:nvSpPr>
          <p:cNvPr id="460852" name="Freeform 52"/>
          <p:cNvSpPr/>
          <p:nvPr/>
        </p:nvSpPr>
        <p:spPr bwMode="auto">
          <a:xfrm flipH="1">
            <a:off x="5921375" y="5156200"/>
            <a:ext cx="341313" cy="284163"/>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0853" name="Freeform 53"/>
          <p:cNvSpPr/>
          <p:nvPr/>
        </p:nvSpPr>
        <p:spPr bwMode="auto">
          <a:xfrm flipH="1">
            <a:off x="3233738" y="5162550"/>
            <a:ext cx="423862"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0854" name="Text Box 54"/>
          <p:cNvSpPr txBox="1">
            <a:spLocks noChangeArrowheads="1"/>
          </p:cNvSpPr>
          <p:nvPr/>
        </p:nvSpPr>
        <p:spPr bwMode="auto">
          <a:xfrm>
            <a:off x="5218113" y="2862263"/>
            <a:ext cx="11826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grpSp>
        <p:nvGrpSpPr>
          <p:cNvPr id="5" name="Group 55"/>
          <p:cNvGrpSpPr/>
          <p:nvPr/>
        </p:nvGrpSpPr>
        <p:grpSpPr bwMode="auto">
          <a:xfrm>
            <a:off x="1143000" y="3154363"/>
            <a:ext cx="1447800" cy="381000"/>
            <a:chOff x="1632" y="2688"/>
            <a:chExt cx="912" cy="240"/>
          </a:xfrm>
        </p:grpSpPr>
        <p:sp>
          <p:nvSpPr>
            <p:cNvPr id="460856" name="Rectangle 56"/>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  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a:t>
              </a:r>
              <a:r>
                <a:rPr kumimoji="1" lang="en-US" altLang="zh-CN" sz="1800" b="1">
                  <a:solidFill>
                    <a:schemeClr val="hlink"/>
                  </a:solidFill>
                  <a:latin typeface="Arial" panose="020B0604020202020204" pitchFamily="34" charset="0"/>
                </a:rPr>
                <a:t>IP</a:t>
              </a:r>
              <a:r>
                <a:rPr kumimoji="1" lang="en-US" altLang="zh-CN" sz="1800" b="1" baseline="-25000">
                  <a:solidFill>
                    <a:schemeClr val="hlink"/>
                  </a:solidFill>
                  <a:latin typeface="Arial" panose="020B0604020202020204" pitchFamily="34" charset="0"/>
                </a:rPr>
                <a:t>2</a:t>
              </a:r>
              <a:endParaRPr kumimoji="1" lang="en-US" altLang="zh-CN" sz="1800" b="1" baseline="-25000">
                <a:solidFill>
                  <a:schemeClr val="hlink"/>
                </a:solidFill>
                <a:latin typeface="Arial" panose="020B0604020202020204" pitchFamily="34" charset="0"/>
              </a:endParaRPr>
            </a:p>
          </p:txBody>
        </p:sp>
        <p:sp>
          <p:nvSpPr>
            <p:cNvPr id="460857" name="AutoShape 5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6" name="Group 58"/>
          <p:cNvGrpSpPr/>
          <p:nvPr/>
        </p:nvGrpSpPr>
        <p:grpSpPr bwMode="auto">
          <a:xfrm>
            <a:off x="3733800" y="3154363"/>
            <a:ext cx="1447800" cy="381000"/>
            <a:chOff x="1632" y="2688"/>
            <a:chExt cx="912" cy="240"/>
          </a:xfrm>
        </p:grpSpPr>
        <p:sp>
          <p:nvSpPr>
            <p:cNvPr id="460859" name="Rectangle 59"/>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a:t>
              </a:r>
              <a:r>
                <a:rPr kumimoji="1" lang="en-US" altLang="zh-CN" sz="1800" b="1">
                  <a:solidFill>
                    <a:schemeClr val="hlink"/>
                  </a:solidFill>
                  <a:latin typeface="Arial" panose="020B0604020202020204" pitchFamily="34" charset="0"/>
                </a:rPr>
                <a:t>IP</a:t>
              </a:r>
              <a:r>
                <a:rPr kumimoji="1" lang="en-US" altLang="zh-CN" sz="1800" b="1" baseline="-25000">
                  <a:solidFill>
                    <a:schemeClr val="hlink"/>
                  </a:solidFill>
                  <a:latin typeface="Arial" panose="020B0604020202020204" pitchFamily="34" charset="0"/>
                </a:rPr>
                <a:t>2</a:t>
              </a:r>
              <a:endParaRPr kumimoji="1" lang="en-US" altLang="zh-CN" sz="1800" b="1" baseline="-25000">
                <a:solidFill>
                  <a:schemeClr val="hlink"/>
                </a:solidFill>
                <a:latin typeface="Arial" panose="020B0604020202020204" pitchFamily="34" charset="0"/>
              </a:endParaRPr>
            </a:p>
          </p:txBody>
        </p:sp>
        <p:sp>
          <p:nvSpPr>
            <p:cNvPr id="460860" name="AutoShape 6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7" name="Group 61"/>
          <p:cNvGrpSpPr/>
          <p:nvPr/>
        </p:nvGrpSpPr>
        <p:grpSpPr bwMode="auto">
          <a:xfrm>
            <a:off x="6477000" y="3154363"/>
            <a:ext cx="1447800" cy="381000"/>
            <a:chOff x="1632" y="2688"/>
            <a:chExt cx="912" cy="240"/>
          </a:xfrm>
        </p:grpSpPr>
        <p:sp>
          <p:nvSpPr>
            <p:cNvPr id="460862" name="Rectangle 62"/>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a:t>
              </a:r>
              <a:r>
                <a:rPr kumimoji="1" lang="en-US" altLang="zh-CN" sz="1800" b="1">
                  <a:solidFill>
                    <a:schemeClr val="hlink"/>
                  </a:solidFill>
                  <a:latin typeface="Arial" panose="020B0604020202020204" pitchFamily="34" charset="0"/>
                </a:rPr>
                <a:t>IP</a:t>
              </a:r>
              <a:r>
                <a:rPr kumimoji="1" lang="en-US" altLang="zh-CN" sz="1800" b="1" baseline="-25000">
                  <a:solidFill>
                    <a:schemeClr val="hlink"/>
                  </a:solidFill>
                  <a:latin typeface="Arial" panose="020B0604020202020204" pitchFamily="34" charset="0"/>
                </a:rPr>
                <a:t>2</a:t>
              </a:r>
              <a:endParaRPr kumimoji="1" lang="en-US" altLang="zh-CN" sz="1800" b="1" baseline="-25000">
                <a:solidFill>
                  <a:schemeClr val="hlink"/>
                </a:solidFill>
                <a:latin typeface="Arial" panose="020B0604020202020204" pitchFamily="34" charset="0"/>
              </a:endParaRPr>
            </a:p>
          </p:txBody>
        </p:sp>
        <p:sp>
          <p:nvSpPr>
            <p:cNvPr id="460863" name="AutoShape 6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8" name="Group 64"/>
          <p:cNvGrpSpPr/>
          <p:nvPr/>
        </p:nvGrpSpPr>
        <p:grpSpPr bwMode="auto">
          <a:xfrm>
            <a:off x="609600" y="5592763"/>
            <a:ext cx="1981200" cy="381000"/>
            <a:chOff x="480" y="3120"/>
            <a:chExt cx="1248" cy="240"/>
          </a:xfrm>
        </p:grpSpPr>
        <p:sp>
          <p:nvSpPr>
            <p:cNvPr id="460865" name="Rectangle 65"/>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460866" name="AutoShape 6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9" name="Group 67"/>
          <p:cNvGrpSpPr/>
          <p:nvPr/>
        </p:nvGrpSpPr>
        <p:grpSpPr bwMode="auto">
          <a:xfrm>
            <a:off x="3505200" y="5592763"/>
            <a:ext cx="1981200" cy="381000"/>
            <a:chOff x="480" y="3120"/>
            <a:chExt cx="1248" cy="240"/>
          </a:xfrm>
        </p:grpSpPr>
        <p:sp>
          <p:nvSpPr>
            <p:cNvPr id="460868" name="Rectangle 68"/>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baseline="-25000">
                <a:solidFill>
                  <a:srgbClr val="333399"/>
                </a:solidFill>
                <a:latin typeface="Arial" panose="020B0604020202020204" pitchFamily="34" charset="0"/>
              </a:endParaRPr>
            </a:p>
          </p:txBody>
        </p:sp>
        <p:sp>
          <p:nvSpPr>
            <p:cNvPr id="460869" name="AutoShape 6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10" name="Group 70"/>
          <p:cNvGrpSpPr/>
          <p:nvPr/>
        </p:nvGrpSpPr>
        <p:grpSpPr bwMode="auto">
          <a:xfrm>
            <a:off x="6400800" y="5592763"/>
            <a:ext cx="1981200" cy="381000"/>
            <a:chOff x="480" y="3120"/>
            <a:chExt cx="1248" cy="240"/>
          </a:xfrm>
        </p:grpSpPr>
        <p:sp>
          <p:nvSpPr>
            <p:cNvPr id="460871" name="Rectangle 71"/>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60872" name="AutoShape 7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sp>
        <p:nvSpPr>
          <p:cNvPr id="460873" name="Text Box 73"/>
          <p:cNvSpPr txBox="1">
            <a:spLocks noChangeArrowheads="1"/>
          </p:cNvSpPr>
          <p:nvPr/>
        </p:nvSpPr>
        <p:spPr bwMode="auto">
          <a:xfrm>
            <a:off x="6858000"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60874" name="Text Box 74"/>
          <p:cNvSpPr txBox="1">
            <a:spLocks noChangeArrowheads="1"/>
          </p:cNvSpPr>
          <p:nvPr/>
        </p:nvSpPr>
        <p:spPr bwMode="auto">
          <a:xfrm>
            <a:off x="3976688" y="6018213"/>
            <a:ext cx="9842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60875" name="AutoShape 7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460876" name="Text Box 76"/>
          <p:cNvSpPr txBox="1">
            <a:spLocks noChangeArrowheads="1"/>
          </p:cNvSpPr>
          <p:nvPr/>
        </p:nvSpPr>
        <p:spPr bwMode="auto">
          <a:xfrm>
            <a:off x="2095500" y="2316163"/>
            <a:ext cx="11493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 </a:t>
            </a:r>
            <a:r>
              <a:rPr kumimoji="1" lang="zh-CN" altLang="en-US" sz="1800">
                <a:solidFill>
                  <a:srgbClr val="333399"/>
                </a:solidFill>
                <a:latin typeface="Arial" panose="020B0604020202020204" pitchFamily="34" charset="0"/>
              </a:rPr>
              <a:t>数据报</a:t>
            </a:r>
            <a:endParaRPr kumimoji="1" lang="zh-CN" altLang="en-US" sz="1800">
              <a:solidFill>
                <a:srgbClr val="333399"/>
              </a:solidFill>
              <a:latin typeface="Arial" panose="020B0604020202020204" pitchFamily="34" charset="0"/>
            </a:endParaRPr>
          </a:p>
        </p:txBody>
      </p:sp>
      <p:sp>
        <p:nvSpPr>
          <p:cNvPr id="460880" name="Rectangle 80"/>
          <p:cNvSpPr>
            <a:spLocks noChangeArrowheads="1"/>
          </p:cNvSpPr>
          <p:nvPr/>
        </p:nvSpPr>
        <p:spPr bwMode="auto">
          <a:xfrm>
            <a:off x="0" y="0"/>
            <a:ext cx="9144000" cy="1989138"/>
          </a:xfrm>
          <a:prstGeom prst="rect">
            <a:avLst/>
          </a:prstGeom>
          <a:solidFill>
            <a:srgbClr val="FFFF99"/>
          </a:solidFill>
          <a:ln w="9525">
            <a:noFill/>
            <a:miter lim="800000"/>
          </a:ln>
          <a:effectLst/>
        </p:spPr>
        <p:txBody>
          <a:bodyPr wrap="none" anchor="ctr"/>
          <a:lstStyle/>
          <a:p>
            <a:endParaRPr lang="zh-CN" altLang="en-US"/>
          </a:p>
        </p:txBody>
      </p:sp>
      <p:sp>
        <p:nvSpPr>
          <p:cNvPr id="460881" name="Text Box 81"/>
          <p:cNvSpPr txBox="1">
            <a:spLocks noChangeArrowheads="1"/>
          </p:cNvSpPr>
          <p:nvPr/>
        </p:nvSpPr>
        <p:spPr bwMode="auto">
          <a:xfrm>
            <a:off x="844248" y="692150"/>
            <a:ext cx="7495192" cy="491481"/>
          </a:xfrm>
          <a:prstGeom prst="rect">
            <a:avLst/>
          </a:prstGeom>
          <a:solidFill>
            <a:srgbClr val="CCECFF"/>
          </a:solidFill>
          <a:ln w="9525">
            <a:solidFill>
              <a:srgbClr val="333399"/>
            </a:solidFill>
            <a:miter lim="800000"/>
          </a:ln>
          <a:effectLst/>
        </p:spPr>
        <p:txBody>
          <a:bodyPr wrap="none">
            <a:spAutoFit/>
          </a:bodyPr>
          <a:lstStyle/>
          <a:p>
            <a:pPr algn="ctr">
              <a:lnSpc>
                <a:spcPct val="120000"/>
              </a:lnSpc>
            </a:pPr>
            <a:r>
              <a:rPr lang="zh-CN" altLang="en-US" sz="2400" dirty="0">
                <a:solidFill>
                  <a:srgbClr val="333399"/>
                </a:solidFill>
                <a:latin typeface="Arial" panose="020B0604020202020204" pitchFamily="34" charset="0"/>
              </a:rPr>
              <a:t>路由器只根据目的站的 </a:t>
            </a:r>
            <a:r>
              <a:rPr lang="en-US" altLang="zh-CN" sz="2400" dirty="0">
                <a:solidFill>
                  <a:srgbClr val="333399"/>
                </a:solidFill>
                <a:latin typeface="Arial" panose="020B0604020202020204" pitchFamily="34" charset="0"/>
              </a:rPr>
              <a:t>IP </a:t>
            </a:r>
            <a:r>
              <a:rPr lang="zh-CN" altLang="en-US" sz="2400" dirty="0">
                <a:solidFill>
                  <a:srgbClr val="333399"/>
                </a:solidFill>
                <a:latin typeface="Arial" panose="020B0604020202020204" pitchFamily="34" charset="0"/>
              </a:rPr>
              <a:t>地址的网络号进行路由选择 </a:t>
            </a:r>
            <a:endParaRPr lang="zh-CN" altLang="en-US" sz="2400" dirty="0">
              <a:solidFill>
                <a:srgbClr val="33339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Freeform 2"/>
          <p:cNvSpPr/>
          <p:nvPr/>
        </p:nvSpPr>
        <p:spPr bwMode="auto">
          <a:xfrm>
            <a:off x="2362200" y="5160963"/>
            <a:ext cx="395288"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2851" name="Freeform 3"/>
          <p:cNvSpPr/>
          <p:nvPr/>
        </p:nvSpPr>
        <p:spPr bwMode="auto">
          <a:xfrm>
            <a:off x="4951413" y="5159375"/>
            <a:ext cx="395287"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2852" name="Line 4"/>
          <p:cNvSpPr>
            <a:spLocks noChangeShapeType="1"/>
          </p:cNvSpPr>
          <p:nvPr/>
        </p:nvSpPr>
        <p:spPr bwMode="auto">
          <a:xfrm rot="-5400000">
            <a:off x="8113713" y="5172075"/>
            <a:ext cx="533400" cy="3175"/>
          </a:xfrm>
          <a:prstGeom prst="line">
            <a:avLst/>
          </a:prstGeom>
          <a:noFill/>
          <a:ln w="28575">
            <a:solidFill>
              <a:srgbClr val="333399"/>
            </a:solidFill>
            <a:round/>
          </a:ln>
          <a:effectLst/>
        </p:spPr>
        <p:txBody>
          <a:bodyPr wrap="none" anchor="ctr"/>
          <a:lstStyle/>
          <a:p>
            <a:endParaRPr lang="zh-CN" altLang="en-US"/>
          </a:p>
        </p:txBody>
      </p:sp>
      <p:sp>
        <p:nvSpPr>
          <p:cNvPr id="462853" name="Line 5"/>
          <p:cNvSpPr>
            <a:spLocks noChangeShapeType="1"/>
          </p:cNvSpPr>
          <p:nvPr/>
        </p:nvSpPr>
        <p:spPr bwMode="auto">
          <a:xfrm rot="-5400000">
            <a:off x="192088" y="5172075"/>
            <a:ext cx="533400" cy="3175"/>
          </a:xfrm>
          <a:prstGeom prst="line">
            <a:avLst/>
          </a:prstGeom>
          <a:noFill/>
          <a:ln w="28575">
            <a:solidFill>
              <a:srgbClr val="333399"/>
            </a:solidFill>
            <a:round/>
          </a:ln>
          <a:effectLst/>
        </p:spPr>
        <p:txBody>
          <a:bodyPr wrap="none" anchor="ctr"/>
          <a:lstStyle/>
          <a:p>
            <a:endParaRPr lang="zh-CN" altLang="en-US"/>
          </a:p>
        </p:txBody>
      </p:sp>
      <p:sp>
        <p:nvSpPr>
          <p:cNvPr id="462854"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2855"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2856"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2857"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grpSp>
        <p:nvGrpSpPr>
          <p:cNvPr id="2" name="Group 10"/>
          <p:cNvGrpSpPr/>
          <p:nvPr/>
        </p:nvGrpSpPr>
        <p:grpSpPr bwMode="auto">
          <a:xfrm>
            <a:off x="36513" y="2420938"/>
            <a:ext cx="9121775" cy="2438400"/>
            <a:chOff x="96" y="1056"/>
            <a:chExt cx="5472" cy="1536"/>
          </a:xfrm>
        </p:grpSpPr>
        <p:sp>
          <p:nvSpPr>
            <p:cNvPr id="462859" name="Oval 1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462860" name="Oval 1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462861" name="Oval 1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462862" name="Oval 1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462863" name="Oval 1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462864" name="Oval 1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462865" name="Oval 1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462866" name="Oval 1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462867" name="Line 19"/>
          <p:cNvSpPr>
            <a:spLocks noChangeShapeType="1"/>
          </p:cNvSpPr>
          <p:nvPr/>
        </p:nvSpPr>
        <p:spPr bwMode="auto">
          <a:xfrm>
            <a:off x="152400" y="5440363"/>
            <a:ext cx="2590800" cy="0"/>
          </a:xfrm>
          <a:prstGeom prst="line">
            <a:avLst/>
          </a:prstGeom>
          <a:noFill/>
          <a:ln w="57150">
            <a:solidFill>
              <a:srgbClr val="333399"/>
            </a:solidFill>
            <a:round/>
          </a:ln>
          <a:effectLst/>
        </p:spPr>
        <p:txBody>
          <a:bodyPr wrap="none" anchor="ctr"/>
          <a:lstStyle/>
          <a:p>
            <a:endParaRPr lang="zh-CN" altLang="en-US"/>
          </a:p>
        </p:txBody>
      </p:sp>
      <p:grpSp>
        <p:nvGrpSpPr>
          <p:cNvPr id="3" name="Group 20"/>
          <p:cNvGrpSpPr/>
          <p:nvPr/>
        </p:nvGrpSpPr>
        <p:grpSpPr bwMode="auto">
          <a:xfrm>
            <a:off x="228600" y="2420938"/>
            <a:ext cx="685800" cy="1447800"/>
            <a:chOff x="672" y="528"/>
            <a:chExt cx="432" cy="912"/>
          </a:xfrm>
        </p:grpSpPr>
        <p:sp>
          <p:nvSpPr>
            <p:cNvPr id="462869"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2870"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2871"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62872" name="Text Box 24"/>
          <p:cNvSpPr txBox="1">
            <a:spLocks noChangeArrowheads="1"/>
          </p:cNvSpPr>
          <p:nvPr/>
        </p:nvSpPr>
        <p:spPr bwMode="auto">
          <a:xfrm>
            <a:off x="265113" y="34305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2873" name="Text Box 25"/>
          <p:cNvSpPr txBox="1">
            <a:spLocks noChangeArrowheads="1"/>
          </p:cNvSpPr>
          <p:nvPr/>
        </p:nvSpPr>
        <p:spPr bwMode="auto">
          <a:xfrm>
            <a:off x="215900" y="4776788"/>
            <a:ext cx="738188" cy="457200"/>
          </a:xfrm>
          <a:prstGeom prst="rect">
            <a:avLst/>
          </a:prstGeom>
          <a:noFill/>
          <a:ln w="9525">
            <a:noFill/>
            <a:miter lim="800000"/>
          </a:ln>
          <a:effectLst/>
        </p:spPr>
        <p:txBody>
          <a:bodyPr wrap="none">
            <a:spAutoFit/>
          </a:bodyPr>
          <a:lstStyle/>
          <a:p>
            <a:r>
              <a:rPr kumimoji="1" lang="en-US" altLang="zh-CN" sz="2400" b="1">
                <a:solidFill>
                  <a:schemeClr val="hlink"/>
                </a:solidFill>
                <a:latin typeface="Arial" panose="020B0604020202020204" pitchFamily="34" charset="0"/>
              </a:rPr>
              <a:t>HA</a:t>
            </a:r>
            <a:r>
              <a:rPr kumimoji="1" lang="en-US" altLang="zh-CN" sz="2400" b="1" baseline="-25000">
                <a:solidFill>
                  <a:schemeClr val="hlink"/>
                </a:solidFill>
                <a:latin typeface="Arial" panose="020B0604020202020204" pitchFamily="34" charset="0"/>
              </a:rPr>
              <a:t>1</a:t>
            </a:r>
            <a:endParaRPr kumimoji="1" lang="en-US" altLang="zh-CN" sz="2400" b="1">
              <a:solidFill>
                <a:schemeClr val="hlink"/>
              </a:solidFill>
              <a:latin typeface="Arial" panose="020B0604020202020204" pitchFamily="34" charset="0"/>
            </a:endParaRPr>
          </a:p>
        </p:txBody>
      </p:sp>
      <p:sp>
        <p:nvSpPr>
          <p:cNvPr id="462874" name="Text Box 26"/>
          <p:cNvSpPr txBox="1">
            <a:spLocks noChangeArrowheads="1"/>
          </p:cNvSpPr>
          <p:nvPr/>
        </p:nvSpPr>
        <p:spPr bwMode="auto">
          <a:xfrm>
            <a:off x="4824413" y="4738688"/>
            <a:ext cx="795337" cy="457200"/>
          </a:xfrm>
          <a:prstGeom prst="rect">
            <a:avLst/>
          </a:prstGeom>
          <a:noFill/>
          <a:ln w="9525">
            <a:noFill/>
            <a:miter lim="800000"/>
          </a:ln>
          <a:effectLst/>
        </p:spPr>
        <p:txBody>
          <a:bodyPr wrap="none">
            <a:spAutoFit/>
          </a:bodyPr>
          <a:lstStyle/>
          <a:p>
            <a:r>
              <a:rPr kumimoji="1" lang="en-US" altLang="zh-CN" sz="2400" b="1">
                <a:solidFill>
                  <a:schemeClr val="hlink"/>
                </a:solidFill>
                <a:latin typeface="Arial" panose="020B0604020202020204" pitchFamily="34" charset="0"/>
              </a:rPr>
              <a:t>HA5</a:t>
            </a:r>
            <a:endParaRPr kumimoji="1" lang="en-US" altLang="zh-CN" sz="2400" b="1">
              <a:solidFill>
                <a:schemeClr val="hlink"/>
              </a:solidFill>
              <a:latin typeface="Arial" panose="020B0604020202020204" pitchFamily="34" charset="0"/>
            </a:endParaRPr>
          </a:p>
        </p:txBody>
      </p:sp>
      <p:sp>
        <p:nvSpPr>
          <p:cNvPr id="462875" name="Text Box 27"/>
          <p:cNvSpPr txBox="1">
            <a:spLocks noChangeArrowheads="1"/>
          </p:cNvSpPr>
          <p:nvPr/>
        </p:nvSpPr>
        <p:spPr bwMode="auto">
          <a:xfrm>
            <a:off x="3327400" y="4732338"/>
            <a:ext cx="795338" cy="457200"/>
          </a:xfrm>
          <a:prstGeom prst="rect">
            <a:avLst/>
          </a:prstGeom>
          <a:noFill/>
          <a:ln w="9525">
            <a:noFill/>
            <a:miter lim="800000"/>
          </a:ln>
          <a:effectLst/>
        </p:spPr>
        <p:txBody>
          <a:bodyPr wrap="none">
            <a:spAutoFit/>
          </a:bodyPr>
          <a:lstStyle/>
          <a:p>
            <a:r>
              <a:rPr kumimoji="1" lang="en-US" altLang="zh-CN" sz="2400" b="1">
                <a:solidFill>
                  <a:schemeClr val="hlink"/>
                </a:solidFill>
                <a:latin typeface="Arial" panose="020B0604020202020204" pitchFamily="34" charset="0"/>
              </a:rPr>
              <a:t>HA4</a:t>
            </a:r>
            <a:endParaRPr kumimoji="1" lang="en-US" altLang="zh-CN" sz="2400" b="1">
              <a:solidFill>
                <a:schemeClr val="hlink"/>
              </a:solidFill>
              <a:latin typeface="Arial" panose="020B0604020202020204" pitchFamily="34" charset="0"/>
            </a:endParaRPr>
          </a:p>
        </p:txBody>
      </p:sp>
      <p:sp>
        <p:nvSpPr>
          <p:cNvPr id="462876" name="Text Box 28"/>
          <p:cNvSpPr txBox="1">
            <a:spLocks noChangeArrowheads="1"/>
          </p:cNvSpPr>
          <p:nvPr/>
        </p:nvSpPr>
        <p:spPr bwMode="auto">
          <a:xfrm>
            <a:off x="2133600" y="4732338"/>
            <a:ext cx="795338" cy="457200"/>
          </a:xfrm>
          <a:prstGeom prst="rect">
            <a:avLst/>
          </a:prstGeom>
          <a:noFill/>
          <a:ln w="9525">
            <a:noFill/>
            <a:miter lim="800000"/>
          </a:ln>
          <a:effectLst/>
        </p:spPr>
        <p:txBody>
          <a:bodyPr wrap="none">
            <a:spAutoFit/>
          </a:bodyPr>
          <a:lstStyle/>
          <a:p>
            <a:r>
              <a:rPr kumimoji="1" lang="en-US" altLang="zh-CN" sz="2400" b="1">
                <a:solidFill>
                  <a:schemeClr val="hlink"/>
                </a:solidFill>
                <a:latin typeface="Arial" panose="020B0604020202020204" pitchFamily="34" charset="0"/>
              </a:rPr>
              <a:t>HA3</a:t>
            </a:r>
            <a:endParaRPr kumimoji="1" lang="en-US" altLang="zh-CN" sz="2400" b="1">
              <a:solidFill>
                <a:schemeClr val="hlink"/>
              </a:solidFill>
              <a:latin typeface="Arial" panose="020B0604020202020204" pitchFamily="34" charset="0"/>
            </a:endParaRPr>
          </a:p>
        </p:txBody>
      </p:sp>
      <p:sp>
        <p:nvSpPr>
          <p:cNvPr id="462877" name="Line 29"/>
          <p:cNvSpPr>
            <a:spLocks noChangeShapeType="1"/>
          </p:cNvSpPr>
          <p:nvPr/>
        </p:nvSpPr>
        <p:spPr bwMode="auto">
          <a:xfrm>
            <a:off x="838200" y="3611563"/>
            <a:ext cx="1905000" cy="0"/>
          </a:xfrm>
          <a:prstGeom prst="line">
            <a:avLst/>
          </a:prstGeom>
          <a:noFill/>
          <a:ln w="28575">
            <a:solidFill>
              <a:schemeClr val="tx1"/>
            </a:solidFill>
            <a:prstDash val="dash"/>
            <a:round/>
          </a:ln>
          <a:effectLst/>
        </p:spPr>
        <p:txBody>
          <a:bodyPr wrap="none" anchor="ctr"/>
          <a:lstStyle/>
          <a:p>
            <a:endParaRPr lang="zh-CN" altLang="en-US"/>
          </a:p>
        </p:txBody>
      </p:sp>
      <p:sp>
        <p:nvSpPr>
          <p:cNvPr id="462878" name="Line 30"/>
          <p:cNvSpPr>
            <a:spLocks noChangeShapeType="1"/>
          </p:cNvSpPr>
          <p:nvPr/>
        </p:nvSpPr>
        <p:spPr bwMode="auto">
          <a:xfrm>
            <a:off x="5943600" y="5440363"/>
            <a:ext cx="2971800" cy="0"/>
          </a:xfrm>
          <a:prstGeom prst="line">
            <a:avLst/>
          </a:prstGeom>
          <a:noFill/>
          <a:ln w="57150">
            <a:solidFill>
              <a:srgbClr val="333399"/>
            </a:solidFill>
            <a:round/>
          </a:ln>
          <a:effectLst/>
        </p:spPr>
        <p:txBody>
          <a:bodyPr wrap="none" anchor="ctr"/>
          <a:lstStyle/>
          <a:p>
            <a:endParaRPr lang="zh-CN" altLang="en-US"/>
          </a:p>
        </p:txBody>
      </p:sp>
      <p:sp>
        <p:nvSpPr>
          <p:cNvPr id="462879" name="Text Box 31"/>
          <p:cNvSpPr txBox="1">
            <a:spLocks noChangeArrowheads="1"/>
          </p:cNvSpPr>
          <p:nvPr/>
        </p:nvSpPr>
        <p:spPr bwMode="auto">
          <a:xfrm>
            <a:off x="6007100" y="4725988"/>
            <a:ext cx="795338" cy="457200"/>
          </a:xfrm>
          <a:prstGeom prst="rect">
            <a:avLst/>
          </a:prstGeom>
          <a:noFill/>
          <a:ln w="9525">
            <a:noFill/>
            <a:miter lim="800000"/>
          </a:ln>
          <a:effectLst/>
        </p:spPr>
        <p:txBody>
          <a:bodyPr wrap="none">
            <a:spAutoFit/>
          </a:bodyPr>
          <a:lstStyle/>
          <a:p>
            <a:r>
              <a:rPr kumimoji="1" lang="en-US" altLang="zh-CN" sz="2400" b="1">
                <a:solidFill>
                  <a:schemeClr val="hlink"/>
                </a:solidFill>
                <a:latin typeface="Arial" panose="020B0604020202020204" pitchFamily="34" charset="0"/>
              </a:rPr>
              <a:t>HA6</a:t>
            </a:r>
            <a:endParaRPr kumimoji="1" lang="en-US" altLang="zh-CN" sz="2400" b="1">
              <a:solidFill>
                <a:schemeClr val="hlink"/>
              </a:solidFill>
              <a:latin typeface="Arial" panose="020B0604020202020204" pitchFamily="34" charset="0"/>
            </a:endParaRPr>
          </a:p>
        </p:txBody>
      </p:sp>
      <p:sp>
        <p:nvSpPr>
          <p:cNvPr id="462880" name="Text Box 32"/>
          <p:cNvSpPr txBox="1">
            <a:spLocks noChangeArrowheads="1"/>
          </p:cNvSpPr>
          <p:nvPr/>
        </p:nvSpPr>
        <p:spPr bwMode="auto">
          <a:xfrm>
            <a:off x="8128000" y="4741863"/>
            <a:ext cx="795338" cy="457200"/>
          </a:xfrm>
          <a:prstGeom prst="rect">
            <a:avLst/>
          </a:prstGeom>
          <a:noFill/>
          <a:ln w="9525">
            <a:noFill/>
            <a:miter lim="800000"/>
          </a:ln>
          <a:effectLst/>
        </p:spPr>
        <p:txBody>
          <a:bodyPr wrap="none">
            <a:spAutoFit/>
          </a:bodyPr>
          <a:lstStyle/>
          <a:p>
            <a:r>
              <a:rPr kumimoji="1" lang="en-US" altLang="zh-CN" sz="2400" b="1">
                <a:solidFill>
                  <a:schemeClr val="hlink"/>
                </a:solidFill>
                <a:latin typeface="Arial" panose="020B0604020202020204" pitchFamily="34" charset="0"/>
              </a:rPr>
              <a:t>HA2</a:t>
            </a:r>
            <a:endParaRPr kumimoji="1" lang="en-US" altLang="zh-CN" sz="2400" b="1">
              <a:solidFill>
                <a:schemeClr val="hlink"/>
              </a:solidFill>
              <a:latin typeface="Arial" panose="020B0604020202020204" pitchFamily="34" charset="0"/>
            </a:endParaRPr>
          </a:p>
        </p:txBody>
      </p:sp>
      <p:sp>
        <p:nvSpPr>
          <p:cNvPr id="462881" name="Text Box 33"/>
          <p:cNvSpPr txBox="1">
            <a:spLocks noChangeArrowheads="1"/>
          </p:cNvSpPr>
          <p:nvPr/>
        </p:nvSpPr>
        <p:spPr bwMode="auto">
          <a:xfrm>
            <a:off x="6007100" y="37099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62882" name="Text Box 34"/>
          <p:cNvSpPr txBox="1">
            <a:spLocks noChangeArrowheads="1"/>
          </p:cNvSpPr>
          <p:nvPr/>
        </p:nvSpPr>
        <p:spPr bwMode="auto">
          <a:xfrm>
            <a:off x="107950" y="20605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2883" name="Text Box 35"/>
          <p:cNvSpPr txBox="1">
            <a:spLocks noChangeArrowheads="1"/>
          </p:cNvSpPr>
          <p:nvPr/>
        </p:nvSpPr>
        <p:spPr bwMode="auto">
          <a:xfrm>
            <a:off x="8032750" y="20351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62884"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2885" name="Text Box 37"/>
          <p:cNvSpPr txBox="1">
            <a:spLocks noChangeArrowheads="1"/>
          </p:cNvSpPr>
          <p:nvPr/>
        </p:nvSpPr>
        <p:spPr bwMode="auto">
          <a:xfrm>
            <a:off x="2616200" y="2887663"/>
            <a:ext cx="11826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2886"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a:effectLst/>
        </p:spPr>
        <p:txBody>
          <a:bodyPr wrap="none">
            <a:spAutoFit/>
          </a:bodyPr>
          <a:lstStyle/>
          <a:p>
            <a:r>
              <a:rPr kumimoji="1" lang="en-US" altLang="zh-CN" sz="2400">
                <a:solidFill>
                  <a:srgbClr val="333399"/>
                </a:solidFill>
                <a:latin typeface="Arial" panose="020B0604020202020204" pitchFamily="34" charset="0"/>
              </a:rPr>
              <a:t>IP </a:t>
            </a:r>
            <a:r>
              <a:rPr kumimoji="1" lang="zh-CN" altLang="en-US" sz="2400">
                <a:solidFill>
                  <a:srgbClr val="333399"/>
                </a:solidFill>
                <a:latin typeface="Arial" panose="020B0604020202020204" pitchFamily="34" charset="0"/>
              </a:rPr>
              <a:t>层上的互联网</a:t>
            </a:r>
            <a:endParaRPr kumimoji="1" lang="zh-CN" altLang="en-US" sz="2400">
              <a:solidFill>
                <a:srgbClr val="333399"/>
              </a:solidFill>
              <a:latin typeface="Arial" panose="020B0604020202020204" pitchFamily="34" charset="0"/>
            </a:endParaRPr>
          </a:p>
        </p:txBody>
      </p:sp>
      <p:grpSp>
        <p:nvGrpSpPr>
          <p:cNvPr id="4" name="Group 39"/>
          <p:cNvGrpSpPr/>
          <p:nvPr/>
        </p:nvGrpSpPr>
        <p:grpSpPr bwMode="auto">
          <a:xfrm>
            <a:off x="8153400" y="2420938"/>
            <a:ext cx="685800" cy="1447800"/>
            <a:chOff x="672" y="528"/>
            <a:chExt cx="432" cy="912"/>
          </a:xfrm>
        </p:grpSpPr>
        <p:sp>
          <p:nvSpPr>
            <p:cNvPr id="462888" name="AutoShape 40"/>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2889" name="AutoShape 41"/>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2890" name="AutoShape 42"/>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62891" name="Text Box 43"/>
          <p:cNvSpPr txBox="1">
            <a:spLocks noChangeArrowheads="1"/>
          </p:cNvSpPr>
          <p:nvPr/>
        </p:nvSpPr>
        <p:spPr bwMode="auto">
          <a:xfrm>
            <a:off x="8202613" y="3435350"/>
            <a:ext cx="4841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62892" name="Text Box 44"/>
          <p:cNvSpPr txBox="1">
            <a:spLocks noChangeArrowheads="1"/>
          </p:cNvSpPr>
          <p:nvPr/>
        </p:nvSpPr>
        <p:spPr bwMode="auto">
          <a:xfrm>
            <a:off x="332105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62893" name="Text Box 45"/>
          <p:cNvSpPr txBox="1">
            <a:spLocks noChangeArrowheads="1"/>
          </p:cNvSpPr>
          <p:nvPr/>
        </p:nvSpPr>
        <p:spPr bwMode="auto">
          <a:xfrm>
            <a:off x="2286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62894" name="Line 46"/>
          <p:cNvSpPr>
            <a:spLocks noChangeShapeType="1"/>
          </p:cNvSpPr>
          <p:nvPr/>
        </p:nvSpPr>
        <p:spPr bwMode="auto">
          <a:xfrm>
            <a:off x="3276600" y="3611563"/>
            <a:ext cx="2057400" cy="0"/>
          </a:xfrm>
          <a:prstGeom prst="line">
            <a:avLst/>
          </a:prstGeom>
          <a:noFill/>
          <a:ln w="28575">
            <a:solidFill>
              <a:schemeClr val="tx1"/>
            </a:solidFill>
            <a:prstDash val="dash"/>
            <a:round/>
          </a:ln>
          <a:effectLst/>
        </p:spPr>
        <p:txBody>
          <a:bodyPr wrap="none" anchor="ctr"/>
          <a:lstStyle/>
          <a:p>
            <a:endParaRPr lang="zh-CN" altLang="en-US"/>
          </a:p>
        </p:txBody>
      </p:sp>
      <p:sp>
        <p:nvSpPr>
          <p:cNvPr id="462895" name="AutoShape 47"/>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2896" name="Line 48"/>
          <p:cNvSpPr>
            <a:spLocks noChangeShapeType="1"/>
          </p:cNvSpPr>
          <p:nvPr/>
        </p:nvSpPr>
        <p:spPr bwMode="auto">
          <a:xfrm>
            <a:off x="5943600" y="3611563"/>
            <a:ext cx="2209800" cy="0"/>
          </a:xfrm>
          <a:prstGeom prst="line">
            <a:avLst/>
          </a:prstGeom>
          <a:noFill/>
          <a:ln w="28575">
            <a:solidFill>
              <a:schemeClr val="tx1"/>
            </a:solidFill>
            <a:prstDash val="dash"/>
            <a:round/>
          </a:ln>
          <a:effectLst/>
        </p:spPr>
        <p:txBody>
          <a:bodyPr wrap="none" anchor="ctr"/>
          <a:lstStyle/>
          <a:p>
            <a:endParaRPr lang="zh-CN" altLang="en-US"/>
          </a:p>
        </p:txBody>
      </p:sp>
      <p:sp>
        <p:nvSpPr>
          <p:cNvPr id="462897" name="Text Box 49"/>
          <p:cNvSpPr txBox="1">
            <a:spLocks noChangeArrowheads="1"/>
          </p:cNvSpPr>
          <p:nvPr/>
        </p:nvSpPr>
        <p:spPr bwMode="auto">
          <a:xfrm>
            <a:off x="4953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62898" name="Line 50"/>
          <p:cNvSpPr>
            <a:spLocks noChangeShapeType="1"/>
          </p:cNvSpPr>
          <p:nvPr/>
        </p:nvSpPr>
        <p:spPr bwMode="auto">
          <a:xfrm>
            <a:off x="3352800" y="5440363"/>
            <a:ext cx="1905000" cy="0"/>
          </a:xfrm>
          <a:prstGeom prst="line">
            <a:avLst/>
          </a:prstGeom>
          <a:noFill/>
          <a:ln w="57150">
            <a:solidFill>
              <a:srgbClr val="333399"/>
            </a:solidFill>
            <a:round/>
          </a:ln>
          <a:effectLst/>
        </p:spPr>
        <p:txBody>
          <a:bodyPr wrap="none" anchor="ctr"/>
          <a:lstStyle/>
          <a:p>
            <a:endParaRPr lang="zh-CN" altLang="en-US"/>
          </a:p>
        </p:txBody>
      </p:sp>
      <p:sp>
        <p:nvSpPr>
          <p:cNvPr id="462899" name="Freeform 51"/>
          <p:cNvSpPr/>
          <p:nvPr/>
        </p:nvSpPr>
        <p:spPr bwMode="auto">
          <a:xfrm flipH="1">
            <a:off x="5921375" y="5156200"/>
            <a:ext cx="341313" cy="284163"/>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2900" name="Freeform 52"/>
          <p:cNvSpPr/>
          <p:nvPr/>
        </p:nvSpPr>
        <p:spPr bwMode="auto">
          <a:xfrm flipH="1">
            <a:off x="3233738" y="5162550"/>
            <a:ext cx="423862"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2901" name="Text Box 53"/>
          <p:cNvSpPr txBox="1">
            <a:spLocks noChangeArrowheads="1"/>
          </p:cNvSpPr>
          <p:nvPr/>
        </p:nvSpPr>
        <p:spPr bwMode="auto">
          <a:xfrm>
            <a:off x="5218113" y="2862263"/>
            <a:ext cx="11826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grpSp>
        <p:nvGrpSpPr>
          <p:cNvPr id="5" name="Group 54"/>
          <p:cNvGrpSpPr/>
          <p:nvPr/>
        </p:nvGrpSpPr>
        <p:grpSpPr bwMode="auto">
          <a:xfrm>
            <a:off x="1143000" y="3154363"/>
            <a:ext cx="1447800" cy="381000"/>
            <a:chOff x="1632" y="2688"/>
            <a:chExt cx="912" cy="240"/>
          </a:xfrm>
        </p:grpSpPr>
        <p:sp>
          <p:nvSpPr>
            <p:cNvPr id="462903" name="Rectangle 55"/>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  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62904" name="AutoShape 56"/>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6" name="Group 57"/>
          <p:cNvGrpSpPr/>
          <p:nvPr/>
        </p:nvGrpSpPr>
        <p:grpSpPr bwMode="auto">
          <a:xfrm>
            <a:off x="3733800" y="3154363"/>
            <a:ext cx="1447800" cy="381000"/>
            <a:chOff x="1632" y="2688"/>
            <a:chExt cx="912" cy="240"/>
          </a:xfrm>
        </p:grpSpPr>
        <p:sp>
          <p:nvSpPr>
            <p:cNvPr id="462906" name="Rectangle 58"/>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62907" name="AutoShape 59"/>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7" name="Group 60"/>
          <p:cNvGrpSpPr/>
          <p:nvPr/>
        </p:nvGrpSpPr>
        <p:grpSpPr bwMode="auto">
          <a:xfrm>
            <a:off x="6477000" y="3154363"/>
            <a:ext cx="1447800" cy="381000"/>
            <a:chOff x="1632" y="2688"/>
            <a:chExt cx="912" cy="240"/>
          </a:xfrm>
        </p:grpSpPr>
        <p:sp>
          <p:nvSpPr>
            <p:cNvPr id="462909" name="Rectangle 61"/>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62910" name="AutoShape 62"/>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8" name="Group 63"/>
          <p:cNvGrpSpPr/>
          <p:nvPr/>
        </p:nvGrpSpPr>
        <p:grpSpPr bwMode="auto">
          <a:xfrm>
            <a:off x="609600" y="5592763"/>
            <a:ext cx="8066088" cy="846137"/>
            <a:chOff x="384" y="3523"/>
            <a:chExt cx="4896" cy="473"/>
          </a:xfrm>
        </p:grpSpPr>
        <p:sp>
          <p:nvSpPr>
            <p:cNvPr id="462912" name="Text Box 64"/>
            <p:cNvSpPr txBox="1">
              <a:spLocks noChangeArrowheads="1"/>
            </p:cNvSpPr>
            <p:nvPr/>
          </p:nvSpPr>
          <p:spPr bwMode="auto">
            <a:xfrm>
              <a:off x="624" y="3747"/>
              <a:ext cx="597" cy="205"/>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grpSp>
          <p:nvGrpSpPr>
            <p:cNvPr id="9" name="Group 65"/>
            <p:cNvGrpSpPr/>
            <p:nvPr/>
          </p:nvGrpSpPr>
          <p:grpSpPr bwMode="auto">
            <a:xfrm>
              <a:off x="384" y="3523"/>
              <a:ext cx="1248" cy="240"/>
              <a:chOff x="480" y="3120"/>
              <a:chExt cx="1248" cy="240"/>
            </a:xfrm>
          </p:grpSpPr>
          <p:sp>
            <p:nvSpPr>
              <p:cNvPr id="462914" name="Rectangle 6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a:t>
                </a:r>
                <a:r>
                  <a:rPr kumimoji="1" lang="zh-CN" altLang="en-US" sz="1800" b="1">
                    <a:solidFill>
                      <a:schemeClr val="hlink"/>
                    </a:solidFill>
                    <a:latin typeface="Arial" panose="020B0604020202020204" pitchFamily="34" charset="0"/>
                  </a:rPr>
                  <a:t> </a:t>
                </a:r>
                <a:r>
                  <a:rPr kumimoji="1" lang="en-US" altLang="zh-CN" sz="2400" b="1">
                    <a:solidFill>
                      <a:schemeClr val="hlink"/>
                    </a:solidFill>
                    <a:latin typeface="Arial" panose="020B0604020202020204" pitchFamily="34" charset="0"/>
                  </a:rPr>
                  <a:t>HA</a:t>
                </a:r>
                <a:r>
                  <a:rPr kumimoji="1" lang="en-US" altLang="zh-CN" sz="2400" b="1" baseline="-25000">
                    <a:solidFill>
                      <a:schemeClr val="hlink"/>
                    </a:solidFill>
                    <a:latin typeface="Arial" panose="020B0604020202020204" pitchFamily="34" charset="0"/>
                  </a:rPr>
                  <a:t>1</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2400" b="1">
                    <a:solidFill>
                      <a:schemeClr val="hlink"/>
                    </a:solidFill>
                    <a:latin typeface="Arial" panose="020B0604020202020204" pitchFamily="34" charset="0"/>
                  </a:rPr>
                  <a:t>HA</a:t>
                </a:r>
                <a:r>
                  <a:rPr kumimoji="1" lang="en-US" altLang="zh-CN" sz="2400" b="1" baseline="-25000">
                    <a:solidFill>
                      <a:schemeClr val="hlink"/>
                    </a:solidFill>
                    <a:latin typeface="Arial" panose="020B0604020202020204" pitchFamily="34" charset="0"/>
                  </a:rPr>
                  <a:t>3</a:t>
                </a:r>
                <a:endParaRPr kumimoji="1" lang="en-US" altLang="zh-CN" sz="2400" b="1" baseline="-25000">
                  <a:solidFill>
                    <a:schemeClr val="hlink"/>
                  </a:solidFill>
                  <a:latin typeface="Arial" panose="020B0604020202020204" pitchFamily="34" charset="0"/>
                </a:endParaRPr>
              </a:p>
            </p:txBody>
          </p:sp>
          <p:sp>
            <p:nvSpPr>
              <p:cNvPr id="462915" name="AutoShape 6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10" name="Group 68"/>
            <p:cNvGrpSpPr/>
            <p:nvPr/>
          </p:nvGrpSpPr>
          <p:grpSpPr bwMode="auto">
            <a:xfrm>
              <a:off x="2208" y="3523"/>
              <a:ext cx="1248" cy="240"/>
              <a:chOff x="480" y="3120"/>
              <a:chExt cx="1248" cy="240"/>
            </a:xfrm>
          </p:grpSpPr>
          <p:sp>
            <p:nvSpPr>
              <p:cNvPr id="462917" name="Rectangle 69"/>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a:t>
                </a:r>
                <a:r>
                  <a:rPr kumimoji="1" lang="zh-CN" altLang="en-US" sz="2400" b="1">
                    <a:solidFill>
                      <a:srgbClr val="333399"/>
                    </a:solidFill>
                    <a:latin typeface="Arial" panose="020B0604020202020204" pitchFamily="34" charset="0"/>
                  </a:rPr>
                  <a:t> </a:t>
                </a:r>
                <a:r>
                  <a:rPr kumimoji="1" lang="en-US" altLang="zh-CN" sz="2400" b="1">
                    <a:solidFill>
                      <a:schemeClr val="hlink"/>
                    </a:solidFill>
                    <a:latin typeface="Arial" panose="020B0604020202020204" pitchFamily="34" charset="0"/>
                  </a:rPr>
                  <a:t>HA</a:t>
                </a:r>
                <a:r>
                  <a:rPr kumimoji="1" lang="en-US" altLang="zh-CN" sz="2400" b="1" baseline="-25000">
                    <a:solidFill>
                      <a:schemeClr val="hlink"/>
                    </a:solidFill>
                    <a:latin typeface="Arial" panose="020B0604020202020204" pitchFamily="34" charset="0"/>
                  </a:rPr>
                  <a:t>4</a:t>
                </a:r>
                <a:r>
                  <a:rPr kumimoji="1" lang="en-US" altLang="zh-CN" sz="1800">
                    <a:solidFill>
                      <a:schemeClr val="hlink"/>
                    </a:solidFill>
                    <a:latin typeface="Arial" panose="020B0604020202020204" pitchFamily="34" charset="0"/>
                  </a:rPr>
                  <a:t> </a:t>
                </a:r>
                <a:r>
                  <a:rPr kumimoji="1" lang="zh-CN" altLang="en-US" sz="1800">
                    <a:solidFill>
                      <a:srgbClr val="333399"/>
                    </a:solidFill>
                    <a:latin typeface="Arial" panose="020B0604020202020204" pitchFamily="34" charset="0"/>
                  </a:rPr>
                  <a:t>到</a:t>
                </a:r>
                <a:r>
                  <a:rPr kumimoji="1" lang="zh-CN" altLang="en-US" sz="2400" b="1">
                    <a:solidFill>
                      <a:schemeClr val="hlink"/>
                    </a:solidFill>
                    <a:latin typeface="Arial" panose="020B0604020202020204" pitchFamily="34" charset="0"/>
                  </a:rPr>
                  <a:t> </a:t>
                </a:r>
                <a:r>
                  <a:rPr kumimoji="1" lang="en-US" altLang="zh-CN" sz="2400" b="1">
                    <a:solidFill>
                      <a:schemeClr val="hlink"/>
                    </a:solidFill>
                    <a:latin typeface="Arial" panose="020B0604020202020204" pitchFamily="34" charset="0"/>
                  </a:rPr>
                  <a:t>HA</a:t>
                </a:r>
                <a:r>
                  <a:rPr kumimoji="1" lang="en-US" altLang="zh-CN" sz="2400" b="1" baseline="-25000">
                    <a:solidFill>
                      <a:schemeClr val="hlink"/>
                    </a:solidFill>
                    <a:latin typeface="Arial" panose="020B0604020202020204" pitchFamily="34" charset="0"/>
                  </a:rPr>
                  <a:t>5</a:t>
                </a:r>
                <a:endParaRPr kumimoji="1" lang="en-US" altLang="zh-CN" sz="2400" b="1" baseline="-25000">
                  <a:solidFill>
                    <a:schemeClr val="hlink"/>
                  </a:solidFill>
                  <a:latin typeface="Arial" panose="020B0604020202020204" pitchFamily="34" charset="0"/>
                </a:endParaRPr>
              </a:p>
            </p:txBody>
          </p:sp>
          <p:sp>
            <p:nvSpPr>
              <p:cNvPr id="462918" name="AutoShape 7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11" name="Group 71"/>
            <p:cNvGrpSpPr/>
            <p:nvPr/>
          </p:nvGrpSpPr>
          <p:grpSpPr bwMode="auto">
            <a:xfrm>
              <a:off x="4032" y="3523"/>
              <a:ext cx="1248" cy="240"/>
              <a:chOff x="480" y="3120"/>
              <a:chExt cx="1248" cy="240"/>
            </a:xfrm>
          </p:grpSpPr>
          <p:sp>
            <p:nvSpPr>
              <p:cNvPr id="462920" name="Rectangle 72"/>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2400" b="1">
                    <a:solidFill>
                      <a:schemeClr val="hlink"/>
                    </a:solidFill>
                    <a:latin typeface="Arial" panose="020B0604020202020204" pitchFamily="34" charset="0"/>
                  </a:rPr>
                  <a:t>HA</a:t>
                </a:r>
                <a:r>
                  <a:rPr kumimoji="1" lang="en-US" altLang="zh-CN" sz="2400" b="1" baseline="-25000">
                    <a:solidFill>
                      <a:schemeClr val="hlink"/>
                    </a:solidFill>
                    <a:latin typeface="Arial" panose="020B0604020202020204" pitchFamily="34" charset="0"/>
                  </a:rPr>
                  <a:t>6</a:t>
                </a:r>
                <a:r>
                  <a:rPr kumimoji="1" lang="en-US" altLang="zh-CN" sz="2400" b="1">
                    <a:solidFill>
                      <a:schemeClr val="hlink"/>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2400" b="1">
                    <a:solidFill>
                      <a:schemeClr val="hlink"/>
                    </a:solidFill>
                    <a:latin typeface="Arial" panose="020B0604020202020204" pitchFamily="34" charset="0"/>
                  </a:rPr>
                  <a:t>HA</a:t>
                </a:r>
                <a:r>
                  <a:rPr kumimoji="1" lang="en-US" altLang="zh-CN" sz="2400" b="1" baseline="-25000">
                    <a:solidFill>
                      <a:schemeClr val="hlink"/>
                    </a:solidFill>
                    <a:latin typeface="Arial" panose="020B0604020202020204" pitchFamily="34" charset="0"/>
                  </a:rPr>
                  <a:t>2</a:t>
                </a:r>
                <a:endParaRPr kumimoji="1" lang="en-US" altLang="zh-CN" sz="2400" b="1" baseline="-25000">
                  <a:solidFill>
                    <a:schemeClr val="hlink"/>
                  </a:solidFill>
                  <a:latin typeface="Arial" panose="020B0604020202020204" pitchFamily="34" charset="0"/>
                </a:endParaRPr>
              </a:p>
            </p:txBody>
          </p:sp>
          <p:sp>
            <p:nvSpPr>
              <p:cNvPr id="462921" name="AutoShape 7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sp>
          <p:nvSpPr>
            <p:cNvPr id="462922" name="Text Box 74"/>
            <p:cNvSpPr txBox="1">
              <a:spLocks noChangeArrowheads="1"/>
            </p:cNvSpPr>
            <p:nvPr/>
          </p:nvSpPr>
          <p:spPr bwMode="auto">
            <a:xfrm>
              <a:off x="4320" y="3791"/>
              <a:ext cx="598" cy="205"/>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62923" name="Text Box 75"/>
            <p:cNvSpPr txBox="1">
              <a:spLocks noChangeArrowheads="1"/>
            </p:cNvSpPr>
            <p:nvPr/>
          </p:nvSpPr>
          <p:spPr bwMode="auto">
            <a:xfrm>
              <a:off x="2505" y="3791"/>
              <a:ext cx="597" cy="205"/>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grpSp>
      <p:sp>
        <p:nvSpPr>
          <p:cNvPr id="462924" name="AutoShape 76"/>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462925" name="Text Box 77"/>
          <p:cNvSpPr txBox="1">
            <a:spLocks noChangeArrowheads="1"/>
          </p:cNvSpPr>
          <p:nvPr/>
        </p:nvSpPr>
        <p:spPr bwMode="auto">
          <a:xfrm>
            <a:off x="2095500" y="2316163"/>
            <a:ext cx="11493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 </a:t>
            </a:r>
            <a:r>
              <a:rPr kumimoji="1" lang="zh-CN" altLang="en-US" sz="1800">
                <a:solidFill>
                  <a:srgbClr val="333399"/>
                </a:solidFill>
                <a:latin typeface="Arial" panose="020B0604020202020204" pitchFamily="34" charset="0"/>
              </a:rPr>
              <a:t>数据报</a:t>
            </a:r>
            <a:endParaRPr kumimoji="1" lang="zh-CN" altLang="en-US" sz="1800">
              <a:solidFill>
                <a:srgbClr val="333399"/>
              </a:solidFill>
              <a:latin typeface="Arial" panose="020B0604020202020204" pitchFamily="34" charset="0"/>
            </a:endParaRPr>
          </a:p>
        </p:txBody>
      </p:sp>
      <p:sp>
        <p:nvSpPr>
          <p:cNvPr id="462926" name="Rectangle 78"/>
          <p:cNvSpPr>
            <a:spLocks noChangeArrowheads="1"/>
          </p:cNvSpPr>
          <p:nvPr/>
        </p:nvSpPr>
        <p:spPr bwMode="auto">
          <a:xfrm>
            <a:off x="0" y="0"/>
            <a:ext cx="9144000" cy="1989138"/>
          </a:xfrm>
          <a:prstGeom prst="rect">
            <a:avLst/>
          </a:prstGeom>
          <a:solidFill>
            <a:srgbClr val="FFFF99"/>
          </a:solidFill>
          <a:ln w="9525">
            <a:noFill/>
            <a:miter lim="800000"/>
          </a:ln>
          <a:effectLst/>
        </p:spPr>
        <p:txBody>
          <a:bodyPr wrap="none" anchor="ctr"/>
          <a:lstStyle/>
          <a:p>
            <a:endParaRPr lang="zh-CN" altLang="en-US"/>
          </a:p>
        </p:txBody>
      </p:sp>
      <p:sp>
        <p:nvSpPr>
          <p:cNvPr id="462927" name="Text Box 79"/>
          <p:cNvSpPr txBox="1">
            <a:spLocks noChangeArrowheads="1"/>
          </p:cNvSpPr>
          <p:nvPr/>
        </p:nvSpPr>
        <p:spPr bwMode="auto">
          <a:xfrm>
            <a:off x="1955930" y="404813"/>
            <a:ext cx="5271828" cy="934679"/>
          </a:xfrm>
          <a:prstGeom prst="rect">
            <a:avLst/>
          </a:prstGeom>
          <a:solidFill>
            <a:srgbClr val="CCECFF"/>
          </a:solidFill>
          <a:ln w="9525">
            <a:solidFill>
              <a:srgbClr val="333399"/>
            </a:solidFill>
            <a:miter lim="800000"/>
          </a:ln>
          <a:effectLst/>
        </p:spPr>
        <p:txBody>
          <a:bodyPr wrap="none">
            <a:spAutoFit/>
          </a:bodyPr>
          <a:lstStyle/>
          <a:p>
            <a:pPr algn="ctr">
              <a:lnSpc>
                <a:spcPct val="120000"/>
              </a:lnSpc>
            </a:pPr>
            <a:r>
              <a:rPr lang="zh-CN" altLang="en-US" sz="2400" dirty="0">
                <a:solidFill>
                  <a:srgbClr val="333399"/>
                </a:solidFill>
                <a:latin typeface="Arial" panose="020B0604020202020204" pitchFamily="34" charset="0"/>
              </a:rPr>
              <a:t>在具体的物理网络的链路层</a:t>
            </a:r>
            <a:endParaRPr lang="zh-CN" altLang="en-US" sz="2400" dirty="0">
              <a:solidFill>
                <a:srgbClr val="333399"/>
              </a:solidFill>
              <a:latin typeface="Arial" panose="020B0604020202020204" pitchFamily="34" charset="0"/>
            </a:endParaRPr>
          </a:p>
          <a:p>
            <a:pPr algn="ctr">
              <a:lnSpc>
                <a:spcPct val="120000"/>
              </a:lnSpc>
            </a:pPr>
            <a:r>
              <a:rPr lang="zh-CN" altLang="en-US" sz="2400" dirty="0">
                <a:solidFill>
                  <a:srgbClr val="333399"/>
                </a:solidFill>
                <a:latin typeface="Arial" panose="020B0604020202020204" pitchFamily="34" charset="0"/>
              </a:rPr>
              <a:t>只能看见 </a:t>
            </a:r>
            <a:r>
              <a:rPr lang="en-US" altLang="zh-CN" sz="2400" dirty="0">
                <a:solidFill>
                  <a:srgbClr val="333399"/>
                </a:solidFill>
                <a:latin typeface="Arial" panose="020B0604020202020204" pitchFamily="34" charset="0"/>
              </a:rPr>
              <a:t>MAC </a:t>
            </a:r>
            <a:r>
              <a:rPr lang="zh-CN" altLang="en-US" sz="2400" dirty="0">
                <a:solidFill>
                  <a:srgbClr val="333399"/>
                </a:solidFill>
                <a:latin typeface="Arial" panose="020B0604020202020204" pitchFamily="34" charset="0"/>
              </a:rPr>
              <a:t>帧而看不见 </a:t>
            </a:r>
            <a:r>
              <a:rPr lang="en-US" altLang="zh-CN" sz="2400" dirty="0">
                <a:solidFill>
                  <a:srgbClr val="333399"/>
                </a:solidFill>
                <a:latin typeface="Arial" panose="020B0604020202020204" pitchFamily="34" charset="0"/>
              </a:rPr>
              <a:t>IP </a:t>
            </a:r>
            <a:r>
              <a:rPr lang="zh-CN" altLang="en-US" sz="2400" dirty="0">
                <a:solidFill>
                  <a:srgbClr val="333399"/>
                </a:solidFill>
                <a:latin typeface="Arial" panose="020B0604020202020204" pitchFamily="34" charset="0"/>
              </a:rPr>
              <a:t>数据报 </a:t>
            </a:r>
            <a:endParaRPr lang="zh-CN" altLang="en-US" sz="2400" dirty="0">
              <a:solidFill>
                <a:srgbClr val="33339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2873"/>
                                        </p:tgtEl>
                                        <p:attrNameLst>
                                          <p:attrName>style.visibility</p:attrName>
                                        </p:attrNameLst>
                                      </p:cBhvr>
                                      <p:to>
                                        <p:strVal val="visible"/>
                                      </p:to>
                                    </p:set>
                                    <p:animEffect transition="in" filter="blinds(horizontal)">
                                      <p:cBhvr>
                                        <p:cTn id="7" dur="500"/>
                                        <p:tgtEl>
                                          <p:spTgt spid="4628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2880"/>
                                        </p:tgtEl>
                                        <p:attrNameLst>
                                          <p:attrName>style.visibility</p:attrName>
                                        </p:attrNameLst>
                                      </p:cBhvr>
                                      <p:to>
                                        <p:strVal val="visible"/>
                                      </p:to>
                                    </p:set>
                                    <p:animEffect transition="in" filter="blinds(horizontal)">
                                      <p:cBhvr>
                                        <p:cTn id="12" dur="500"/>
                                        <p:tgtEl>
                                          <p:spTgt spid="4628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62876"/>
                                        </p:tgtEl>
                                        <p:attrNameLst>
                                          <p:attrName>style.visibility</p:attrName>
                                        </p:attrNameLst>
                                      </p:cBhvr>
                                      <p:to>
                                        <p:strVal val="visible"/>
                                      </p:to>
                                    </p:set>
                                    <p:animEffect transition="in" filter="blinds(horizontal)">
                                      <p:cBhvr>
                                        <p:cTn id="17" dur="500"/>
                                        <p:tgtEl>
                                          <p:spTgt spid="4628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2875"/>
                                        </p:tgtEl>
                                        <p:attrNameLst>
                                          <p:attrName>style.visibility</p:attrName>
                                        </p:attrNameLst>
                                      </p:cBhvr>
                                      <p:to>
                                        <p:strVal val="visible"/>
                                      </p:to>
                                    </p:set>
                                    <p:animEffect transition="in" filter="blinds(horizontal)">
                                      <p:cBhvr>
                                        <p:cTn id="22" dur="500"/>
                                        <p:tgtEl>
                                          <p:spTgt spid="46287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62874">
                                            <p:txEl>
                                              <p:pRg st="0" end="0"/>
                                            </p:txEl>
                                          </p:spTgt>
                                        </p:tgtEl>
                                        <p:attrNameLst>
                                          <p:attrName>style.visibility</p:attrName>
                                        </p:attrNameLst>
                                      </p:cBhvr>
                                      <p:to>
                                        <p:strVal val="visible"/>
                                      </p:to>
                                    </p:set>
                                    <p:animEffect transition="in" filter="blinds(horizontal)">
                                      <p:cBhvr>
                                        <p:cTn id="27" dur="500"/>
                                        <p:tgtEl>
                                          <p:spTgt spid="46287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62879"/>
                                        </p:tgtEl>
                                        <p:attrNameLst>
                                          <p:attrName>style.visibility</p:attrName>
                                        </p:attrNameLst>
                                      </p:cBhvr>
                                      <p:to>
                                        <p:strVal val="visible"/>
                                      </p:to>
                                    </p:set>
                                    <p:animEffect transition="in" filter="blinds(horizontal)">
                                      <p:cBhvr>
                                        <p:cTn id="32" dur="500"/>
                                        <p:tgtEl>
                                          <p:spTgt spid="46287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75" grpId="0"/>
      <p:bldP spid="462876" grpId="0"/>
      <p:bldP spid="462879" grpId="0"/>
      <p:bldP spid="46288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Freeform 2"/>
          <p:cNvSpPr/>
          <p:nvPr/>
        </p:nvSpPr>
        <p:spPr bwMode="auto">
          <a:xfrm>
            <a:off x="2362200" y="5160963"/>
            <a:ext cx="395288"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1827" name="Freeform 3"/>
          <p:cNvSpPr/>
          <p:nvPr/>
        </p:nvSpPr>
        <p:spPr bwMode="auto">
          <a:xfrm>
            <a:off x="4951413" y="5159375"/>
            <a:ext cx="395287"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1828" name="Line 4"/>
          <p:cNvSpPr>
            <a:spLocks noChangeShapeType="1"/>
          </p:cNvSpPr>
          <p:nvPr/>
        </p:nvSpPr>
        <p:spPr bwMode="auto">
          <a:xfrm rot="-5400000">
            <a:off x="8113713" y="5172075"/>
            <a:ext cx="533400" cy="3175"/>
          </a:xfrm>
          <a:prstGeom prst="line">
            <a:avLst/>
          </a:prstGeom>
          <a:noFill/>
          <a:ln w="28575">
            <a:solidFill>
              <a:srgbClr val="333399"/>
            </a:solidFill>
            <a:round/>
          </a:ln>
          <a:effectLst/>
        </p:spPr>
        <p:txBody>
          <a:bodyPr wrap="none" anchor="ctr"/>
          <a:lstStyle/>
          <a:p>
            <a:endParaRPr lang="zh-CN" altLang="en-US"/>
          </a:p>
        </p:txBody>
      </p:sp>
      <p:sp>
        <p:nvSpPr>
          <p:cNvPr id="461829" name="Line 5"/>
          <p:cNvSpPr>
            <a:spLocks noChangeShapeType="1"/>
          </p:cNvSpPr>
          <p:nvPr/>
        </p:nvSpPr>
        <p:spPr bwMode="auto">
          <a:xfrm rot="-5400000">
            <a:off x="192088" y="5172075"/>
            <a:ext cx="533400" cy="3175"/>
          </a:xfrm>
          <a:prstGeom prst="line">
            <a:avLst/>
          </a:prstGeom>
          <a:noFill/>
          <a:ln w="28575">
            <a:solidFill>
              <a:srgbClr val="333399"/>
            </a:solidFill>
            <a:round/>
          </a:ln>
          <a:effectLst/>
        </p:spPr>
        <p:txBody>
          <a:bodyPr wrap="none" anchor="ctr"/>
          <a:lstStyle/>
          <a:p>
            <a:endParaRPr lang="zh-CN" altLang="en-US"/>
          </a:p>
        </p:txBody>
      </p:sp>
      <p:sp>
        <p:nvSpPr>
          <p:cNvPr id="461830"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1831"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1832"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1833"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1843" name="Line 19"/>
          <p:cNvSpPr>
            <a:spLocks noChangeShapeType="1"/>
          </p:cNvSpPr>
          <p:nvPr/>
        </p:nvSpPr>
        <p:spPr bwMode="auto">
          <a:xfrm>
            <a:off x="152400" y="5440363"/>
            <a:ext cx="2590800" cy="0"/>
          </a:xfrm>
          <a:prstGeom prst="line">
            <a:avLst/>
          </a:prstGeom>
          <a:noFill/>
          <a:ln w="57150">
            <a:solidFill>
              <a:srgbClr val="333399"/>
            </a:solidFill>
            <a:round/>
          </a:ln>
          <a:effectLst/>
        </p:spPr>
        <p:txBody>
          <a:bodyPr wrap="none" anchor="ctr"/>
          <a:lstStyle/>
          <a:p>
            <a:endParaRPr lang="zh-CN" altLang="en-US"/>
          </a:p>
        </p:txBody>
      </p:sp>
      <p:grpSp>
        <p:nvGrpSpPr>
          <p:cNvPr id="2" name="Group 20"/>
          <p:cNvGrpSpPr/>
          <p:nvPr/>
        </p:nvGrpSpPr>
        <p:grpSpPr bwMode="auto">
          <a:xfrm>
            <a:off x="228600" y="2420938"/>
            <a:ext cx="685800" cy="1447800"/>
            <a:chOff x="672" y="528"/>
            <a:chExt cx="432" cy="912"/>
          </a:xfrm>
        </p:grpSpPr>
        <p:sp>
          <p:nvSpPr>
            <p:cNvPr id="461845"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1846"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1847"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61848" name="Text Box 24"/>
          <p:cNvSpPr txBox="1">
            <a:spLocks noChangeArrowheads="1"/>
          </p:cNvSpPr>
          <p:nvPr/>
        </p:nvSpPr>
        <p:spPr bwMode="auto">
          <a:xfrm>
            <a:off x="265113" y="3430588"/>
            <a:ext cx="4841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1849" name="Text Box 25"/>
          <p:cNvSpPr txBox="1">
            <a:spLocks noChangeArrowheads="1"/>
          </p:cNvSpPr>
          <p:nvPr/>
        </p:nvSpPr>
        <p:spPr bwMode="auto">
          <a:xfrm>
            <a:off x="215900" y="48498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1850" name="Text Box 26"/>
          <p:cNvSpPr txBox="1">
            <a:spLocks noChangeArrowheads="1"/>
          </p:cNvSpPr>
          <p:nvPr/>
        </p:nvSpPr>
        <p:spPr bwMode="auto">
          <a:xfrm>
            <a:off x="4824413" y="4811713"/>
            <a:ext cx="5857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61851" name="Text Box 27"/>
          <p:cNvSpPr txBox="1">
            <a:spLocks noChangeArrowheads="1"/>
          </p:cNvSpPr>
          <p:nvPr/>
        </p:nvSpPr>
        <p:spPr bwMode="auto">
          <a:xfrm>
            <a:off x="33274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61852" name="Text Box 28"/>
          <p:cNvSpPr txBox="1">
            <a:spLocks noChangeArrowheads="1"/>
          </p:cNvSpPr>
          <p:nvPr/>
        </p:nvSpPr>
        <p:spPr bwMode="auto">
          <a:xfrm>
            <a:off x="2133600" y="480536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61853" name="Line 29"/>
          <p:cNvSpPr>
            <a:spLocks noChangeShapeType="1"/>
          </p:cNvSpPr>
          <p:nvPr/>
        </p:nvSpPr>
        <p:spPr bwMode="auto">
          <a:xfrm>
            <a:off x="838200" y="3611563"/>
            <a:ext cx="1905000" cy="0"/>
          </a:xfrm>
          <a:prstGeom prst="line">
            <a:avLst/>
          </a:prstGeom>
          <a:noFill/>
          <a:ln w="28575">
            <a:solidFill>
              <a:schemeClr val="tx1"/>
            </a:solidFill>
            <a:prstDash val="dash"/>
            <a:round/>
          </a:ln>
          <a:effectLst/>
        </p:spPr>
        <p:txBody>
          <a:bodyPr wrap="none" anchor="ctr"/>
          <a:lstStyle/>
          <a:p>
            <a:endParaRPr lang="zh-CN" altLang="en-US"/>
          </a:p>
        </p:txBody>
      </p:sp>
      <p:sp>
        <p:nvSpPr>
          <p:cNvPr id="461854" name="Line 30"/>
          <p:cNvSpPr>
            <a:spLocks noChangeShapeType="1"/>
          </p:cNvSpPr>
          <p:nvPr/>
        </p:nvSpPr>
        <p:spPr bwMode="auto">
          <a:xfrm>
            <a:off x="5943600" y="5440363"/>
            <a:ext cx="2971800" cy="0"/>
          </a:xfrm>
          <a:prstGeom prst="line">
            <a:avLst/>
          </a:prstGeom>
          <a:noFill/>
          <a:ln w="57150">
            <a:solidFill>
              <a:srgbClr val="333399"/>
            </a:solidFill>
            <a:round/>
          </a:ln>
          <a:effectLst/>
        </p:spPr>
        <p:txBody>
          <a:bodyPr wrap="none" anchor="ctr"/>
          <a:lstStyle/>
          <a:p>
            <a:endParaRPr lang="zh-CN" altLang="en-US"/>
          </a:p>
        </p:txBody>
      </p:sp>
      <p:sp>
        <p:nvSpPr>
          <p:cNvPr id="461855" name="Text Box 31"/>
          <p:cNvSpPr txBox="1">
            <a:spLocks noChangeArrowheads="1"/>
          </p:cNvSpPr>
          <p:nvPr/>
        </p:nvSpPr>
        <p:spPr bwMode="auto">
          <a:xfrm>
            <a:off x="6007100" y="4799013"/>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61856" name="Text Box 32"/>
          <p:cNvSpPr txBox="1">
            <a:spLocks noChangeArrowheads="1"/>
          </p:cNvSpPr>
          <p:nvPr/>
        </p:nvSpPr>
        <p:spPr bwMode="auto">
          <a:xfrm>
            <a:off x="8128000" y="4814888"/>
            <a:ext cx="5857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61857" name="Text Box 33"/>
          <p:cNvSpPr txBox="1">
            <a:spLocks noChangeArrowheads="1"/>
          </p:cNvSpPr>
          <p:nvPr/>
        </p:nvSpPr>
        <p:spPr bwMode="auto">
          <a:xfrm>
            <a:off x="6007100" y="37099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6</a:t>
            </a:r>
            <a:endParaRPr kumimoji="1" lang="en-US" altLang="zh-CN" sz="1800">
              <a:solidFill>
                <a:srgbClr val="333399"/>
              </a:solidFill>
              <a:latin typeface="Arial" panose="020B0604020202020204" pitchFamily="34" charset="0"/>
            </a:endParaRPr>
          </a:p>
        </p:txBody>
      </p:sp>
      <p:sp>
        <p:nvSpPr>
          <p:cNvPr id="461858" name="Text Box 34"/>
          <p:cNvSpPr txBox="1">
            <a:spLocks noChangeArrowheads="1"/>
          </p:cNvSpPr>
          <p:nvPr/>
        </p:nvSpPr>
        <p:spPr bwMode="auto">
          <a:xfrm>
            <a:off x="107950" y="20605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sp>
        <p:nvSpPr>
          <p:cNvPr id="461859" name="Text Box 35"/>
          <p:cNvSpPr txBox="1">
            <a:spLocks noChangeArrowheads="1"/>
          </p:cNvSpPr>
          <p:nvPr/>
        </p:nvSpPr>
        <p:spPr bwMode="auto">
          <a:xfrm>
            <a:off x="8032750" y="2035175"/>
            <a:ext cx="954088" cy="366713"/>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主机 </a:t>
            </a:r>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61860"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1861" name="Text Box 37"/>
          <p:cNvSpPr txBox="1">
            <a:spLocks noChangeArrowheads="1"/>
          </p:cNvSpPr>
          <p:nvPr/>
        </p:nvSpPr>
        <p:spPr bwMode="auto">
          <a:xfrm>
            <a:off x="2616200" y="2887663"/>
            <a:ext cx="1182688"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a:solidFill>
                <a:srgbClr val="333399"/>
              </a:solidFill>
              <a:latin typeface="Arial" panose="020B0604020202020204" pitchFamily="34" charset="0"/>
            </a:endParaRPr>
          </a:p>
        </p:txBody>
      </p:sp>
      <p:grpSp>
        <p:nvGrpSpPr>
          <p:cNvPr id="3" name="Group 40"/>
          <p:cNvGrpSpPr/>
          <p:nvPr/>
        </p:nvGrpSpPr>
        <p:grpSpPr bwMode="auto">
          <a:xfrm>
            <a:off x="8153400" y="2420938"/>
            <a:ext cx="685800" cy="1447800"/>
            <a:chOff x="672" y="528"/>
            <a:chExt cx="432" cy="912"/>
          </a:xfrm>
        </p:grpSpPr>
        <p:sp>
          <p:nvSpPr>
            <p:cNvPr id="461865"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1866"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sp>
          <p:nvSpPr>
            <p:cNvPr id="461867"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p:spPr>
          <p:txBody>
            <a:bodyPr wrap="none" anchor="ctr"/>
            <a:lstStyle/>
            <a:p>
              <a:endParaRPr lang="zh-CN" altLang="en-US"/>
            </a:p>
          </p:txBody>
        </p:sp>
      </p:grpSp>
      <p:sp>
        <p:nvSpPr>
          <p:cNvPr id="461868" name="Text Box 44"/>
          <p:cNvSpPr txBox="1">
            <a:spLocks noChangeArrowheads="1"/>
          </p:cNvSpPr>
          <p:nvPr/>
        </p:nvSpPr>
        <p:spPr bwMode="auto">
          <a:xfrm>
            <a:off x="8202613" y="3435350"/>
            <a:ext cx="4841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sp>
        <p:nvSpPr>
          <p:cNvPr id="461869" name="Text Box 45"/>
          <p:cNvSpPr txBox="1">
            <a:spLocks noChangeArrowheads="1"/>
          </p:cNvSpPr>
          <p:nvPr/>
        </p:nvSpPr>
        <p:spPr bwMode="auto">
          <a:xfrm>
            <a:off x="332105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4</a:t>
            </a:r>
            <a:endParaRPr kumimoji="1" lang="en-US" altLang="zh-CN" sz="1800">
              <a:solidFill>
                <a:srgbClr val="333399"/>
              </a:solidFill>
              <a:latin typeface="Arial" panose="020B0604020202020204" pitchFamily="34" charset="0"/>
            </a:endParaRPr>
          </a:p>
        </p:txBody>
      </p:sp>
      <p:sp>
        <p:nvSpPr>
          <p:cNvPr id="461870" name="Text Box 46"/>
          <p:cNvSpPr txBox="1">
            <a:spLocks noChangeArrowheads="1"/>
          </p:cNvSpPr>
          <p:nvPr/>
        </p:nvSpPr>
        <p:spPr bwMode="auto">
          <a:xfrm>
            <a:off x="2286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3</a:t>
            </a:r>
            <a:endParaRPr kumimoji="1" lang="en-US" altLang="zh-CN" sz="1800">
              <a:solidFill>
                <a:srgbClr val="333399"/>
              </a:solidFill>
              <a:latin typeface="Arial" panose="020B0604020202020204" pitchFamily="34" charset="0"/>
            </a:endParaRPr>
          </a:p>
        </p:txBody>
      </p:sp>
      <p:sp>
        <p:nvSpPr>
          <p:cNvPr id="461871" name="Line 47"/>
          <p:cNvSpPr>
            <a:spLocks noChangeShapeType="1"/>
          </p:cNvSpPr>
          <p:nvPr/>
        </p:nvSpPr>
        <p:spPr bwMode="auto">
          <a:xfrm>
            <a:off x="3276600" y="3611563"/>
            <a:ext cx="2057400" cy="0"/>
          </a:xfrm>
          <a:prstGeom prst="line">
            <a:avLst/>
          </a:prstGeom>
          <a:noFill/>
          <a:ln w="28575">
            <a:solidFill>
              <a:schemeClr val="tx1"/>
            </a:solidFill>
            <a:prstDash val="dash"/>
            <a:round/>
          </a:ln>
          <a:effectLst/>
        </p:spPr>
        <p:txBody>
          <a:bodyPr wrap="none" anchor="ctr"/>
          <a:lstStyle/>
          <a:p>
            <a:endParaRPr lang="zh-CN" altLang="en-US"/>
          </a:p>
        </p:txBody>
      </p:sp>
      <p:sp>
        <p:nvSpPr>
          <p:cNvPr id="461872" name="AutoShape 4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a:effectLst/>
        </p:spPr>
        <p:txBody>
          <a:bodyPr wrap="none" anchor="ctr"/>
          <a:lstStyle/>
          <a:p>
            <a:endParaRPr lang="zh-CN" altLang="en-US"/>
          </a:p>
        </p:txBody>
      </p:sp>
      <p:sp>
        <p:nvSpPr>
          <p:cNvPr id="461873" name="Line 49"/>
          <p:cNvSpPr>
            <a:spLocks noChangeShapeType="1"/>
          </p:cNvSpPr>
          <p:nvPr/>
        </p:nvSpPr>
        <p:spPr bwMode="auto">
          <a:xfrm>
            <a:off x="5943600" y="3611563"/>
            <a:ext cx="2209800" cy="0"/>
          </a:xfrm>
          <a:prstGeom prst="line">
            <a:avLst/>
          </a:prstGeom>
          <a:noFill/>
          <a:ln w="28575">
            <a:solidFill>
              <a:schemeClr val="tx1"/>
            </a:solidFill>
            <a:prstDash val="dash"/>
            <a:round/>
          </a:ln>
          <a:effectLst/>
        </p:spPr>
        <p:txBody>
          <a:bodyPr wrap="none" anchor="ctr"/>
          <a:lstStyle/>
          <a:p>
            <a:endParaRPr lang="zh-CN" altLang="en-US"/>
          </a:p>
        </p:txBody>
      </p:sp>
      <p:sp>
        <p:nvSpPr>
          <p:cNvPr id="461874" name="Text Box 50"/>
          <p:cNvSpPr txBox="1">
            <a:spLocks noChangeArrowheads="1"/>
          </p:cNvSpPr>
          <p:nvPr/>
        </p:nvSpPr>
        <p:spPr bwMode="auto">
          <a:xfrm>
            <a:off x="4953000" y="3697288"/>
            <a:ext cx="4841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5</a:t>
            </a:r>
            <a:endParaRPr kumimoji="1" lang="en-US" altLang="zh-CN" sz="1800">
              <a:solidFill>
                <a:srgbClr val="333399"/>
              </a:solidFill>
              <a:latin typeface="Arial" panose="020B0604020202020204" pitchFamily="34" charset="0"/>
            </a:endParaRPr>
          </a:p>
        </p:txBody>
      </p:sp>
      <p:sp>
        <p:nvSpPr>
          <p:cNvPr id="461875" name="Line 51"/>
          <p:cNvSpPr>
            <a:spLocks noChangeShapeType="1"/>
          </p:cNvSpPr>
          <p:nvPr/>
        </p:nvSpPr>
        <p:spPr bwMode="auto">
          <a:xfrm>
            <a:off x="3352800" y="5440363"/>
            <a:ext cx="1905000" cy="0"/>
          </a:xfrm>
          <a:prstGeom prst="line">
            <a:avLst/>
          </a:prstGeom>
          <a:noFill/>
          <a:ln w="57150">
            <a:solidFill>
              <a:srgbClr val="333399"/>
            </a:solidFill>
            <a:round/>
          </a:ln>
          <a:effectLst/>
        </p:spPr>
        <p:txBody>
          <a:bodyPr wrap="none" anchor="ctr"/>
          <a:lstStyle/>
          <a:p>
            <a:endParaRPr lang="zh-CN" altLang="en-US"/>
          </a:p>
        </p:txBody>
      </p:sp>
      <p:sp>
        <p:nvSpPr>
          <p:cNvPr id="461876" name="Freeform 52"/>
          <p:cNvSpPr/>
          <p:nvPr/>
        </p:nvSpPr>
        <p:spPr bwMode="auto">
          <a:xfrm flipH="1">
            <a:off x="5921375" y="5156200"/>
            <a:ext cx="341313" cy="284163"/>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1877" name="Freeform 53"/>
          <p:cNvSpPr/>
          <p:nvPr/>
        </p:nvSpPr>
        <p:spPr bwMode="auto">
          <a:xfrm flipH="1">
            <a:off x="3233738" y="5162550"/>
            <a:ext cx="423862" cy="279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ln>
          <a:effectLst/>
        </p:spPr>
        <p:txBody>
          <a:bodyPr wrap="none" anchor="ctr"/>
          <a:lstStyle/>
          <a:p>
            <a:endParaRPr lang="zh-CN" altLang="en-US"/>
          </a:p>
        </p:txBody>
      </p:sp>
      <p:sp>
        <p:nvSpPr>
          <p:cNvPr id="461878" name="Text Box 54"/>
          <p:cNvSpPr txBox="1">
            <a:spLocks noChangeArrowheads="1"/>
          </p:cNvSpPr>
          <p:nvPr/>
        </p:nvSpPr>
        <p:spPr bwMode="auto">
          <a:xfrm>
            <a:off x="5218113" y="2862263"/>
            <a:ext cx="1182687" cy="366712"/>
          </a:xfrm>
          <a:prstGeom prst="rect">
            <a:avLst/>
          </a:prstGeom>
          <a:noFill/>
          <a:ln w="9525">
            <a:noFill/>
            <a:miter lim="800000"/>
          </a:ln>
          <a:effectLst/>
        </p:spPr>
        <p:txBody>
          <a:bodyPr wrap="none">
            <a:spAutoFit/>
          </a:bodyPr>
          <a:lstStyle/>
          <a:p>
            <a:r>
              <a:rPr kumimoji="1" lang="zh-CN" altLang="en-US" sz="1800">
                <a:solidFill>
                  <a:srgbClr val="333399"/>
                </a:solidFill>
                <a:latin typeface="Arial" panose="020B0604020202020204" pitchFamily="34" charset="0"/>
              </a:rPr>
              <a:t>路由器 </a:t>
            </a:r>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a:solidFill>
                <a:srgbClr val="333399"/>
              </a:solidFill>
              <a:latin typeface="Arial" panose="020B0604020202020204" pitchFamily="34" charset="0"/>
            </a:endParaRPr>
          </a:p>
        </p:txBody>
      </p:sp>
      <p:grpSp>
        <p:nvGrpSpPr>
          <p:cNvPr id="4" name="Group 55"/>
          <p:cNvGrpSpPr/>
          <p:nvPr/>
        </p:nvGrpSpPr>
        <p:grpSpPr bwMode="auto">
          <a:xfrm>
            <a:off x="1143000" y="3154363"/>
            <a:ext cx="1447800" cy="381000"/>
            <a:chOff x="1632" y="2688"/>
            <a:chExt cx="912" cy="240"/>
          </a:xfrm>
        </p:grpSpPr>
        <p:sp>
          <p:nvSpPr>
            <p:cNvPr id="461880" name="Rectangle 56"/>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  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61881" name="AutoShape 5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5" name="Group 58"/>
          <p:cNvGrpSpPr/>
          <p:nvPr/>
        </p:nvGrpSpPr>
        <p:grpSpPr bwMode="auto">
          <a:xfrm>
            <a:off x="3733800" y="3154363"/>
            <a:ext cx="1447800" cy="381000"/>
            <a:chOff x="1632" y="2688"/>
            <a:chExt cx="912" cy="240"/>
          </a:xfrm>
        </p:grpSpPr>
        <p:sp>
          <p:nvSpPr>
            <p:cNvPr id="461883" name="Rectangle 59"/>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61884" name="AutoShape 6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6" name="Group 61"/>
          <p:cNvGrpSpPr/>
          <p:nvPr/>
        </p:nvGrpSpPr>
        <p:grpSpPr bwMode="auto">
          <a:xfrm>
            <a:off x="6477000" y="3154363"/>
            <a:ext cx="1447800" cy="381000"/>
            <a:chOff x="1632" y="2688"/>
            <a:chExt cx="912" cy="240"/>
          </a:xfrm>
        </p:grpSpPr>
        <p:sp>
          <p:nvSpPr>
            <p:cNvPr id="461886" name="Rectangle 62"/>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p:spPr>
          <p:txBody>
            <a:bodyPr wrap="none" anchor="ctr"/>
            <a:lstStyle/>
            <a:p>
              <a:pPr algn="ctr"/>
              <a:r>
                <a:rPr kumimoji="1" lang="en-US" altLang="zh-CN" sz="1800">
                  <a:solidFill>
                    <a:srgbClr val="333399"/>
                  </a:solidFill>
                  <a:latin typeface="Arial" panose="020B0604020202020204" pitchFamily="34" charset="0"/>
                </a:rPr>
                <a:t>IP</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 IP</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61887" name="AutoShape 6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p:spPr>
          <p:txBody>
            <a:bodyPr wrap="none" anchor="ctr"/>
            <a:lstStyle/>
            <a:p>
              <a:endParaRPr lang="zh-CN" altLang="en-US"/>
            </a:p>
          </p:txBody>
        </p:sp>
      </p:grpSp>
      <p:grpSp>
        <p:nvGrpSpPr>
          <p:cNvPr id="7" name="Group 82"/>
          <p:cNvGrpSpPr/>
          <p:nvPr/>
        </p:nvGrpSpPr>
        <p:grpSpPr bwMode="auto">
          <a:xfrm>
            <a:off x="609600" y="5592763"/>
            <a:ext cx="7772400" cy="792162"/>
            <a:chOff x="384" y="3523"/>
            <a:chExt cx="4896" cy="499"/>
          </a:xfrm>
        </p:grpSpPr>
        <p:sp>
          <p:nvSpPr>
            <p:cNvPr id="461863" name="Text Box 39"/>
            <p:cNvSpPr txBox="1">
              <a:spLocks noChangeArrowheads="1"/>
            </p:cNvSpPr>
            <p:nvPr/>
          </p:nvSpPr>
          <p:spPr bwMode="auto">
            <a:xfrm>
              <a:off x="624" y="3747"/>
              <a:ext cx="620" cy="231"/>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grpSp>
          <p:nvGrpSpPr>
            <p:cNvPr id="8" name="Group 64"/>
            <p:cNvGrpSpPr/>
            <p:nvPr/>
          </p:nvGrpSpPr>
          <p:grpSpPr bwMode="auto">
            <a:xfrm>
              <a:off x="384" y="3523"/>
              <a:ext cx="1248" cy="240"/>
              <a:chOff x="480" y="3120"/>
              <a:chExt cx="1248" cy="240"/>
            </a:xfrm>
          </p:grpSpPr>
          <p:sp>
            <p:nvSpPr>
              <p:cNvPr id="461889" name="Rectangle 65"/>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1</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461890" name="AutoShape 6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9" name="Group 67"/>
            <p:cNvGrpSpPr/>
            <p:nvPr/>
          </p:nvGrpSpPr>
          <p:grpSpPr bwMode="auto">
            <a:xfrm>
              <a:off x="2208" y="3523"/>
              <a:ext cx="1248" cy="240"/>
              <a:chOff x="480" y="3120"/>
              <a:chExt cx="1248" cy="240"/>
            </a:xfrm>
          </p:grpSpPr>
          <p:sp>
            <p:nvSpPr>
              <p:cNvPr id="461892" name="Rectangle 68"/>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4</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5</a:t>
                </a:r>
                <a:endParaRPr kumimoji="1" lang="en-US" altLang="zh-CN" sz="1800" baseline="-25000">
                  <a:solidFill>
                    <a:srgbClr val="333399"/>
                  </a:solidFill>
                  <a:latin typeface="Arial" panose="020B0604020202020204" pitchFamily="34" charset="0"/>
                </a:endParaRPr>
              </a:p>
            </p:txBody>
          </p:sp>
          <p:sp>
            <p:nvSpPr>
              <p:cNvPr id="461893" name="AutoShape 6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grpSp>
          <p:nvGrpSpPr>
            <p:cNvPr id="10" name="Group 70"/>
            <p:cNvGrpSpPr/>
            <p:nvPr/>
          </p:nvGrpSpPr>
          <p:grpSpPr bwMode="auto">
            <a:xfrm>
              <a:off x="4032" y="3523"/>
              <a:ext cx="1248" cy="240"/>
              <a:chOff x="480" y="3120"/>
              <a:chExt cx="1248" cy="240"/>
            </a:xfrm>
          </p:grpSpPr>
          <p:sp>
            <p:nvSpPr>
              <p:cNvPr id="461895" name="Rectangle 71"/>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p:spPr>
            <p:txBody>
              <a:bodyPr wrap="none" anchor="ctr"/>
              <a:lstStyle/>
              <a:p>
                <a:pPr algn="ctr"/>
                <a:r>
                  <a:rPr kumimoji="1" lang="zh-CN" altLang="en-US" sz="1800">
                    <a:solidFill>
                      <a:srgbClr val="333399"/>
                    </a:solidFill>
                    <a:latin typeface="Arial" panose="020B0604020202020204" pitchFamily="34" charset="0"/>
                  </a:rPr>
                  <a:t>从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6</a:t>
                </a: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到 </a:t>
                </a:r>
                <a:r>
                  <a:rPr kumimoji="1" lang="en-US" altLang="zh-CN" sz="1800">
                    <a:solidFill>
                      <a:srgbClr val="333399"/>
                    </a:solidFill>
                    <a:latin typeface="Arial" panose="020B0604020202020204" pitchFamily="34" charset="0"/>
                  </a:rPr>
                  <a:t>HA</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461896" name="AutoShape 7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p:spPr>
            <p:txBody>
              <a:bodyPr wrap="none" anchor="ctr"/>
              <a:lstStyle/>
              <a:p>
                <a:endParaRPr lang="zh-CN" altLang="en-US"/>
              </a:p>
            </p:txBody>
          </p:sp>
        </p:grpSp>
        <p:sp>
          <p:nvSpPr>
            <p:cNvPr id="461897" name="Text Box 73"/>
            <p:cNvSpPr txBox="1">
              <a:spLocks noChangeArrowheads="1"/>
            </p:cNvSpPr>
            <p:nvPr/>
          </p:nvSpPr>
          <p:spPr bwMode="auto">
            <a:xfrm>
              <a:off x="4320" y="3791"/>
              <a:ext cx="620" cy="231"/>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sp>
          <p:nvSpPr>
            <p:cNvPr id="461898" name="Text Box 74"/>
            <p:cNvSpPr txBox="1">
              <a:spLocks noChangeArrowheads="1"/>
            </p:cNvSpPr>
            <p:nvPr/>
          </p:nvSpPr>
          <p:spPr bwMode="auto">
            <a:xfrm>
              <a:off x="2505" y="3791"/>
              <a:ext cx="620" cy="231"/>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MAC </a:t>
              </a:r>
              <a:r>
                <a:rPr kumimoji="1" lang="zh-CN" altLang="en-US" sz="1800">
                  <a:solidFill>
                    <a:srgbClr val="333399"/>
                  </a:solidFill>
                  <a:latin typeface="Arial" panose="020B0604020202020204" pitchFamily="34" charset="0"/>
                </a:rPr>
                <a:t>帧</a:t>
              </a:r>
              <a:endParaRPr kumimoji="1" lang="zh-CN" altLang="en-US" sz="1800">
                <a:solidFill>
                  <a:srgbClr val="333399"/>
                </a:solidFill>
                <a:latin typeface="Arial" panose="020B0604020202020204" pitchFamily="34" charset="0"/>
              </a:endParaRPr>
            </a:p>
          </p:txBody>
        </p:sp>
      </p:grpSp>
      <p:sp>
        <p:nvSpPr>
          <p:cNvPr id="461899" name="AutoShape 7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a:effectLst/>
        </p:spPr>
        <p:txBody>
          <a:bodyPr rot="10800000" wrap="none" anchor="ctr"/>
          <a:lstStyle/>
          <a:p>
            <a:pPr algn="ctr"/>
            <a:endParaRPr kumimoji="1" lang="zh-CN" altLang="zh-CN" sz="1800">
              <a:solidFill>
                <a:srgbClr val="333399"/>
              </a:solidFill>
              <a:latin typeface="Arial" panose="020B0604020202020204" pitchFamily="34" charset="0"/>
            </a:endParaRPr>
          </a:p>
        </p:txBody>
      </p:sp>
      <p:sp>
        <p:nvSpPr>
          <p:cNvPr id="461900" name="Text Box 76"/>
          <p:cNvSpPr txBox="1">
            <a:spLocks noChangeArrowheads="1"/>
          </p:cNvSpPr>
          <p:nvPr/>
        </p:nvSpPr>
        <p:spPr bwMode="auto">
          <a:xfrm>
            <a:off x="2095500" y="2316163"/>
            <a:ext cx="11493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IP </a:t>
            </a:r>
            <a:r>
              <a:rPr kumimoji="1" lang="zh-CN" altLang="en-US" sz="1800">
                <a:solidFill>
                  <a:srgbClr val="333399"/>
                </a:solidFill>
                <a:latin typeface="Arial" panose="020B0604020202020204" pitchFamily="34" charset="0"/>
              </a:rPr>
              <a:t>数据报</a:t>
            </a:r>
            <a:endParaRPr kumimoji="1" lang="zh-CN" altLang="en-US" sz="1800">
              <a:solidFill>
                <a:srgbClr val="333399"/>
              </a:solidFill>
              <a:latin typeface="Arial" panose="020B0604020202020204" pitchFamily="34" charset="0"/>
            </a:endParaRPr>
          </a:p>
        </p:txBody>
      </p:sp>
      <p:sp>
        <p:nvSpPr>
          <p:cNvPr id="461904" name="Rectangle 80"/>
          <p:cNvSpPr>
            <a:spLocks noChangeArrowheads="1"/>
          </p:cNvSpPr>
          <p:nvPr/>
        </p:nvSpPr>
        <p:spPr bwMode="auto">
          <a:xfrm>
            <a:off x="0" y="0"/>
            <a:ext cx="9144000" cy="1989138"/>
          </a:xfrm>
          <a:prstGeom prst="rect">
            <a:avLst/>
          </a:prstGeom>
          <a:solidFill>
            <a:srgbClr val="FFFF99"/>
          </a:solidFill>
          <a:ln w="9525">
            <a:noFill/>
            <a:miter lim="800000"/>
          </a:ln>
          <a:effectLst/>
        </p:spPr>
        <p:txBody>
          <a:bodyPr wrap="none" anchor="ctr"/>
          <a:lstStyle/>
          <a:p>
            <a:endParaRPr lang="zh-CN" altLang="en-US"/>
          </a:p>
        </p:txBody>
      </p:sp>
      <p:sp>
        <p:nvSpPr>
          <p:cNvPr id="461905" name="Text Box 81"/>
          <p:cNvSpPr txBox="1">
            <a:spLocks noChangeArrowheads="1"/>
          </p:cNvSpPr>
          <p:nvPr/>
        </p:nvSpPr>
        <p:spPr bwMode="auto">
          <a:xfrm>
            <a:off x="1532360" y="-26988"/>
            <a:ext cx="6117379" cy="1682577"/>
          </a:xfrm>
          <a:prstGeom prst="rect">
            <a:avLst/>
          </a:prstGeom>
          <a:solidFill>
            <a:srgbClr val="CCECFF"/>
          </a:solidFill>
          <a:ln w="9525">
            <a:solidFill>
              <a:srgbClr val="333399"/>
            </a:solidFill>
            <a:miter lim="800000"/>
          </a:ln>
          <a:effectLst/>
        </p:spPr>
        <p:txBody>
          <a:bodyPr wrap="none">
            <a:spAutoFit/>
          </a:bodyPr>
          <a:lstStyle/>
          <a:p>
            <a:pPr algn="ctr">
              <a:lnSpc>
                <a:spcPct val="110000"/>
              </a:lnSpc>
            </a:pPr>
            <a:r>
              <a:rPr lang="en-US" altLang="zh-CN" sz="2400" dirty="0">
                <a:solidFill>
                  <a:srgbClr val="333399"/>
                </a:solidFill>
                <a:latin typeface="Arial" panose="020B0604020202020204" pitchFamily="34" charset="0"/>
              </a:rPr>
              <a:t>IP</a:t>
            </a:r>
            <a:r>
              <a:rPr lang="zh-CN" altLang="en-US" sz="2400" dirty="0">
                <a:solidFill>
                  <a:srgbClr val="333399"/>
                </a:solidFill>
                <a:latin typeface="Arial" panose="020B0604020202020204" pitchFamily="34" charset="0"/>
              </a:rPr>
              <a:t>层抽象的互联网屏蔽了下层很复杂的细节</a:t>
            </a:r>
            <a:endParaRPr lang="zh-CN" altLang="en-US" sz="2400" dirty="0">
              <a:solidFill>
                <a:srgbClr val="333399"/>
              </a:solidFill>
              <a:latin typeface="Arial" panose="020B0604020202020204" pitchFamily="34" charset="0"/>
            </a:endParaRPr>
          </a:p>
          <a:p>
            <a:pPr algn="ctr">
              <a:lnSpc>
                <a:spcPct val="110000"/>
              </a:lnSpc>
            </a:pPr>
            <a:r>
              <a:rPr lang="zh-CN" altLang="en-US" sz="2400" dirty="0">
                <a:solidFill>
                  <a:srgbClr val="333399"/>
                </a:solidFill>
                <a:latin typeface="Arial" panose="020B0604020202020204" pitchFamily="34" charset="0"/>
              </a:rPr>
              <a:t>在抽象的网络层上讨论问题，就能够使用</a:t>
            </a:r>
            <a:endParaRPr lang="zh-CN" altLang="en-US" sz="2400" dirty="0">
              <a:solidFill>
                <a:srgbClr val="333399"/>
              </a:solidFill>
              <a:latin typeface="Arial" panose="020B0604020202020204" pitchFamily="34" charset="0"/>
            </a:endParaRPr>
          </a:p>
          <a:p>
            <a:pPr algn="ctr">
              <a:lnSpc>
                <a:spcPct val="110000"/>
              </a:lnSpc>
            </a:pPr>
            <a:r>
              <a:rPr lang="zh-CN" altLang="en-US" sz="2400" dirty="0">
                <a:solidFill>
                  <a:srgbClr val="333399"/>
                </a:solidFill>
                <a:latin typeface="Arial" panose="020B0604020202020204" pitchFamily="34" charset="0"/>
              </a:rPr>
              <a:t>统一的、抽象的 </a:t>
            </a:r>
            <a:r>
              <a:rPr lang="en-US" altLang="zh-CN" sz="2400" dirty="0">
                <a:solidFill>
                  <a:srgbClr val="333399"/>
                </a:solidFill>
                <a:latin typeface="Arial" panose="020B0604020202020204" pitchFamily="34" charset="0"/>
              </a:rPr>
              <a:t>IP </a:t>
            </a:r>
            <a:r>
              <a:rPr lang="zh-CN" altLang="en-US" sz="2400" dirty="0">
                <a:solidFill>
                  <a:srgbClr val="333399"/>
                </a:solidFill>
                <a:latin typeface="Arial" panose="020B0604020202020204" pitchFamily="34" charset="0"/>
              </a:rPr>
              <a:t>地址</a:t>
            </a:r>
            <a:endParaRPr lang="zh-CN" altLang="en-US" sz="2400" dirty="0">
              <a:solidFill>
                <a:srgbClr val="333399"/>
              </a:solidFill>
              <a:latin typeface="Arial" panose="020B0604020202020204" pitchFamily="34" charset="0"/>
            </a:endParaRPr>
          </a:p>
          <a:p>
            <a:pPr algn="ctr">
              <a:lnSpc>
                <a:spcPct val="110000"/>
              </a:lnSpc>
            </a:pPr>
            <a:r>
              <a:rPr lang="zh-CN" altLang="en-US" sz="2400" dirty="0">
                <a:solidFill>
                  <a:srgbClr val="333399"/>
                </a:solidFill>
                <a:latin typeface="Arial" panose="020B0604020202020204" pitchFamily="34" charset="0"/>
              </a:rPr>
              <a:t>研究主机和主机或主机和路由器之间的通信 </a:t>
            </a:r>
            <a:endParaRPr lang="zh-CN" altLang="en-US" sz="2400" dirty="0">
              <a:solidFill>
                <a:srgbClr val="33339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1853"/>
                                        </p:tgtEl>
                                        <p:attrNameLst>
                                          <p:attrName>style.visibility</p:attrName>
                                        </p:attrNameLst>
                                      </p:cBhvr>
                                      <p:to>
                                        <p:strVal val="visible"/>
                                      </p:to>
                                    </p:set>
                                    <p:animEffect transition="in" filter="blinds(horizontal)">
                                      <p:cBhvr>
                                        <p:cTn id="10" dur="500"/>
                                        <p:tgtEl>
                                          <p:spTgt spid="46185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61900"/>
                                        </p:tgtEl>
                                        <p:attrNameLst>
                                          <p:attrName>style.visibility</p:attrName>
                                        </p:attrNameLst>
                                      </p:cBhvr>
                                      <p:to>
                                        <p:strVal val="visible"/>
                                      </p:to>
                                    </p:set>
                                    <p:animEffect transition="in" filter="blinds(horizontal)">
                                      <p:cBhvr>
                                        <p:cTn id="13" dur="500"/>
                                        <p:tgtEl>
                                          <p:spTgt spid="46190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61899"/>
                                        </p:tgtEl>
                                        <p:attrNameLst>
                                          <p:attrName>style.visibility</p:attrName>
                                        </p:attrNameLst>
                                      </p:cBhvr>
                                      <p:to>
                                        <p:strVal val="visible"/>
                                      </p:to>
                                    </p:set>
                                    <p:animEffect transition="in" filter="blinds(horizontal)">
                                      <p:cBhvr>
                                        <p:cTn id="16" dur="500"/>
                                        <p:tgtEl>
                                          <p:spTgt spid="46189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61871"/>
                                        </p:tgtEl>
                                        <p:attrNameLst>
                                          <p:attrName>style.visibility</p:attrName>
                                        </p:attrNameLst>
                                      </p:cBhvr>
                                      <p:to>
                                        <p:strVal val="visible"/>
                                      </p:to>
                                    </p:set>
                                    <p:animEffect transition="in" filter="blinds(horizontal)">
                                      <p:cBhvr>
                                        <p:cTn id="21" dur="500"/>
                                        <p:tgtEl>
                                          <p:spTgt spid="461871"/>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61873"/>
                                        </p:tgtEl>
                                        <p:attrNameLst>
                                          <p:attrName>style.visibility</p:attrName>
                                        </p:attrNameLst>
                                      </p:cBhvr>
                                      <p:to>
                                        <p:strVal val="visible"/>
                                      </p:to>
                                    </p:set>
                                    <p:animEffect transition="in" filter="blinds(horizontal)">
                                      <p:cBhvr>
                                        <p:cTn id="29" dur="500"/>
                                        <p:tgtEl>
                                          <p:spTgt spid="461873"/>
                                        </p:tgtEl>
                                      </p:cBhvr>
                                    </p:animEffect>
                                  </p:childTnLst>
                                </p:cTn>
                              </p:par>
                              <p:par>
                                <p:cTn id="30" presetID="3" presetClass="entr" presetSubtype="1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61826"/>
                                        </p:tgtEl>
                                        <p:attrNameLst>
                                          <p:attrName>style.visibility</p:attrName>
                                        </p:attrNameLst>
                                      </p:cBhvr>
                                      <p:to>
                                        <p:strVal val="visible"/>
                                      </p:to>
                                    </p:set>
                                    <p:animEffect transition="in" filter="blinds(horizontal)">
                                      <p:cBhvr>
                                        <p:cTn id="37" dur="500"/>
                                        <p:tgtEl>
                                          <p:spTgt spid="46182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61827"/>
                                        </p:tgtEl>
                                        <p:attrNameLst>
                                          <p:attrName>style.visibility</p:attrName>
                                        </p:attrNameLst>
                                      </p:cBhvr>
                                      <p:to>
                                        <p:strVal val="visible"/>
                                      </p:to>
                                    </p:set>
                                    <p:animEffect transition="in" filter="blinds(horizontal)">
                                      <p:cBhvr>
                                        <p:cTn id="40" dur="500"/>
                                        <p:tgtEl>
                                          <p:spTgt spid="46182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61828"/>
                                        </p:tgtEl>
                                        <p:attrNameLst>
                                          <p:attrName>style.visibility</p:attrName>
                                        </p:attrNameLst>
                                      </p:cBhvr>
                                      <p:to>
                                        <p:strVal val="visible"/>
                                      </p:to>
                                    </p:set>
                                    <p:animEffect transition="in" filter="blinds(horizontal)">
                                      <p:cBhvr>
                                        <p:cTn id="43" dur="500"/>
                                        <p:tgtEl>
                                          <p:spTgt spid="46182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461829"/>
                                        </p:tgtEl>
                                        <p:attrNameLst>
                                          <p:attrName>style.visibility</p:attrName>
                                        </p:attrNameLst>
                                      </p:cBhvr>
                                      <p:to>
                                        <p:strVal val="visible"/>
                                      </p:to>
                                    </p:set>
                                    <p:animEffect transition="in" filter="blinds(horizontal)">
                                      <p:cBhvr>
                                        <p:cTn id="46" dur="500"/>
                                        <p:tgtEl>
                                          <p:spTgt spid="46182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461843"/>
                                        </p:tgtEl>
                                        <p:attrNameLst>
                                          <p:attrName>style.visibility</p:attrName>
                                        </p:attrNameLst>
                                      </p:cBhvr>
                                      <p:to>
                                        <p:strVal val="visible"/>
                                      </p:to>
                                    </p:set>
                                    <p:animEffect transition="in" filter="blinds(horizontal)">
                                      <p:cBhvr>
                                        <p:cTn id="49" dur="500"/>
                                        <p:tgtEl>
                                          <p:spTgt spid="46184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461849"/>
                                        </p:tgtEl>
                                        <p:attrNameLst>
                                          <p:attrName>style.visibility</p:attrName>
                                        </p:attrNameLst>
                                      </p:cBhvr>
                                      <p:to>
                                        <p:strVal val="visible"/>
                                      </p:to>
                                    </p:set>
                                    <p:animEffect transition="in" filter="blinds(horizontal)">
                                      <p:cBhvr>
                                        <p:cTn id="52" dur="500"/>
                                        <p:tgtEl>
                                          <p:spTgt spid="461849"/>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461850"/>
                                        </p:tgtEl>
                                        <p:attrNameLst>
                                          <p:attrName>style.visibility</p:attrName>
                                        </p:attrNameLst>
                                      </p:cBhvr>
                                      <p:to>
                                        <p:strVal val="visible"/>
                                      </p:to>
                                    </p:set>
                                    <p:animEffect transition="in" filter="blinds(horizontal)">
                                      <p:cBhvr>
                                        <p:cTn id="55" dur="500"/>
                                        <p:tgtEl>
                                          <p:spTgt spid="46185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461851"/>
                                        </p:tgtEl>
                                        <p:attrNameLst>
                                          <p:attrName>style.visibility</p:attrName>
                                        </p:attrNameLst>
                                      </p:cBhvr>
                                      <p:to>
                                        <p:strVal val="visible"/>
                                      </p:to>
                                    </p:set>
                                    <p:animEffect transition="in" filter="blinds(horizontal)">
                                      <p:cBhvr>
                                        <p:cTn id="58" dur="500"/>
                                        <p:tgtEl>
                                          <p:spTgt spid="46185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461852"/>
                                        </p:tgtEl>
                                        <p:attrNameLst>
                                          <p:attrName>style.visibility</p:attrName>
                                        </p:attrNameLst>
                                      </p:cBhvr>
                                      <p:to>
                                        <p:strVal val="visible"/>
                                      </p:to>
                                    </p:set>
                                    <p:animEffect transition="in" filter="blinds(horizontal)">
                                      <p:cBhvr>
                                        <p:cTn id="61" dur="500"/>
                                        <p:tgtEl>
                                          <p:spTgt spid="461852"/>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461854"/>
                                        </p:tgtEl>
                                        <p:attrNameLst>
                                          <p:attrName>style.visibility</p:attrName>
                                        </p:attrNameLst>
                                      </p:cBhvr>
                                      <p:to>
                                        <p:strVal val="visible"/>
                                      </p:to>
                                    </p:set>
                                    <p:animEffect transition="in" filter="blinds(horizontal)">
                                      <p:cBhvr>
                                        <p:cTn id="64" dur="500"/>
                                        <p:tgtEl>
                                          <p:spTgt spid="461854"/>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461856"/>
                                        </p:tgtEl>
                                        <p:attrNameLst>
                                          <p:attrName>style.visibility</p:attrName>
                                        </p:attrNameLst>
                                      </p:cBhvr>
                                      <p:to>
                                        <p:strVal val="visible"/>
                                      </p:to>
                                    </p:set>
                                    <p:animEffect transition="in" filter="blinds(horizontal)">
                                      <p:cBhvr>
                                        <p:cTn id="67" dur="500"/>
                                        <p:tgtEl>
                                          <p:spTgt spid="461856"/>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461875"/>
                                        </p:tgtEl>
                                        <p:attrNameLst>
                                          <p:attrName>style.visibility</p:attrName>
                                        </p:attrNameLst>
                                      </p:cBhvr>
                                      <p:to>
                                        <p:strVal val="visible"/>
                                      </p:to>
                                    </p:set>
                                    <p:animEffect transition="in" filter="blinds(horizontal)">
                                      <p:cBhvr>
                                        <p:cTn id="70" dur="500"/>
                                        <p:tgtEl>
                                          <p:spTgt spid="461875"/>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461876"/>
                                        </p:tgtEl>
                                        <p:attrNameLst>
                                          <p:attrName>style.visibility</p:attrName>
                                        </p:attrNameLst>
                                      </p:cBhvr>
                                      <p:to>
                                        <p:strVal val="visible"/>
                                      </p:to>
                                    </p:set>
                                    <p:animEffect transition="in" filter="blinds(horizontal)">
                                      <p:cBhvr>
                                        <p:cTn id="73" dur="500"/>
                                        <p:tgtEl>
                                          <p:spTgt spid="461876"/>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461877"/>
                                        </p:tgtEl>
                                        <p:attrNameLst>
                                          <p:attrName>style.visibility</p:attrName>
                                        </p:attrNameLst>
                                      </p:cBhvr>
                                      <p:to>
                                        <p:strVal val="visible"/>
                                      </p:to>
                                    </p:set>
                                    <p:animEffect transition="in" filter="blinds(horizontal)">
                                      <p:cBhvr>
                                        <p:cTn id="76" dur="500"/>
                                        <p:tgtEl>
                                          <p:spTgt spid="461877"/>
                                        </p:tgtEl>
                                      </p:cBhvr>
                                    </p:animEffect>
                                  </p:childTnLst>
                                </p:cTn>
                              </p:par>
                              <p:par>
                                <p:cTn id="77" presetID="3" presetClass="entr" presetSubtype="1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blinds(horizontal)">
                                      <p:cBhvr>
                                        <p:cTn id="79" dur="500"/>
                                        <p:tgtEl>
                                          <p:spTgt spid="7"/>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61855"/>
                                        </p:tgtEl>
                                        <p:attrNameLst>
                                          <p:attrName>style.visibility</p:attrName>
                                        </p:attrNameLst>
                                      </p:cBhvr>
                                      <p:to>
                                        <p:strVal val="visible"/>
                                      </p:to>
                                    </p:set>
                                    <p:animEffect transition="in" filter="blinds(horizontal)">
                                      <p:cBhvr>
                                        <p:cTn id="82" dur="500"/>
                                        <p:tgtEl>
                                          <p:spTgt spid="461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6" grpId="0" animBg="1"/>
      <p:bldP spid="461827" grpId="0" animBg="1"/>
      <p:bldP spid="461828" grpId="0" animBg="1"/>
      <p:bldP spid="461829" grpId="0" animBg="1"/>
      <p:bldP spid="461843" grpId="0" animBg="1"/>
      <p:bldP spid="461849" grpId="0"/>
      <p:bldP spid="461850" grpId="0"/>
      <p:bldP spid="461851" grpId="0"/>
      <p:bldP spid="461852" grpId="0"/>
      <p:bldP spid="461853" grpId="0" animBg="1"/>
      <p:bldP spid="461854" grpId="0" animBg="1"/>
      <p:bldP spid="461855" grpId="0"/>
      <p:bldP spid="461856" grpId="0"/>
      <p:bldP spid="461871" grpId="0" animBg="1"/>
      <p:bldP spid="461873" grpId="0" animBg="1"/>
      <p:bldP spid="461875" grpId="0" animBg="1"/>
      <p:bldP spid="461876" grpId="0" animBg="1"/>
      <p:bldP spid="461877" grpId="0" animBg="1"/>
      <p:bldP spid="461899" grpId="0" animBg="1"/>
      <p:bldP spid="46190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773CA46-81B6-496F-B926-65106F399666}" type="slidenum">
              <a:rPr lang="en-US" altLang="zh-CN"/>
            </a:fld>
            <a:endParaRPr lang="en-US" altLang="zh-CN"/>
          </a:p>
        </p:txBody>
      </p:sp>
      <p:sp>
        <p:nvSpPr>
          <p:cNvPr id="390189" name="Rectangle 45"/>
          <p:cNvSpPr>
            <a:spLocks noGrp="1" noChangeArrowheads="1"/>
          </p:cNvSpPr>
          <p:nvPr>
            <p:ph type="title"/>
          </p:nvPr>
        </p:nvSpPr>
        <p:spPr>
          <a:xfrm>
            <a:off x="755650" y="549275"/>
            <a:ext cx="7793038" cy="695325"/>
          </a:xfrm>
        </p:spPr>
        <p:txBody>
          <a:bodyPr>
            <a:normAutofit fontScale="90000"/>
          </a:bodyPr>
          <a:lstStyle/>
          <a:p>
            <a:pPr algn="ctr"/>
            <a:r>
              <a:rPr lang="en-US" altLang="zh-CN"/>
              <a:t>4.2.6  IP </a:t>
            </a:r>
            <a:r>
              <a:rPr lang="zh-CN" altLang="en-US"/>
              <a:t>层转发分组的流程 </a:t>
            </a:r>
            <a:endParaRPr lang="zh-CN" altLang="en-US"/>
          </a:p>
        </p:txBody>
      </p:sp>
      <p:sp>
        <p:nvSpPr>
          <p:cNvPr id="390193" name="Rectangle 49"/>
          <p:cNvSpPr>
            <a:spLocks noGrp="1" noChangeArrowheads="1"/>
          </p:cNvSpPr>
          <p:nvPr>
            <p:ph type="body" idx="1"/>
          </p:nvPr>
        </p:nvSpPr>
        <p:spPr>
          <a:xfrm>
            <a:off x="827088" y="1906588"/>
            <a:ext cx="8101012" cy="4546600"/>
          </a:xfrm>
        </p:spPr>
        <p:txBody>
          <a:bodyPr/>
          <a:lstStyle/>
          <a:p>
            <a:pPr>
              <a:lnSpc>
                <a:spcPct val="90000"/>
              </a:lnSpc>
            </a:pPr>
            <a:r>
              <a:rPr lang="zh-CN" altLang="en-US"/>
              <a:t>有四个 </a:t>
            </a:r>
            <a:r>
              <a:rPr lang="en-US" altLang="zh-CN"/>
              <a:t>A </a:t>
            </a:r>
            <a:r>
              <a:rPr lang="zh-CN" altLang="en-US"/>
              <a:t>类网络通过三个路由器连接在一起。每一个网络上都可能有成千上万个主机。</a:t>
            </a:r>
            <a:endParaRPr lang="zh-CN" altLang="en-US"/>
          </a:p>
          <a:p>
            <a:pPr>
              <a:lnSpc>
                <a:spcPct val="90000"/>
              </a:lnSpc>
            </a:pPr>
            <a:r>
              <a:rPr lang="zh-CN" altLang="en-US"/>
              <a:t>可以想像，若按目的主机号来制作路由表，则所得出的路由表就会过于庞大。</a:t>
            </a:r>
            <a:endParaRPr lang="zh-CN" altLang="en-US"/>
          </a:p>
          <a:p>
            <a:pPr>
              <a:lnSpc>
                <a:spcPct val="90000"/>
              </a:lnSpc>
            </a:pPr>
            <a:r>
              <a:rPr lang="zh-CN" altLang="en-US"/>
              <a:t>但若按主机所在的</a:t>
            </a:r>
            <a:r>
              <a:rPr lang="zh-CN" altLang="en-US">
                <a:solidFill>
                  <a:schemeClr val="hlink"/>
                </a:solidFill>
              </a:rPr>
              <a:t>网络地址</a:t>
            </a:r>
            <a:r>
              <a:rPr lang="zh-CN" altLang="en-US"/>
              <a:t>来制作路由表，那么每一个路由器中的路由表就只包含 </a:t>
            </a:r>
            <a:r>
              <a:rPr lang="en-US" altLang="zh-CN" b="1">
                <a:solidFill>
                  <a:schemeClr val="hlink"/>
                </a:solidFill>
              </a:rPr>
              <a:t>4 </a:t>
            </a:r>
            <a:r>
              <a:rPr lang="zh-CN" altLang="en-US" b="1">
                <a:solidFill>
                  <a:schemeClr val="hlink"/>
                </a:solidFill>
              </a:rPr>
              <a:t>个项目</a:t>
            </a:r>
            <a:r>
              <a:rPr lang="zh-CN" altLang="en-US"/>
              <a:t>。这样就可使路由表大大简化。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0193">
                                            <p:txEl>
                                              <p:pRg st="0" end="0"/>
                                            </p:txEl>
                                          </p:spTgt>
                                        </p:tgtEl>
                                        <p:attrNameLst>
                                          <p:attrName>style.visibility</p:attrName>
                                        </p:attrNameLst>
                                      </p:cBhvr>
                                      <p:to>
                                        <p:strVal val="visible"/>
                                      </p:to>
                                    </p:set>
                                    <p:animEffect transition="in" filter="blinds(horizontal)">
                                      <p:cBhvr>
                                        <p:cTn id="7" dur="500"/>
                                        <p:tgtEl>
                                          <p:spTgt spid="390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0193">
                                            <p:txEl>
                                              <p:pRg st="1" end="1"/>
                                            </p:txEl>
                                          </p:spTgt>
                                        </p:tgtEl>
                                        <p:attrNameLst>
                                          <p:attrName>style.visibility</p:attrName>
                                        </p:attrNameLst>
                                      </p:cBhvr>
                                      <p:to>
                                        <p:strVal val="visible"/>
                                      </p:to>
                                    </p:set>
                                    <p:animEffect transition="in" filter="blinds(horizontal)">
                                      <p:cBhvr>
                                        <p:cTn id="12" dur="500"/>
                                        <p:tgtEl>
                                          <p:spTgt spid="3901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0193">
                                            <p:txEl>
                                              <p:pRg st="2" end="2"/>
                                            </p:txEl>
                                          </p:spTgt>
                                        </p:tgtEl>
                                        <p:attrNameLst>
                                          <p:attrName>style.visibility</p:attrName>
                                        </p:attrNameLst>
                                      </p:cBhvr>
                                      <p:to>
                                        <p:strVal val="visible"/>
                                      </p:to>
                                    </p:set>
                                    <p:animEffect transition="in" filter="blinds(horizontal)">
                                      <p:cBhvr>
                                        <p:cTn id="17" dur="500"/>
                                        <p:tgtEl>
                                          <p:spTgt spid="3901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9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8" name="Freeform 4"/>
          <p:cNvSpPr/>
          <p:nvPr/>
        </p:nvSpPr>
        <p:spPr bwMode="auto">
          <a:xfrm>
            <a:off x="2132013" y="2401888"/>
            <a:ext cx="4960937" cy="1089025"/>
          </a:xfrm>
          <a:custGeom>
            <a:avLst/>
            <a:gdLst/>
            <a:ahLst/>
            <a:cxnLst>
              <a:cxn ang="0">
                <a:pos x="0" y="636"/>
              </a:cxn>
              <a:cxn ang="0">
                <a:pos x="1520" y="0"/>
              </a:cxn>
              <a:cxn ang="0">
                <a:pos x="3024" y="636"/>
              </a:cxn>
              <a:cxn ang="0">
                <a:pos x="0" y="636"/>
              </a:cxn>
            </a:cxnLst>
            <a:rect l="0" t="0" r="r" b="b"/>
            <a:pathLst>
              <a:path w="3024" h="636">
                <a:moveTo>
                  <a:pt x="0" y="636"/>
                </a:moveTo>
                <a:lnTo>
                  <a:pt x="1520" y="0"/>
                </a:lnTo>
                <a:lnTo>
                  <a:pt x="3024" y="636"/>
                </a:lnTo>
                <a:lnTo>
                  <a:pt x="0" y="636"/>
                </a:lnTo>
                <a:close/>
              </a:path>
            </a:pathLst>
          </a:custGeom>
          <a:gradFill rotWithShape="1">
            <a:gsLst>
              <a:gs pos="0">
                <a:srgbClr val="FFFF99">
                  <a:gamma/>
                  <a:shade val="81961"/>
                  <a:invGamma/>
                </a:srgbClr>
              </a:gs>
              <a:gs pos="100000">
                <a:srgbClr val="FFFF99"/>
              </a:gs>
            </a:gsLst>
            <a:lin ang="5400000" scaled="1"/>
          </a:gradFill>
          <a:ln w="9525">
            <a:noFill/>
            <a:round/>
          </a:ln>
          <a:effectLst/>
        </p:spPr>
        <p:txBody>
          <a:bodyPr/>
          <a:lstStyle/>
          <a:p>
            <a:endParaRPr lang="zh-CN" altLang="en-US"/>
          </a:p>
        </p:txBody>
      </p:sp>
      <p:grpSp>
        <p:nvGrpSpPr>
          <p:cNvPr id="2" name="Group 5"/>
          <p:cNvGrpSpPr/>
          <p:nvPr/>
        </p:nvGrpSpPr>
        <p:grpSpPr bwMode="auto">
          <a:xfrm>
            <a:off x="0" y="1855788"/>
            <a:ext cx="1273175" cy="914400"/>
            <a:chOff x="912" y="768"/>
            <a:chExt cx="2400" cy="1584"/>
          </a:xfrm>
        </p:grpSpPr>
        <p:sp>
          <p:nvSpPr>
            <p:cNvPr id="482310" name="Oval 6"/>
            <p:cNvSpPr>
              <a:spLocks noChangeArrowheads="1"/>
            </p:cNvSpPr>
            <p:nvPr/>
          </p:nvSpPr>
          <p:spPr bwMode="auto">
            <a:xfrm>
              <a:off x="1751" y="799"/>
              <a:ext cx="1026" cy="628"/>
            </a:xfrm>
            <a:prstGeom prst="ellipse">
              <a:avLst/>
            </a:prstGeom>
            <a:solidFill>
              <a:srgbClr val="CCECFF"/>
            </a:solidFill>
            <a:ln w="9525">
              <a:noFill/>
              <a:round/>
            </a:ln>
          </p:spPr>
          <p:txBody>
            <a:bodyPr/>
            <a:lstStyle/>
            <a:p>
              <a:endParaRPr lang="zh-CN" altLang="en-US"/>
            </a:p>
          </p:txBody>
        </p:sp>
        <p:sp>
          <p:nvSpPr>
            <p:cNvPr id="482311" name="Oval 7"/>
            <p:cNvSpPr>
              <a:spLocks noChangeArrowheads="1"/>
            </p:cNvSpPr>
            <p:nvPr/>
          </p:nvSpPr>
          <p:spPr bwMode="auto">
            <a:xfrm>
              <a:off x="1172" y="972"/>
              <a:ext cx="781" cy="627"/>
            </a:xfrm>
            <a:prstGeom prst="ellipse">
              <a:avLst/>
            </a:prstGeom>
            <a:solidFill>
              <a:srgbClr val="CCECFF"/>
            </a:solidFill>
            <a:ln w="9525">
              <a:noFill/>
              <a:round/>
            </a:ln>
          </p:spPr>
          <p:txBody>
            <a:bodyPr/>
            <a:lstStyle/>
            <a:p>
              <a:endParaRPr lang="zh-CN" altLang="en-US"/>
            </a:p>
          </p:txBody>
        </p:sp>
        <p:sp>
          <p:nvSpPr>
            <p:cNvPr id="482312" name="Oval 8"/>
            <p:cNvSpPr>
              <a:spLocks noChangeArrowheads="1"/>
            </p:cNvSpPr>
            <p:nvPr/>
          </p:nvSpPr>
          <p:spPr bwMode="auto">
            <a:xfrm>
              <a:off x="926" y="1364"/>
              <a:ext cx="521" cy="502"/>
            </a:xfrm>
            <a:prstGeom prst="ellipse">
              <a:avLst/>
            </a:prstGeom>
            <a:solidFill>
              <a:srgbClr val="CCECFF"/>
            </a:solidFill>
            <a:ln w="9525">
              <a:noFill/>
              <a:round/>
            </a:ln>
          </p:spPr>
          <p:txBody>
            <a:bodyPr/>
            <a:lstStyle/>
            <a:p>
              <a:endParaRPr lang="zh-CN" altLang="en-US"/>
            </a:p>
          </p:txBody>
        </p:sp>
        <p:sp>
          <p:nvSpPr>
            <p:cNvPr id="482313" name="Oval 9"/>
            <p:cNvSpPr>
              <a:spLocks noChangeArrowheads="1"/>
            </p:cNvSpPr>
            <p:nvPr/>
          </p:nvSpPr>
          <p:spPr bwMode="auto">
            <a:xfrm>
              <a:off x="1085" y="1599"/>
              <a:ext cx="796" cy="549"/>
            </a:xfrm>
            <a:prstGeom prst="ellipse">
              <a:avLst/>
            </a:prstGeom>
            <a:solidFill>
              <a:srgbClr val="CCECFF"/>
            </a:solidFill>
            <a:ln w="9525">
              <a:noFill/>
              <a:round/>
            </a:ln>
          </p:spPr>
          <p:txBody>
            <a:bodyPr/>
            <a:lstStyle/>
            <a:p>
              <a:endParaRPr lang="zh-CN" altLang="en-US"/>
            </a:p>
          </p:txBody>
        </p:sp>
        <p:sp>
          <p:nvSpPr>
            <p:cNvPr id="482314" name="Oval 10"/>
            <p:cNvSpPr>
              <a:spLocks noChangeArrowheads="1"/>
            </p:cNvSpPr>
            <p:nvPr/>
          </p:nvSpPr>
          <p:spPr bwMode="auto">
            <a:xfrm>
              <a:off x="1664" y="1693"/>
              <a:ext cx="1200" cy="659"/>
            </a:xfrm>
            <a:prstGeom prst="ellipse">
              <a:avLst/>
            </a:prstGeom>
            <a:solidFill>
              <a:srgbClr val="CCECFF"/>
            </a:solidFill>
            <a:ln w="9525">
              <a:noFill/>
              <a:round/>
            </a:ln>
          </p:spPr>
          <p:txBody>
            <a:bodyPr/>
            <a:lstStyle/>
            <a:p>
              <a:endParaRPr lang="zh-CN" altLang="en-US"/>
            </a:p>
          </p:txBody>
        </p:sp>
        <p:sp>
          <p:nvSpPr>
            <p:cNvPr id="482315" name="Oval 11"/>
            <p:cNvSpPr>
              <a:spLocks noChangeArrowheads="1"/>
            </p:cNvSpPr>
            <p:nvPr/>
          </p:nvSpPr>
          <p:spPr bwMode="auto">
            <a:xfrm>
              <a:off x="2445" y="988"/>
              <a:ext cx="751" cy="486"/>
            </a:xfrm>
            <a:prstGeom prst="ellipse">
              <a:avLst/>
            </a:prstGeom>
            <a:solidFill>
              <a:srgbClr val="CCECFF"/>
            </a:solidFill>
            <a:ln w="9525">
              <a:noFill/>
              <a:round/>
            </a:ln>
          </p:spPr>
          <p:txBody>
            <a:bodyPr/>
            <a:lstStyle/>
            <a:p>
              <a:endParaRPr lang="zh-CN" altLang="en-US"/>
            </a:p>
          </p:txBody>
        </p:sp>
        <p:sp>
          <p:nvSpPr>
            <p:cNvPr id="482316" name="Oval 12"/>
            <p:cNvSpPr>
              <a:spLocks noChangeArrowheads="1"/>
            </p:cNvSpPr>
            <p:nvPr/>
          </p:nvSpPr>
          <p:spPr bwMode="auto">
            <a:xfrm>
              <a:off x="2560" y="1317"/>
              <a:ext cx="752" cy="486"/>
            </a:xfrm>
            <a:prstGeom prst="ellipse">
              <a:avLst/>
            </a:prstGeom>
            <a:solidFill>
              <a:srgbClr val="CCECFF"/>
            </a:solidFill>
            <a:ln w="9525">
              <a:noFill/>
              <a:round/>
            </a:ln>
          </p:spPr>
          <p:txBody>
            <a:bodyPr/>
            <a:lstStyle/>
            <a:p>
              <a:endParaRPr lang="zh-CN" altLang="en-US"/>
            </a:p>
          </p:txBody>
        </p:sp>
        <p:sp>
          <p:nvSpPr>
            <p:cNvPr id="482317" name="Oval 13"/>
            <p:cNvSpPr>
              <a:spLocks noChangeArrowheads="1"/>
            </p:cNvSpPr>
            <p:nvPr/>
          </p:nvSpPr>
          <p:spPr bwMode="auto">
            <a:xfrm>
              <a:off x="2488" y="1427"/>
              <a:ext cx="752" cy="815"/>
            </a:xfrm>
            <a:prstGeom prst="ellipse">
              <a:avLst/>
            </a:prstGeom>
            <a:solidFill>
              <a:srgbClr val="CCECFF"/>
            </a:solidFill>
            <a:ln w="9525">
              <a:noFill/>
              <a:round/>
            </a:ln>
          </p:spPr>
          <p:txBody>
            <a:bodyPr/>
            <a:lstStyle/>
            <a:p>
              <a:endParaRPr lang="zh-CN" altLang="en-US"/>
            </a:p>
          </p:txBody>
        </p:sp>
        <p:sp>
          <p:nvSpPr>
            <p:cNvPr id="482318" name="Oval 14"/>
            <p:cNvSpPr>
              <a:spLocks noChangeArrowheads="1"/>
            </p:cNvSpPr>
            <p:nvPr/>
          </p:nvSpPr>
          <p:spPr bwMode="auto">
            <a:xfrm>
              <a:off x="1360" y="1176"/>
              <a:ext cx="1547" cy="815"/>
            </a:xfrm>
            <a:prstGeom prst="ellipse">
              <a:avLst/>
            </a:prstGeom>
            <a:solidFill>
              <a:srgbClr val="CCECFF"/>
            </a:solidFill>
            <a:ln w="9525">
              <a:noFill/>
              <a:round/>
            </a:ln>
          </p:spPr>
          <p:txBody>
            <a:bodyPr/>
            <a:lstStyle/>
            <a:p>
              <a:endParaRPr lang="zh-CN" altLang="en-US"/>
            </a:p>
          </p:txBody>
        </p:sp>
        <p:grpSp>
          <p:nvGrpSpPr>
            <p:cNvPr id="3" name="Group 15"/>
            <p:cNvGrpSpPr/>
            <p:nvPr/>
          </p:nvGrpSpPr>
          <p:grpSpPr bwMode="auto">
            <a:xfrm>
              <a:off x="912" y="768"/>
              <a:ext cx="2386" cy="1553"/>
              <a:chOff x="912" y="768"/>
              <a:chExt cx="2386" cy="1553"/>
            </a:xfrm>
          </p:grpSpPr>
          <p:sp>
            <p:nvSpPr>
              <p:cNvPr id="482320" name="Oval 16"/>
              <p:cNvSpPr>
                <a:spLocks noChangeArrowheads="1"/>
              </p:cNvSpPr>
              <p:nvPr/>
            </p:nvSpPr>
            <p:spPr bwMode="auto">
              <a:xfrm>
                <a:off x="1736" y="768"/>
                <a:ext cx="1027" cy="627"/>
              </a:xfrm>
              <a:prstGeom prst="ellipse">
                <a:avLst/>
              </a:prstGeom>
              <a:solidFill>
                <a:srgbClr val="CCECFF"/>
              </a:solidFill>
              <a:ln w="9525">
                <a:noFill/>
                <a:round/>
              </a:ln>
            </p:spPr>
            <p:txBody>
              <a:bodyPr/>
              <a:lstStyle/>
              <a:p>
                <a:endParaRPr lang="zh-CN" altLang="en-US"/>
              </a:p>
            </p:txBody>
          </p:sp>
          <p:sp>
            <p:nvSpPr>
              <p:cNvPr id="482321" name="Oval 17"/>
              <p:cNvSpPr>
                <a:spLocks noChangeArrowheads="1"/>
              </p:cNvSpPr>
              <p:nvPr/>
            </p:nvSpPr>
            <p:spPr bwMode="auto">
              <a:xfrm>
                <a:off x="1158" y="941"/>
                <a:ext cx="781" cy="627"/>
              </a:xfrm>
              <a:prstGeom prst="ellipse">
                <a:avLst/>
              </a:prstGeom>
              <a:solidFill>
                <a:srgbClr val="CCECFF"/>
              </a:solidFill>
              <a:ln w="9525">
                <a:noFill/>
                <a:round/>
              </a:ln>
            </p:spPr>
            <p:txBody>
              <a:bodyPr/>
              <a:lstStyle/>
              <a:p>
                <a:endParaRPr lang="zh-CN" altLang="en-US"/>
              </a:p>
            </p:txBody>
          </p:sp>
          <p:sp>
            <p:nvSpPr>
              <p:cNvPr id="482322" name="Oval 18"/>
              <p:cNvSpPr>
                <a:spLocks noChangeArrowheads="1"/>
              </p:cNvSpPr>
              <p:nvPr/>
            </p:nvSpPr>
            <p:spPr bwMode="auto">
              <a:xfrm>
                <a:off x="912" y="1333"/>
                <a:ext cx="520" cy="501"/>
              </a:xfrm>
              <a:prstGeom prst="ellipse">
                <a:avLst/>
              </a:prstGeom>
              <a:solidFill>
                <a:srgbClr val="CCECFF"/>
              </a:solidFill>
              <a:ln w="9525">
                <a:noFill/>
                <a:round/>
              </a:ln>
            </p:spPr>
            <p:txBody>
              <a:bodyPr/>
              <a:lstStyle/>
              <a:p>
                <a:endParaRPr lang="zh-CN" altLang="en-US"/>
              </a:p>
            </p:txBody>
          </p:sp>
          <p:sp>
            <p:nvSpPr>
              <p:cNvPr id="482323" name="Oval 19"/>
              <p:cNvSpPr>
                <a:spLocks noChangeArrowheads="1"/>
              </p:cNvSpPr>
              <p:nvPr/>
            </p:nvSpPr>
            <p:spPr bwMode="auto">
              <a:xfrm>
                <a:off x="1071" y="1568"/>
                <a:ext cx="795" cy="549"/>
              </a:xfrm>
              <a:prstGeom prst="ellipse">
                <a:avLst/>
              </a:prstGeom>
              <a:solidFill>
                <a:srgbClr val="CCECFF"/>
              </a:solidFill>
              <a:ln w="9525">
                <a:noFill/>
                <a:round/>
              </a:ln>
            </p:spPr>
            <p:txBody>
              <a:bodyPr/>
              <a:lstStyle/>
              <a:p>
                <a:endParaRPr lang="zh-CN" altLang="en-US"/>
              </a:p>
            </p:txBody>
          </p:sp>
          <p:sp>
            <p:nvSpPr>
              <p:cNvPr id="482324" name="Oval 20"/>
              <p:cNvSpPr>
                <a:spLocks noChangeArrowheads="1"/>
              </p:cNvSpPr>
              <p:nvPr/>
            </p:nvSpPr>
            <p:spPr bwMode="auto">
              <a:xfrm>
                <a:off x="1649" y="1662"/>
                <a:ext cx="1200" cy="659"/>
              </a:xfrm>
              <a:prstGeom prst="ellipse">
                <a:avLst/>
              </a:prstGeom>
              <a:solidFill>
                <a:srgbClr val="CCECFF"/>
              </a:solidFill>
              <a:ln w="9525">
                <a:noFill/>
                <a:round/>
              </a:ln>
            </p:spPr>
            <p:txBody>
              <a:bodyPr/>
              <a:lstStyle/>
              <a:p>
                <a:endParaRPr lang="zh-CN" altLang="en-US"/>
              </a:p>
            </p:txBody>
          </p:sp>
          <p:sp>
            <p:nvSpPr>
              <p:cNvPr id="482325" name="Oval 21"/>
              <p:cNvSpPr>
                <a:spLocks noChangeArrowheads="1"/>
              </p:cNvSpPr>
              <p:nvPr/>
            </p:nvSpPr>
            <p:spPr bwMode="auto">
              <a:xfrm>
                <a:off x="2430" y="956"/>
                <a:ext cx="752" cy="486"/>
              </a:xfrm>
              <a:prstGeom prst="ellipse">
                <a:avLst/>
              </a:prstGeom>
              <a:solidFill>
                <a:srgbClr val="CCECFF"/>
              </a:solidFill>
              <a:ln w="9525">
                <a:noFill/>
                <a:round/>
              </a:ln>
            </p:spPr>
            <p:txBody>
              <a:bodyPr/>
              <a:lstStyle/>
              <a:p>
                <a:endParaRPr lang="zh-CN" altLang="en-US"/>
              </a:p>
            </p:txBody>
          </p:sp>
          <p:sp>
            <p:nvSpPr>
              <p:cNvPr id="482326" name="Oval 22"/>
              <p:cNvSpPr>
                <a:spLocks noChangeArrowheads="1"/>
              </p:cNvSpPr>
              <p:nvPr/>
            </p:nvSpPr>
            <p:spPr bwMode="auto">
              <a:xfrm>
                <a:off x="2546" y="1286"/>
                <a:ext cx="752" cy="486"/>
              </a:xfrm>
              <a:prstGeom prst="ellipse">
                <a:avLst/>
              </a:prstGeom>
              <a:solidFill>
                <a:srgbClr val="CCECFF"/>
              </a:solidFill>
              <a:ln w="9525">
                <a:noFill/>
                <a:round/>
              </a:ln>
            </p:spPr>
            <p:txBody>
              <a:bodyPr/>
              <a:lstStyle/>
              <a:p>
                <a:endParaRPr lang="zh-CN" altLang="en-US"/>
              </a:p>
            </p:txBody>
          </p:sp>
          <p:sp>
            <p:nvSpPr>
              <p:cNvPr id="482327" name="Oval 23"/>
              <p:cNvSpPr>
                <a:spLocks noChangeArrowheads="1"/>
              </p:cNvSpPr>
              <p:nvPr/>
            </p:nvSpPr>
            <p:spPr bwMode="auto">
              <a:xfrm>
                <a:off x="2473" y="1395"/>
                <a:ext cx="752" cy="816"/>
              </a:xfrm>
              <a:prstGeom prst="ellipse">
                <a:avLst/>
              </a:prstGeom>
              <a:solidFill>
                <a:srgbClr val="CCECFF"/>
              </a:solidFill>
              <a:ln w="9525">
                <a:noFill/>
                <a:round/>
              </a:ln>
            </p:spPr>
            <p:txBody>
              <a:bodyPr/>
              <a:lstStyle/>
              <a:p>
                <a:endParaRPr lang="zh-CN" altLang="en-US"/>
              </a:p>
            </p:txBody>
          </p:sp>
          <p:sp>
            <p:nvSpPr>
              <p:cNvPr id="482328" name="Oval 24"/>
              <p:cNvSpPr>
                <a:spLocks noChangeArrowheads="1"/>
              </p:cNvSpPr>
              <p:nvPr/>
            </p:nvSpPr>
            <p:spPr bwMode="auto">
              <a:xfrm>
                <a:off x="1346" y="1144"/>
                <a:ext cx="1547" cy="816"/>
              </a:xfrm>
              <a:prstGeom prst="ellipse">
                <a:avLst/>
              </a:prstGeom>
              <a:solidFill>
                <a:srgbClr val="CCECFF"/>
              </a:solidFill>
              <a:ln w="9525">
                <a:noFill/>
                <a:round/>
              </a:ln>
            </p:spPr>
            <p:txBody>
              <a:bodyPr/>
              <a:lstStyle/>
              <a:p>
                <a:endParaRPr lang="zh-CN" altLang="en-US"/>
              </a:p>
            </p:txBody>
          </p:sp>
        </p:grpSp>
      </p:grpSp>
      <p:sp>
        <p:nvSpPr>
          <p:cNvPr id="482329" name="Line 25"/>
          <p:cNvSpPr>
            <a:spLocks noChangeShapeType="1"/>
          </p:cNvSpPr>
          <p:nvPr/>
        </p:nvSpPr>
        <p:spPr bwMode="auto">
          <a:xfrm>
            <a:off x="1273175" y="2286000"/>
            <a:ext cx="6757988" cy="0"/>
          </a:xfrm>
          <a:prstGeom prst="line">
            <a:avLst/>
          </a:prstGeom>
          <a:noFill/>
          <a:ln w="38100">
            <a:solidFill>
              <a:srgbClr val="333399"/>
            </a:solidFill>
            <a:round/>
          </a:ln>
          <a:effectLst/>
        </p:spPr>
        <p:txBody>
          <a:bodyPr wrap="none" anchor="ctr"/>
          <a:lstStyle/>
          <a:p>
            <a:endParaRPr lang="zh-CN" altLang="en-US"/>
          </a:p>
        </p:txBody>
      </p:sp>
      <p:grpSp>
        <p:nvGrpSpPr>
          <p:cNvPr id="4" name="Group 26"/>
          <p:cNvGrpSpPr/>
          <p:nvPr/>
        </p:nvGrpSpPr>
        <p:grpSpPr bwMode="auto">
          <a:xfrm>
            <a:off x="7807325" y="1855788"/>
            <a:ext cx="1273175" cy="914400"/>
            <a:chOff x="912" y="768"/>
            <a:chExt cx="2400" cy="1584"/>
          </a:xfrm>
        </p:grpSpPr>
        <p:sp>
          <p:nvSpPr>
            <p:cNvPr id="482331" name="Oval 27"/>
            <p:cNvSpPr>
              <a:spLocks noChangeArrowheads="1"/>
            </p:cNvSpPr>
            <p:nvPr/>
          </p:nvSpPr>
          <p:spPr bwMode="auto">
            <a:xfrm>
              <a:off x="1751" y="799"/>
              <a:ext cx="1026" cy="628"/>
            </a:xfrm>
            <a:prstGeom prst="ellipse">
              <a:avLst/>
            </a:prstGeom>
            <a:solidFill>
              <a:srgbClr val="CCECFF"/>
            </a:solidFill>
            <a:ln w="9525">
              <a:noFill/>
              <a:round/>
            </a:ln>
          </p:spPr>
          <p:txBody>
            <a:bodyPr/>
            <a:lstStyle/>
            <a:p>
              <a:endParaRPr lang="zh-CN" altLang="en-US"/>
            </a:p>
          </p:txBody>
        </p:sp>
        <p:sp>
          <p:nvSpPr>
            <p:cNvPr id="482332" name="Oval 28"/>
            <p:cNvSpPr>
              <a:spLocks noChangeArrowheads="1"/>
            </p:cNvSpPr>
            <p:nvPr/>
          </p:nvSpPr>
          <p:spPr bwMode="auto">
            <a:xfrm>
              <a:off x="1172" y="972"/>
              <a:ext cx="781" cy="627"/>
            </a:xfrm>
            <a:prstGeom prst="ellipse">
              <a:avLst/>
            </a:prstGeom>
            <a:solidFill>
              <a:srgbClr val="CCECFF"/>
            </a:solidFill>
            <a:ln w="9525">
              <a:noFill/>
              <a:round/>
            </a:ln>
          </p:spPr>
          <p:txBody>
            <a:bodyPr/>
            <a:lstStyle/>
            <a:p>
              <a:endParaRPr lang="zh-CN" altLang="en-US"/>
            </a:p>
          </p:txBody>
        </p:sp>
        <p:sp>
          <p:nvSpPr>
            <p:cNvPr id="482333" name="Oval 29"/>
            <p:cNvSpPr>
              <a:spLocks noChangeArrowheads="1"/>
            </p:cNvSpPr>
            <p:nvPr/>
          </p:nvSpPr>
          <p:spPr bwMode="auto">
            <a:xfrm>
              <a:off x="926" y="1364"/>
              <a:ext cx="521" cy="502"/>
            </a:xfrm>
            <a:prstGeom prst="ellipse">
              <a:avLst/>
            </a:prstGeom>
            <a:solidFill>
              <a:srgbClr val="CCECFF"/>
            </a:solidFill>
            <a:ln w="9525">
              <a:noFill/>
              <a:round/>
            </a:ln>
          </p:spPr>
          <p:txBody>
            <a:bodyPr/>
            <a:lstStyle/>
            <a:p>
              <a:endParaRPr lang="zh-CN" altLang="en-US"/>
            </a:p>
          </p:txBody>
        </p:sp>
        <p:sp>
          <p:nvSpPr>
            <p:cNvPr id="482334" name="Oval 30"/>
            <p:cNvSpPr>
              <a:spLocks noChangeArrowheads="1"/>
            </p:cNvSpPr>
            <p:nvPr/>
          </p:nvSpPr>
          <p:spPr bwMode="auto">
            <a:xfrm>
              <a:off x="1085" y="1599"/>
              <a:ext cx="796" cy="549"/>
            </a:xfrm>
            <a:prstGeom prst="ellipse">
              <a:avLst/>
            </a:prstGeom>
            <a:solidFill>
              <a:srgbClr val="CCECFF"/>
            </a:solidFill>
            <a:ln w="9525">
              <a:noFill/>
              <a:round/>
            </a:ln>
          </p:spPr>
          <p:txBody>
            <a:bodyPr/>
            <a:lstStyle/>
            <a:p>
              <a:endParaRPr lang="zh-CN" altLang="en-US"/>
            </a:p>
          </p:txBody>
        </p:sp>
        <p:sp>
          <p:nvSpPr>
            <p:cNvPr id="482335" name="Oval 31"/>
            <p:cNvSpPr>
              <a:spLocks noChangeArrowheads="1"/>
            </p:cNvSpPr>
            <p:nvPr/>
          </p:nvSpPr>
          <p:spPr bwMode="auto">
            <a:xfrm>
              <a:off x="1664" y="1693"/>
              <a:ext cx="1200" cy="659"/>
            </a:xfrm>
            <a:prstGeom prst="ellipse">
              <a:avLst/>
            </a:prstGeom>
            <a:solidFill>
              <a:srgbClr val="CCECFF"/>
            </a:solidFill>
            <a:ln w="9525">
              <a:noFill/>
              <a:round/>
            </a:ln>
          </p:spPr>
          <p:txBody>
            <a:bodyPr/>
            <a:lstStyle/>
            <a:p>
              <a:endParaRPr lang="zh-CN" altLang="en-US"/>
            </a:p>
          </p:txBody>
        </p:sp>
        <p:sp>
          <p:nvSpPr>
            <p:cNvPr id="482336" name="Oval 32"/>
            <p:cNvSpPr>
              <a:spLocks noChangeArrowheads="1"/>
            </p:cNvSpPr>
            <p:nvPr/>
          </p:nvSpPr>
          <p:spPr bwMode="auto">
            <a:xfrm>
              <a:off x="2445" y="988"/>
              <a:ext cx="751" cy="486"/>
            </a:xfrm>
            <a:prstGeom prst="ellipse">
              <a:avLst/>
            </a:prstGeom>
            <a:solidFill>
              <a:srgbClr val="CCECFF"/>
            </a:solidFill>
            <a:ln w="9525">
              <a:noFill/>
              <a:round/>
            </a:ln>
          </p:spPr>
          <p:txBody>
            <a:bodyPr/>
            <a:lstStyle/>
            <a:p>
              <a:endParaRPr lang="zh-CN" altLang="en-US"/>
            </a:p>
          </p:txBody>
        </p:sp>
        <p:sp>
          <p:nvSpPr>
            <p:cNvPr id="482337" name="Oval 33"/>
            <p:cNvSpPr>
              <a:spLocks noChangeArrowheads="1"/>
            </p:cNvSpPr>
            <p:nvPr/>
          </p:nvSpPr>
          <p:spPr bwMode="auto">
            <a:xfrm>
              <a:off x="2560" y="1317"/>
              <a:ext cx="752" cy="486"/>
            </a:xfrm>
            <a:prstGeom prst="ellipse">
              <a:avLst/>
            </a:prstGeom>
            <a:solidFill>
              <a:srgbClr val="CCECFF"/>
            </a:solidFill>
            <a:ln w="9525">
              <a:noFill/>
              <a:round/>
            </a:ln>
          </p:spPr>
          <p:txBody>
            <a:bodyPr/>
            <a:lstStyle/>
            <a:p>
              <a:endParaRPr lang="zh-CN" altLang="en-US"/>
            </a:p>
          </p:txBody>
        </p:sp>
        <p:sp>
          <p:nvSpPr>
            <p:cNvPr id="482338" name="Oval 34"/>
            <p:cNvSpPr>
              <a:spLocks noChangeArrowheads="1"/>
            </p:cNvSpPr>
            <p:nvPr/>
          </p:nvSpPr>
          <p:spPr bwMode="auto">
            <a:xfrm>
              <a:off x="2488" y="1427"/>
              <a:ext cx="752" cy="815"/>
            </a:xfrm>
            <a:prstGeom prst="ellipse">
              <a:avLst/>
            </a:prstGeom>
            <a:solidFill>
              <a:srgbClr val="CCECFF"/>
            </a:solidFill>
            <a:ln w="9525">
              <a:noFill/>
              <a:round/>
            </a:ln>
          </p:spPr>
          <p:txBody>
            <a:bodyPr/>
            <a:lstStyle/>
            <a:p>
              <a:endParaRPr lang="zh-CN" altLang="en-US"/>
            </a:p>
          </p:txBody>
        </p:sp>
        <p:sp>
          <p:nvSpPr>
            <p:cNvPr id="482339" name="Oval 35"/>
            <p:cNvSpPr>
              <a:spLocks noChangeArrowheads="1"/>
            </p:cNvSpPr>
            <p:nvPr/>
          </p:nvSpPr>
          <p:spPr bwMode="auto">
            <a:xfrm>
              <a:off x="1360" y="1176"/>
              <a:ext cx="1547" cy="815"/>
            </a:xfrm>
            <a:prstGeom prst="ellipse">
              <a:avLst/>
            </a:prstGeom>
            <a:solidFill>
              <a:srgbClr val="CCECFF"/>
            </a:solidFill>
            <a:ln w="9525">
              <a:noFill/>
              <a:round/>
            </a:ln>
          </p:spPr>
          <p:txBody>
            <a:bodyPr/>
            <a:lstStyle/>
            <a:p>
              <a:endParaRPr lang="zh-CN" altLang="en-US"/>
            </a:p>
          </p:txBody>
        </p:sp>
        <p:grpSp>
          <p:nvGrpSpPr>
            <p:cNvPr id="5" name="Group 36"/>
            <p:cNvGrpSpPr/>
            <p:nvPr/>
          </p:nvGrpSpPr>
          <p:grpSpPr bwMode="auto">
            <a:xfrm>
              <a:off x="912" y="768"/>
              <a:ext cx="2386" cy="1553"/>
              <a:chOff x="912" y="768"/>
              <a:chExt cx="2386" cy="1553"/>
            </a:xfrm>
          </p:grpSpPr>
          <p:sp>
            <p:nvSpPr>
              <p:cNvPr id="482341" name="Oval 37"/>
              <p:cNvSpPr>
                <a:spLocks noChangeArrowheads="1"/>
              </p:cNvSpPr>
              <p:nvPr/>
            </p:nvSpPr>
            <p:spPr bwMode="auto">
              <a:xfrm>
                <a:off x="1736" y="768"/>
                <a:ext cx="1027" cy="627"/>
              </a:xfrm>
              <a:prstGeom prst="ellipse">
                <a:avLst/>
              </a:prstGeom>
              <a:solidFill>
                <a:srgbClr val="CCECFF"/>
              </a:solidFill>
              <a:ln w="9525">
                <a:noFill/>
                <a:round/>
              </a:ln>
            </p:spPr>
            <p:txBody>
              <a:bodyPr/>
              <a:lstStyle/>
              <a:p>
                <a:endParaRPr lang="zh-CN" altLang="en-US"/>
              </a:p>
            </p:txBody>
          </p:sp>
          <p:sp>
            <p:nvSpPr>
              <p:cNvPr id="482342" name="Oval 38"/>
              <p:cNvSpPr>
                <a:spLocks noChangeArrowheads="1"/>
              </p:cNvSpPr>
              <p:nvPr/>
            </p:nvSpPr>
            <p:spPr bwMode="auto">
              <a:xfrm>
                <a:off x="1158" y="941"/>
                <a:ext cx="781" cy="627"/>
              </a:xfrm>
              <a:prstGeom prst="ellipse">
                <a:avLst/>
              </a:prstGeom>
              <a:solidFill>
                <a:srgbClr val="CCECFF"/>
              </a:solidFill>
              <a:ln w="9525">
                <a:noFill/>
                <a:round/>
              </a:ln>
            </p:spPr>
            <p:txBody>
              <a:bodyPr/>
              <a:lstStyle/>
              <a:p>
                <a:endParaRPr lang="zh-CN" altLang="en-US"/>
              </a:p>
            </p:txBody>
          </p:sp>
          <p:sp>
            <p:nvSpPr>
              <p:cNvPr id="482343" name="Oval 39"/>
              <p:cNvSpPr>
                <a:spLocks noChangeArrowheads="1"/>
              </p:cNvSpPr>
              <p:nvPr/>
            </p:nvSpPr>
            <p:spPr bwMode="auto">
              <a:xfrm>
                <a:off x="912" y="1333"/>
                <a:ext cx="520" cy="501"/>
              </a:xfrm>
              <a:prstGeom prst="ellipse">
                <a:avLst/>
              </a:prstGeom>
              <a:solidFill>
                <a:srgbClr val="CCECFF"/>
              </a:solidFill>
              <a:ln w="9525">
                <a:noFill/>
                <a:round/>
              </a:ln>
            </p:spPr>
            <p:txBody>
              <a:bodyPr/>
              <a:lstStyle/>
              <a:p>
                <a:endParaRPr lang="zh-CN" altLang="en-US"/>
              </a:p>
            </p:txBody>
          </p:sp>
          <p:sp>
            <p:nvSpPr>
              <p:cNvPr id="482344" name="Oval 40"/>
              <p:cNvSpPr>
                <a:spLocks noChangeArrowheads="1"/>
              </p:cNvSpPr>
              <p:nvPr/>
            </p:nvSpPr>
            <p:spPr bwMode="auto">
              <a:xfrm>
                <a:off x="1071" y="1568"/>
                <a:ext cx="795" cy="549"/>
              </a:xfrm>
              <a:prstGeom prst="ellipse">
                <a:avLst/>
              </a:prstGeom>
              <a:solidFill>
                <a:srgbClr val="CCECFF"/>
              </a:solidFill>
              <a:ln w="9525">
                <a:noFill/>
                <a:round/>
              </a:ln>
            </p:spPr>
            <p:txBody>
              <a:bodyPr/>
              <a:lstStyle/>
              <a:p>
                <a:endParaRPr lang="zh-CN" altLang="en-US"/>
              </a:p>
            </p:txBody>
          </p:sp>
          <p:sp>
            <p:nvSpPr>
              <p:cNvPr id="482345" name="Oval 41"/>
              <p:cNvSpPr>
                <a:spLocks noChangeArrowheads="1"/>
              </p:cNvSpPr>
              <p:nvPr/>
            </p:nvSpPr>
            <p:spPr bwMode="auto">
              <a:xfrm>
                <a:off x="1649" y="1662"/>
                <a:ext cx="1200" cy="659"/>
              </a:xfrm>
              <a:prstGeom prst="ellipse">
                <a:avLst/>
              </a:prstGeom>
              <a:solidFill>
                <a:srgbClr val="CCECFF"/>
              </a:solidFill>
              <a:ln w="9525">
                <a:noFill/>
                <a:round/>
              </a:ln>
            </p:spPr>
            <p:txBody>
              <a:bodyPr/>
              <a:lstStyle/>
              <a:p>
                <a:endParaRPr lang="zh-CN" altLang="en-US"/>
              </a:p>
            </p:txBody>
          </p:sp>
          <p:sp>
            <p:nvSpPr>
              <p:cNvPr id="482346" name="Oval 42"/>
              <p:cNvSpPr>
                <a:spLocks noChangeArrowheads="1"/>
              </p:cNvSpPr>
              <p:nvPr/>
            </p:nvSpPr>
            <p:spPr bwMode="auto">
              <a:xfrm>
                <a:off x="2430" y="956"/>
                <a:ext cx="752" cy="486"/>
              </a:xfrm>
              <a:prstGeom prst="ellipse">
                <a:avLst/>
              </a:prstGeom>
              <a:solidFill>
                <a:srgbClr val="CCECFF"/>
              </a:solidFill>
              <a:ln w="9525">
                <a:noFill/>
                <a:round/>
              </a:ln>
            </p:spPr>
            <p:txBody>
              <a:bodyPr/>
              <a:lstStyle/>
              <a:p>
                <a:endParaRPr lang="zh-CN" altLang="en-US"/>
              </a:p>
            </p:txBody>
          </p:sp>
          <p:sp>
            <p:nvSpPr>
              <p:cNvPr id="482347" name="Oval 43"/>
              <p:cNvSpPr>
                <a:spLocks noChangeArrowheads="1"/>
              </p:cNvSpPr>
              <p:nvPr/>
            </p:nvSpPr>
            <p:spPr bwMode="auto">
              <a:xfrm>
                <a:off x="2546" y="1286"/>
                <a:ext cx="752" cy="486"/>
              </a:xfrm>
              <a:prstGeom prst="ellipse">
                <a:avLst/>
              </a:prstGeom>
              <a:solidFill>
                <a:srgbClr val="CCECFF"/>
              </a:solidFill>
              <a:ln w="9525">
                <a:noFill/>
                <a:round/>
              </a:ln>
            </p:spPr>
            <p:txBody>
              <a:bodyPr/>
              <a:lstStyle/>
              <a:p>
                <a:endParaRPr lang="zh-CN" altLang="en-US"/>
              </a:p>
            </p:txBody>
          </p:sp>
          <p:sp>
            <p:nvSpPr>
              <p:cNvPr id="482348" name="Oval 44"/>
              <p:cNvSpPr>
                <a:spLocks noChangeArrowheads="1"/>
              </p:cNvSpPr>
              <p:nvPr/>
            </p:nvSpPr>
            <p:spPr bwMode="auto">
              <a:xfrm>
                <a:off x="2473" y="1395"/>
                <a:ext cx="752" cy="816"/>
              </a:xfrm>
              <a:prstGeom prst="ellipse">
                <a:avLst/>
              </a:prstGeom>
              <a:solidFill>
                <a:srgbClr val="CCECFF"/>
              </a:solidFill>
              <a:ln w="9525">
                <a:noFill/>
                <a:round/>
              </a:ln>
            </p:spPr>
            <p:txBody>
              <a:bodyPr/>
              <a:lstStyle/>
              <a:p>
                <a:endParaRPr lang="zh-CN" altLang="en-US"/>
              </a:p>
            </p:txBody>
          </p:sp>
          <p:sp>
            <p:nvSpPr>
              <p:cNvPr id="482349" name="Oval 45"/>
              <p:cNvSpPr>
                <a:spLocks noChangeArrowheads="1"/>
              </p:cNvSpPr>
              <p:nvPr/>
            </p:nvSpPr>
            <p:spPr bwMode="auto">
              <a:xfrm>
                <a:off x="1346" y="1144"/>
                <a:ext cx="1547" cy="816"/>
              </a:xfrm>
              <a:prstGeom prst="ellipse">
                <a:avLst/>
              </a:prstGeom>
              <a:solidFill>
                <a:srgbClr val="CCECFF"/>
              </a:solidFill>
              <a:ln w="9525">
                <a:noFill/>
                <a:round/>
              </a:ln>
            </p:spPr>
            <p:txBody>
              <a:bodyPr/>
              <a:lstStyle/>
              <a:p>
                <a:endParaRPr lang="zh-CN" altLang="en-US"/>
              </a:p>
            </p:txBody>
          </p:sp>
        </p:grpSp>
      </p:grpSp>
      <p:grpSp>
        <p:nvGrpSpPr>
          <p:cNvPr id="6" name="Group 46"/>
          <p:cNvGrpSpPr/>
          <p:nvPr/>
        </p:nvGrpSpPr>
        <p:grpSpPr bwMode="auto">
          <a:xfrm>
            <a:off x="5292725" y="1890713"/>
            <a:ext cx="1273175" cy="915987"/>
            <a:chOff x="912" y="768"/>
            <a:chExt cx="2400" cy="1584"/>
          </a:xfrm>
        </p:grpSpPr>
        <p:sp>
          <p:nvSpPr>
            <p:cNvPr id="482351" name="Oval 47"/>
            <p:cNvSpPr>
              <a:spLocks noChangeArrowheads="1"/>
            </p:cNvSpPr>
            <p:nvPr/>
          </p:nvSpPr>
          <p:spPr bwMode="auto">
            <a:xfrm>
              <a:off x="1751" y="799"/>
              <a:ext cx="1026" cy="628"/>
            </a:xfrm>
            <a:prstGeom prst="ellipse">
              <a:avLst/>
            </a:prstGeom>
            <a:solidFill>
              <a:srgbClr val="CCECFF"/>
            </a:solidFill>
            <a:ln w="9525">
              <a:noFill/>
              <a:round/>
            </a:ln>
          </p:spPr>
          <p:txBody>
            <a:bodyPr/>
            <a:lstStyle/>
            <a:p>
              <a:endParaRPr lang="zh-CN" altLang="en-US"/>
            </a:p>
          </p:txBody>
        </p:sp>
        <p:sp>
          <p:nvSpPr>
            <p:cNvPr id="482352" name="Oval 48"/>
            <p:cNvSpPr>
              <a:spLocks noChangeArrowheads="1"/>
            </p:cNvSpPr>
            <p:nvPr/>
          </p:nvSpPr>
          <p:spPr bwMode="auto">
            <a:xfrm>
              <a:off x="1172" y="972"/>
              <a:ext cx="781" cy="627"/>
            </a:xfrm>
            <a:prstGeom prst="ellipse">
              <a:avLst/>
            </a:prstGeom>
            <a:solidFill>
              <a:srgbClr val="CCECFF"/>
            </a:solidFill>
            <a:ln w="9525">
              <a:noFill/>
              <a:round/>
            </a:ln>
          </p:spPr>
          <p:txBody>
            <a:bodyPr/>
            <a:lstStyle/>
            <a:p>
              <a:endParaRPr lang="zh-CN" altLang="en-US"/>
            </a:p>
          </p:txBody>
        </p:sp>
        <p:sp>
          <p:nvSpPr>
            <p:cNvPr id="482353" name="Oval 49"/>
            <p:cNvSpPr>
              <a:spLocks noChangeArrowheads="1"/>
            </p:cNvSpPr>
            <p:nvPr/>
          </p:nvSpPr>
          <p:spPr bwMode="auto">
            <a:xfrm>
              <a:off x="926" y="1364"/>
              <a:ext cx="521" cy="502"/>
            </a:xfrm>
            <a:prstGeom prst="ellipse">
              <a:avLst/>
            </a:prstGeom>
            <a:solidFill>
              <a:srgbClr val="CCECFF"/>
            </a:solidFill>
            <a:ln w="9525">
              <a:noFill/>
              <a:round/>
            </a:ln>
          </p:spPr>
          <p:txBody>
            <a:bodyPr/>
            <a:lstStyle/>
            <a:p>
              <a:endParaRPr lang="zh-CN" altLang="en-US"/>
            </a:p>
          </p:txBody>
        </p:sp>
        <p:sp>
          <p:nvSpPr>
            <p:cNvPr id="482354" name="Oval 50"/>
            <p:cNvSpPr>
              <a:spLocks noChangeArrowheads="1"/>
            </p:cNvSpPr>
            <p:nvPr/>
          </p:nvSpPr>
          <p:spPr bwMode="auto">
            <a:xfrm>
              <a:off x="1085" y="1599"/>
              <a:ext cx="796" cy="549"/>
            </a:xfrm>
            <a:prstGeom prst="ellipse">
              <a:avLst/>
            </a:prstGeom>
            <a:solidFill>
              <a:srgbClr val="CCECFF"/>
            </a:solidFill>
            <a:ln w="9525">
              <a:noFill/>
              <a:round/>
            </a:ln>
          </p:spPr>
          <p:txBody>
            <a:bodyPr/>
            <a:lstStyle/>
            <a:p>
              <a:endParaRPr lang="zh-CN" altLang="en-US"/>
            </a:p>
          </p:txBody>
        </p:sp>
        <p:sp>
          <p:nvSpPr>
            <p:cNvPr id="482355" name="Oval 51"/>
            <p:cNvSpPr>
              <a:spLocks noChangeArrowheads="1"/>
            </p:cNvSpPr>
            <p:nvPr/>
          </p:nvSpPr>
          <p:spPr bwMode="auto">
            <a:xfrm>
              <a:off x="1664" y="1693"/>
              <a:ext cx="1200" cy="659"/>
            </a:xfrm>
            <a:prstGeom prst="ellipse">
              <a:avLst/>
            </a:prstGeom>
            <a:solidFill>
              <a:srgbClr val="CCECFF"/>
            </a:solidFill>
            <a:ln w="9525">
              <a:noFill/>
              <a:round/>
            </a:ln>
          </p:spPr>
          <p:txBody>
            <a:bodyPr/>
            <a:lstStyle/>
            <a:p>
              <a:endParaRPr lang="zh-CN" altLang="en-US"/>
            </a:p>
          </p:txBody>
        </p:sp>
        <p:sp>
          <p:nvSpPr>
            <p:cNvPr id="482356" name="Oval 52"/>
            <p:cNvSpPr>
              <a:spLocks noChangeArrowheads="1"/>
            </p:cNvSpPr>
            <p:nvPr/>
          </p:nvSpPr>
          <p:spPr bwMode="auto">
            <a:xfrm>
              <a:off x="2445" y="988"/>
              <a:ext cx="751" cy="486"/>
            </a:xfrm>
            <a:prstGeom prst="ellipse">
              <a:avLst/>
            </a:prstGeom>
            <a:solidFill>
              <a:srgbClr val="CCECFF"/>
            </a:solidFill>
            <a:ln w="9525">
              <a:noFill/>
              <a:round/>
            </a:ln>
          </p:spPr>
          <p:txBody>
            <a:bodyPr/>
            <a:lstStyle/>
            <a:p>
              <a:endParaRPr lang="zh-CN" altLang="en-US"/>
            </a:p>
          </p:txBody>
        </p:sp>
        <p:sp>
          <p:nvSpPr>
            <p:cNvPr id="482357" name="Oval 53"/>
            <p:cNvSpPr>
              <a:spLocks noChangeArrowheads="1"/>
            </p:cNvSpPr>
            <p:nvPr/>
          </p:nvSpPr>
          <p:spPr bwMode="auto">
            <a:xfrm>
              <a:off x="2560" y="1317"/>
              <a:ext cx="752" cy="486"/>
            </a:xfrm>
            <a:prstGeom prst="ellipse">
              <a:avLst/>
            </a:prstGeom>
            <a:solidFill>
              <a:srgbClr val="CCECFF"/>
            </a:solidFill>
            <a:ln w="9525">
              <a:noFill/>
              <a:round/>
            </a:ln>
          </p:spPr>
          <p:txBody>
            <a:bodyPr/>
            <a:lstStyle/>
            <a:p>
              <a:endParaRPr lang="zh-CN" altLang="en-US"/>
            </a:p>
          </p:txBody>
        </p:sp>
        <p:sp>
          <p:nvSpPr>
            <p:cNvPr id="482358" name="Oval 54"/>
            <p:cNvSpPr>
              <a:spLocks noChangeArrowheads="1"/>
            </p:cNvSpPr>
            <p:nvPr/>
          </p:nvSpPr>
          <p:spPr bwMode="auto">
            <a:xfrm>
              <a:off x="2488" y="1427"/>
              <a:ext cx="752" cy="815"/>
            </a:xfrm>
            <a:prstGeom prst="ellipse">
              <a:avLst/>
            </a:prstGeom>
            <a:solidFill>
              <a:srgbClr val="CCECFF"/>
            </a:solidFill>
            <a:ln w="9525">
              <a:noFill/>
              <a:round/>
            </a:ln>
          </p:spPr>
          <p:txBody>
            <a:bodyPr/>
            <a:lstStyle/>
            <a:p>
              <a:endParaRPr lang="zh-CN" altLang="en-US"/>
            </a:p>
          </p:txBody>
        </p:sp>
        <p:sp>
          <p:nvSpPr>
            <p:cNvPr id="482359" name="Oval 55"/>
            <p:cNvSpPr>
              <a:spLocks noChangeArrowheads="1"/>
            </p:cNvSpPr>
            <p:nvPr/>
          </p:nvSpPr>
          <p:spPr bwMode="auto">
            <a:xfrm>
              <a:off x="1360" y="1176"/>
              <a:ext cx="1547" cy="815"/>
            </a:xfrm>
            <a:prstGeom prst="ellipse">
              <a:avLst/>
            </a:prstGeom>
            <a:solidFill>
              <a:srgbClr val="CCECFF"/>
            </a:solidFill>
            <a:ln w="9525">
              <a:noFill/>
              <a:round/>
            </a:ln>
          </p:spPr>
          <p:txBody>
            <a:bodyPr/>
            <a:lstStyle/>
            <a:p>
              <a:endParaRPr lang="zh-CN" altLang="en-US"/>
            </a:p>
          </p:txBody>
        </p:sp>
        <p:grpSp>
          <p:nvGrpSpPr>
            <p:cNvPr id="7" name="Group 56"/>
            <p:cNvGrpSpPr/>
            <p:nvPr/>
          </p:nvGrpSpPr>
          <p:grpSpPr bwMode="auto">
            <a:xfrm>
              <a:off x="912" y="768"/>
              <a:ext cx="2386" cy="1553"/>
              <a:chOff x="912" y="768"/>
              <a:chExt cx="2386" cy="1553"/>
            </a:xfrm>
          </p:grpSpPr>
          <p:sp>
            <p:nvSpPr>
              <p:cNvPr id="482361" name="Oval 57"/>
              <p:cNvSpPr>
                <a:spLocks noChangeArrowheads="1"/>
              </p:cNvSpPr>
              <p:nvPr/>
            </p:nvSpPr>
            <p:spPr bwMode="auto">
              <a:xfrm>
                <a:off x="1736" y="768"/>
                <a:ext cx="1027" cy="627"/>
              </a:xfrm>
              <a:prstGeom prst="ellipse">
                <a:avLst/>
              </a:prstGeom>
              <a:solidFill>
                <a:srgbClr val="CCECFF"/>
              </a:solidFill>
              <a:ln w="9525">
                <a:noFill/>
                <a:round/>
              </a:ln>
            </p:spPr>
            <p:txBody>
              <a:bodyPr/>
              <a:lstStyle/>
              <a:p>
                <a:endParaRPr lang="zh-CN" altLang="en-US"/>
              </a:p>
            </p:txBody>
          </p:sp>
          <p:sp>
            <p:nvSpPr>
              <p:cNvPr id="482362" name="Oval 58"/>
              <p:cNvSpPr>
                <a:spLocks noChangeArrowheads="1"/>
              </p:cNvSpPr>
              <p:nvPr/>
            </p:nvSpPr>
            <p:spPr bwMode="auto">
              <a:xfrm>
                <a:off x="1158" y="941"/>
                <a:ext cx="781" cy="627"/>
              </a:xfrm>
              <a:prstGeom prst="ellipse">
                <a:avLst/>
              </a:prstGeom>
              <a:solidFill>
                <a:srgbClr val="CCECFF"/>
              </a:solidFill>
              <a:ln w="9525">
                <a:noFill/>
                <a:round/>
              </a:ln>
            </p:spPr>
            <p:txBody>
              <a:bodyPr/>
              <a:lstStyle/>
              <a:p>
                <a:endParaRPr lang="zh-CN" altLang="en-US"/>
              </a:p>
            </p:txBody>
          </p:sp>
          <p:sp>
            <p:nvSpPr>
              <p:cNvPr id="482363" name="Oval 59"/>
              <p:cNvSpPr>
                <a:spLocks noChangeArrowheads="1"/>
              </p:cNvSpPr>
              <p:nvPr/>
            </p:nvSpPr>
            <p:spPr bwMode="auto">
              <a:xfrm>
                <a:off x="912" y="1333"/>
                <a:ext cx="520" cy="501"/>
              </a:xfrm>
              <a:prstGeom prst="ellipse">
                <a:avLst/>
              </a:prstGeom>
              <a:solidFill>
                <a:srgbClr val="CCECFF"/>
              </a:solidFill>
              <a:ln w="9525">
                <a:noFill/>
                <a:round/>
              </a:ln>
            </p:spPr>
            <p:txBody>
              <a:bodyPr/>
              <a:lstStyle/>
              <a:p>
                <a:endParaRPr lang="zh-CN" altLang="en-US"/>
              </a:p>
            </p:txBody>
          </p:sp>
          <p:sp>
            <p:nvSpPr>
              <p:cNvPr id="482364" name="Oval 60"/>
              <p:cNvSpPr>
                <a:spLocks noChangeArrowheads="1"/>
              </p:cNvSpPr>
              <p:nvPr/>
            </p:nvSpPr>
            <p:spPr bwMode="auto">
              <a:xfrm>
                <a:off x="1071" y="1568"/>
                <a:ext cx="795" cy="549"/>
              </a:xfrm>
              <a:prstGeom prst="ellipse">
                <a:avLst/>
              </a:prstGeom>
              <a:solidFill>
                <a:srgbClr val="CCECFF"/>
              </a:solidFill>
              <a:ln w="9525">
                <a:noFill/>
                <a:round/>
              </a:ln>
            </p:spPr>
            <p:txBody>
              <a:bodyPr/>
              <a:lstStyle/>
              <a:p>
                <a:endParaRPr lang="zh-CN" altLang="en-US"/>
              </a:p>
            </p:txBody>
          </p:sp>
          <p:sp>
            <p:nvSpPr>
              <p:cNvPr id="482365" name="Oval 61"/>
              <p:cNvSpPr>
                <a:spLocks noChangeArrowheads="1"/>
              </p:cNvSpPr>
              <p:nvPr/>
            </p:nvSpPr>
            <p:spPr bwMode="auto">
              <a:xfrm>
                <a:off x="1649" y="1662"/>
                <a:ext cx="1200" cy="659"/>
              </a:xfrm>
              <a:prstGeom prst="ellipse">
                <a:avLst/>
              </a:prstGeom>
              <a:solidFill>
                <a:srgbClr val="CCECFF"/>
              </a:solidFill>
              <a:ln w="9525">
                <a:noFill/>
                <a:round/>
              </a:ln>
            </p:spPr>
            <p:txBody>
              <a:bodyPr/>
              <a:lstStyle/>
              <a:p>
                <a:endParaRPr lang="zh-CN" altLang="en-US"/>
              </a:p>
            </p:txBody>
          </p:sp>
          <p:sp>
            <p:nvSpPr>
              <p:cNvPr id="482366" name="Oval 62"/>
              <p:cNvSpPr>
                <a:spLocks noChangeArrowheads="1"/>
              </p:cNvSpPr>
              <p:nvPr/>
            </p:nvSpPr>
            <p:spPr bwMode="auto">
              <a:xfrm>
                <a:off x="2430" y="956"/>
                <a:ext cx="752" cy="486"/>
              </a:xfrm>
              <a:prstGeom prst="ellipse">
                <a:avLst/>
              </a:prstGeom>
              <a:solidFill>
                <a:srgbClr val="CCECFF"/>
              </a:solidFill>
              <a:ln w="9525">
                <a:noFill/>
                <a:round/>
              </a:ln>
            </p:spPr>
            <p:txBody>
              <a:bodyPr/>
              <a:lstStyle/>
              <a:p>
                <a:endParaRPr lang="zh-CN" altLang="en-US"/>
              </a:p>
            </p:txBody>
          </p:sp>
          <p:sp>
            <p:nvSpPr>
              <p:cNvPr id="482367" name="Oval 63"/>
              <p:cNvSpPr>
                <a:spLocks noChangeArrowheads="1"/>
              </p:cNvSpPr>
              <p:nvPr/>
            </p:nvSpPr>
            <p:spPr bwMode="auto">
              <a:xfrm>
                <a:off x="2546" y="1286"/>
                <a:ext cx="752" cy="486"/>
              </a:xfrm>
              <a:prstGeom prst="ellipse">
                <a:avLst/>
              </a:prstGeom>
              <a:solidFill>
                <a:srgbClr val="CCECFF"/>
              </a:solidFill>
              <a:ln w="9525">
                <a:noFill/>
                <a:round/>
              </a:ln>
            </p:spPr>
            <p:txBody>
              <a:bodyPr/>
              <a:lstStyle/>
              <a:p>
                <a:endParaRPr lang="zh-CN" altLang="en-US"/>
              </a:p>
            </p:txBody>
          </p:sp>
          <p:sp>
            <p:nvSpPr>
              <p:cNvPr id="482368" name="Oval 64"/>
              <p:cNvSpPr>
                <a:spLocks noChangeArrowheads="1"/>
              </p:cNvSpPr>
              <p:nvPr/>
            </p:nvSpPr>
            <p:spPr bwMode="auto">
              <a:xfrm>
                <a:off x="2473" y="1395"/>
                <a:ext cx="752" cy="816"/>
              </a:xfrm>
              <a:prstGeom prst="ellipse">
                <a:avLst/>
              </a:prstGeom>
              <a:solidFill>
                <a:srgbClr val="CCECFF"/>
              </a:solidFill>
              <a:ln w="9525">
                <a:noFill/>
                <a:round/>
              </a:ln>
            </p:spPr>
            <p:txBody>
              <a:bodyPr/>
              <a:lstStyle/>
              <a:p>
                <a:endParaRPr lang="zh-CN" altLang="en-US"/>
              </a:p>
            </p:txBody>
          </p:sp>
          <p:sp>
            <p:nvSpPr>
              <p:cNvPr id="482369" name="Oval 65"/>
              <p:cNvSpPr>
                <a:spLocks noChangeArrowheads="1"/>
              </p:cNvSpPr>
              <p:nvPr/>
            </p:nvSpPr>
            <p:spPr bwMode="auto">
              <a:xfrm>
                <a:off x="1346" y="1144"/>
                <a:ext cx="1547" cy="816"/>
              </a:xfrm>
              <a:prstGeom prst="ellipse">
                <a:avLst/>
              </a:prstGeom>
              <a:solidFill>
                <a:srgbClr val="CCECFF"/>
              </a:solidFill>
              <a:ln w="9525">
                <a:noFill/>
                <a:round/>
              </a:ln>
            </p:spPr>
            <p:txBody>
              <a:bodyPr/>
              <a:lstStyle/>
              <a:p>
                <a:endParaRPr lang="zh-CN" altLang="en-US"/>
              </a:p>
            </p:txBody>
          </p:sp>
        </p:grpSp>
      </p:grpSp>
      <p:grpSp>
        <p:nvGrpSpPr>
          <p:cNvPr id="8" name="Group 66"/>
          <p:cNvGrpSpPr/>
          <p:nvPr/>
        </p:nvGrpSpPr>
        <p:grpSpPr bwMode="auto">
          <a:xfrm>
            <a:off x="2676525" y="1855788"/>
            <a:ext cx="1273175" cy="914400"/>
            <a:chOff x="912" y="768"/>
            <a:chExt cx="2400" cy="1584"/>
          </a:xfrm>
        </p:grpSpPr>
        <p:sp>
          <p:nvSpPr>
            <p:cNvPr id="482371" name="Oval 67"/>
            <p:cNvSpPr>
              <a:spLocks noChangeArrowheads="1"/>
            </p:cNvSpPr>
            <p:nvPr/>
          </p:nvSpPr>
          <p:spPr bwMode="auto">
            <a:xfrm>
              <a:off x="1751" y="799"/>
              <a:ext cx="1026" cy="628"/>
            </a:xfrm>
            <a:prstGeom prst="ellipse">
              <a:avLst/>
            </a:prstGeom>
            <a:solidFill>
              <a:srgbClr val="CCECFF"/>
            </a:solidFill>
            <a:ln w="9525">
              <a:noFill/>
              <a:round/>
            </a:ln>
          </p:spPr>
          <p:txBody>
            <a:bodyPr/>
            <a:lstStyle/>
            <a:p>
              <a:endParaRPr lang="zh-CN" altLang="en-US"/>
            </a:p>
          </p:txBody>
        </p:sp>
        <p:sp>
          <p:nvSpPr>
            <p:cNvPr id="482372" name="Oval 68"/>
            <p:cNvSpPr>
              <a:spLocks noChangeArrowheads="1"/>
            </p:cNvSpPr>
            <p:nvPr/>
          </p:nvSpPr>
          <p:spPr bwMode="auto">
            <a:xfrm>
              <a:off x="1172" y="972"/>
              <a:ext cx="781" cy="627"/>
            </a:xfrm>
            <a:prstGeom prst="ellipse">
              <a:avLst/>
            </a:prstGeom>
            <a:solidFill>
              <a:srgbClr val="CCECFF"/>
            </a:solidFill>
            <a:ln w="9525">
              <a:noFill/>
              <a:round/>
            </a:ln>
          </p:spPr>
          <p:txBody>
            <a:bodyPr/>
            <a:lstStyle/>
            <a:p>
              <a:endParaRPr lang="zh-CN" altLang="en-US"/>
            </a:p>
          </p:txBody>
        </p:sp>
        <p:sp>
          <p:nvSpPr>
            <p:cNvPr id="482373" name="Oval 69"/>
            <p:cNvSpPr>
              <a:spLocks noChangeArrowheads="1"/>
            </p:cNvSpPr>
            <p:nvPr/>
          </p:nvSpPr>
          <p:spPr bwMode="auto">
            <a:xfrm>
              <a:off x="926" y="1364"/>
              <a:ext cx="521" cy="502"/>
            </a:xfrm>
            <a:prstGeom prst="ellipse">
              <a:avLst/>
            </a:prstGeom>
            <a:solidFill>
              <a:srgbClr val="CCECFF"/>
            </a:solidFill>
            <a:ln w="9525">
              <a:noFill/>
              <a:round/>
            </a:ln>
          </p:spPr>
          <p:txBody>
            <a:bodyPr/>
            <a:lstStyle/>
            <a:p>
              <a:endParaRPr lang="zh-CN" altLang="en-US"/>
            </a:p>
          </p:txBody>
        </p:sp>
        <p:sp>
          <p:nvSpPr>
            <p:cNvPr id="482374" name="Oval 70"/>
            <p:cNvSpPr>
              <a:spLocks noChangeArrowheads="1"/>
            </p:cNvSpPr>
            <p:nvPr/>
          </p:nvSpPr>
          <p:spPr bwMode="auto">
            <a:xfrm>
              <a:off x="1085" y="1599"/>
              <a:ext cx="796" cy="549"/>
            </a:xfrm>
            <a:prstGeom prst="ellipse">
              <a:avLst/>
            </a:prstGeom>
            <a:solidFill>
              <a:srgbClr val="CCECFF"/>
            </a:solidFill>
            <a:ln w="9525">
              <a:noFill/>
              <a:round/>
            </a:ln>
          </p:spPr>
          <p:txBody>
            <a:bodyPr/>
            <a:lstStyle/>
            <a:p>
              <a:endParaRPr lang="zh-CN" altLang="en-US"/>
            </a:p>
          </p:txBody>
        </p:sp>
        <p:sp>
          <p:nvSpPr>
            <p:cNvPr id="482375" name="Oval 71"/>
            <p:cNvSpPr>
              <a:spLocks noChangeArrowheads="1"/>
            </p:cNvSpPr>
            <p:nvPr/>
          </p:nvSpPr>
          <p:spPr bwMode="auto">
            <a:xfrm>
              <a:off x="1664" y="1693"/>
              <a:ext cx="1200" cy="659"/>
            </a:xfrm>
            <a:prstGeom prst="ellipse">
              <a:avLst/>
            </a:prstGeom>
            <a:solidFill>
              <a:srgbClr val="CCECFF"/>
            </a:solidFill>
            <a:ln w="9525">
              <a:noFill/>
              <a:round/>
            </a:ln>
          </p:spPr>
          <p:txBody>
            <a:bodyPr/>
            <a:lstStyle/>
            <a:p>
              <a:endParaRPr lang="zh-CN" altLang="en-US"/>
            </a:p>
          </p:txBody>
        </p:sp>
        <p:sp>
          <p:nvSpPr>
            <p:cNvPr id="482376" name="Oval 72"/>
            <p:cNvSpPr>
              <a:spLocks noChangeArrowheads="1"/>
            </p:cNvSpPr>
            <p:nvPr/>
          </p:nvSpPr>
          <p:spPr bwMode="auto">
            <a:xfrm>
              <a:off x="2445" y="988"/>
              <a:ext cx="751" cy="486"/>
            </a:xfrm>
            <a:prstGeom prst="ellipse">
              <a:avLst/>
            </a:prstGeom>
            <a:solidFill>
              <a:srgbClr val="CCECFF"/>
            </a:solidFill>
            <a:ln w="9525">
              <a:noFill/>
              <a:round/>
            </a:ln>
          </p:spPr>
          <p:txBody>
            <a:bodyPr/>
            <a:lstStyle/>
            <a:p>
              <a:endParaRPr lang="zh-CN" altLang="en-US"/>
            </a:p>
          </p:txBody>
        </p:sp>
        <p:sp>
          <p:nvSpPr>
            <p:cNvPr id="482377" name="Oval 73"/>
            <p:cNvSpPr>
              <a:spLocks noChangeArrowheads="1"/>
            </p:cNvSpPr>
            <p:nvPr/>
          </p:nvSpPr>
          <p:spPr bwMode="auto">
            <a:xfrm>
              <a:off x="2560" y="1317"/>
              <a:ext cx="752" cy="486"/>
            </a:xfrm>
            <a:prstGeom prst="ellipse">
              <a:avLst/>
            </a:prstGeom>
            <a:solidFill>
              <a:srgbClr val="CCECFF"/>
            </a:solidFill>
            <a:ln w="9525">
              <a:noFill/>
              <a:round/>
            </a:ln>
          </p:spPr>
          <p:txBody>
            <a:bodyPr/>
            <a:lstStyle/>
            <a:p>
              <a:endParaRPr lang="zh-CN" altLang="en-US"/>
            </a:p>
          </p:txBody>
        </p:sp>
        <p:sp>
          <p:nvSpPr>
            <p:cNvPr id="482378" name="Oval 74"/>
            <p:cNvSpPr>
              <a:spLocks noChangeArrowheads="1"/>
            </p:cNvSpPr>
            <p:nvPr/>
          </p:nvSpPr>
          <p:spPr bwMode="auto">
            <a:xfrm>
              <a:off x="2488" y="1427"/>
              <a:ext cx="752" cy="815"/>
            </a:xfrm>
            <a:prstGeom prst="ellipse">
              <a:avLst/>
            </a:prstGeom>
            <a:solidFill>
              <a:srgbClr val="CCECFF"/>
            </a:solidFill>
            <a:ln w="9525">
              <a:noFill/>
              <a:round/>
            </a:ln>
          </p:spPr>
          <p:txBody>
            <a:bodyPr/>
            <a:lstStyle/>
            <a:p>
              <a:endParaRPr lang="zh-CN" altLang="en-US"/>
            </a:p>
          </p:txBody>
        </p:sp>
        <p:sp>
          <p:nvSpPr>
            <p:cNvPr id="482379" name="Oval 75"/>
            <p:cNvSpPr>
              <a:spLocks noChangeArrowheads="1"/>
            </p:cNvSpPr>
            <p:nvPr/>
          </p:nvSpPr>
          <p:spPr bwMode="auto">
            <a:xfrm>
              <a:off x="1360" y="1176"/>
              <a:ext cx="1547" cy="815"/>
            </a:xfrm>
            <a:prstGeom prst="ellipse">
              <a:avLst/>
            </a:prstGeom>
            <a:solidFill>
              <a:srgbClr val="CCECFF"/>
            </a:solidFill>
            <a:ln w="9525">
              <a:noFill/>
              <a:round/>
            </a:ln>
          </p:spPr>
          <p:txBody>
            <a:bodyPr/>
            <a:lstStyle/>
            <a:p>
              <a:endParaRPr lang="zh-CN" altLang="en-US"/>
            </a:p>
          </p:txBody>
        </p:sp>
        <p:grpSp>
          <p:nvGrpSpPr>
            <p:cNvPr id="9" name="Group 76"/>
            <p:cNvGrpSpPr/>
            <p:nvPr/>
          </p:nvGrpSpPr>
          <p:grpSpPr bwMode="auto">
            <a:xfrm>
              <a:off x="912" y="768"/>
              <a:ext cx="2386" cy="1553"/>
              <a:chOff x="912" y="768"/>
              <a:chExt cx="2386" cy="1553"/>
            </a:xfrm>
          </p:grpSpPr>
          <p:sp>
            <p:nvSpPr>
              <p:cNvPr id="482381" name="Oval 77"/>
              <p:cNvSpPr>
                <a:spLocks noChangeArrowheads="1"/>
              </p:cNvSpPr>
              <p:nvPr/>
            </p:nvSpPr>
            <p:spPr bwMode="auto">
              <a:xfrm>
                <a:off x="1736" y="768"/>
                <a:ext cx="1027" cy="627"/>
              </a:xfrm>
              <a:prstGeom prst="ellipse">
                <a:avLst/>
              </a:prstGeom>
              <a:solidFill>
                <a:srgbClr val="CCECFF"/>
              </a:solidFill>
              <a:ln w="9525">
                <a:noFill/>
                <a:round/>
              </a:ln>
            </p:spPr>
            <p:txBody>
              <a:bodyPr/>
              <a:lstStyle/>
              <a:p>
                <a:endParaRPr lang="zh-CN" altLang="en-US"/>
              </a:p>
            </p:txBody>
          </p:sp>
          <p:sp>
            <p:nvSpPr>
              <p:cNvPr id="482382" name="Oval 78"/>
              <p:cNvSpPr>
                <a:spLocks noChangeArrowheads="1"/>
              </p:cNvSpPr>
              <p:nvPr/>
            </p:nvSpPr>
            <p:spPr bwMode="auto">
              <a:xfrm>
                <a:off x="1158" y="941"/>
                <a:ext cx="781" cy="627"/>
              </a:xfrm>
              <a:prstGeom prst="ellipse">
                <a:avLst/>
              </a:prstGeom>
              <a:solidFill>
                <a:srgbClr val="CCECFF"/>
              </a:solidFill>
              <a:ln w="9525">
                <a:noFill/>
                <a:round/>
              </a:ln>
            </p:spPr>
            <p:txBody>
              <a:bodyPr/>
              <a:lstStyle/>
              <a:p>
                <a:endParaRPr lang="zh-CN" altLang="en-US"/>
              </a:p>
            </p:txBody>
          </p:sp>
          <p:sp>
            <p:nvSpPr>
              <p:cNvPr id="482383" name="Oval 79"/>
              <p:cNvSpPr>
                <a:spLocks noChangeArrowheads="1"/>
              </p:cNvSpPr>
              <p:nvPr/>
            </p:nvSpPr>
            <p:spPr bwMode="auto">
              <a:xfrm>
                <a:off x="912" y="1333"/>
                <a:ext cx="520" cy="501"/>
              </a:xfrm>
              <a:prstGeom prst="ellipse">
                <a:avLst/>
              </a:prstGeom>
              <a:solidFill>
                <a:srgbClr val="CCECFF"/>
              </a:solidFill>
              <a:ln w="9525">
                <a:noFill/>
                <a:round/>
              </a:ln>
            </p:spPr>
            <p:txBody>
              <a:bodyPr/>
              <a:lstStyle/>
              <a:p>
                <a:endParaRPr lang="zh-CN" altLang="en-US"/>
              </a:p>
            </p:txBody>
          </p:sp>
          <p:sp>
            <p:nvSpPr>
              <p:cNvPr id="482384" name="Oval 80"/>
              <p:cNvSpPr>
                <a:spLocks noChangeArrowheads="1"/>
              </p:cNvSpPr>
              <p:nvPr/>
            </p:nvSpPr>
            <p:spPr bwMode="auto">
              <a:xfrm>
                <a:off x="1071" y="1568"/>
                <a:ext cx="795" cy="549"/>
              </a:xfrm>
              <a:prstGeom prst="ellipse">
                <a:avLst/>
              </a:prstGeom>
              <a:solidFill>
                <a:srgbClr val="CCECFF"/>
              </a:solidFill>
              <a:ln w="9525">
                <a:noFill/>
                <a:round/>
              </a:ln>
            </p:spPr>
            <p:txBody>
              <a:bodyPr/>
              <a:lstStyle/>
              <a:p>
                <a:endParaRPr lang="zh-CN" altLang="en-US"/>
              </a:p>
            </p:txBody>
          </p:sp>
          <p:sp>
            <p:nvSpPr>
              <p:cNvPr id="482385" name="Oval 81"/>
              <p:cNvSpPr>
                <a:spLocks noChangeArrowheads="1"/>
              </p:cNvSpPr>
              <p:nvPr/>
            </p:nvSpPr>
            <p:spPr bwMode="auto">
              <a:xfrm>
                <a:off x="1649" y="1662"/>
                <a:ext cx="1200" cy="659"/>
              </a:xfrm>
              <a:prstGeom prst="ellipse">
                <a:avLst/>
              </a:prstGeom>
              <a:solidFill>
                <a:srgbClr val="CCECFF"/>
              </a:solidFill>
              <a:ln w="9525">
                <a:noFill/>
                <a:round/>
              </a:ln>
            </p:spPr>
            <p:txBody>
              <a:bodyPr/>
              <a:lstStyle/>
              <a:p>
                <a:endParaRPr lang="zh-CN" altLang="en-US"/>
              </a:p>
            </p:txBody>
          </p:sp>
          <p:sp>
            <p:nvSpPr>
              <p:cNvPr id="482386" name="Oval 82"/>
              <p:cNvSpPr>
                <a:spLocks noChangeArrowheads="1"/>
              </p:cNvSpPr>
              <p:nvPr/>
            </p:nvSpPr>
            <p:spPr bwMode="auto">
              <a:xfrm>
                <a:off x="2430" y="956"/>
                <a:ext cx="752" cy="486"/>
              </a:xfrm>
              <a:prstGeom prst="ellipse">
                <a:avLst/>
              </a:prstGeom>
              <a:solidFill>
                <a:srgbClr val="CCECFF"/>
              </a:solidFill>
              <a:ln w="9525">
                <a:noFill/>
                <a:round/>
              </a:ln>
            </p:spPr>
            <p:txBody>
              <a:bodyPr/>
              <a:lstStyle/>
              <a:p>
                <a:endParaRPr lang="zh-CN" altLang="en-US"/>
              </a:p>
            </p:txBody>
          </p:sp>
          <p:sp>
            <p:nvSpPr>
              <p:cNvPr id="482387" name="Oval 83"/>
              <p:cNvSpPr>
                <a:spLocks noChangeArrowheads="1"/>
              </p:cNvSpPr>
              <p:nvPr/>
            </p:nvSpPr>
            <p:spPr bwMode="auto">
              <a:xfrm>
                <a:off x="2546" y="1286"/>
                <a:ext cx="752" cy="486"/>
              </a:xfrm>
              <a:prstGeom prst="ellipse">
                <a:avLst/>
              </a:prstGeom>
              <a:solidFill>
                <a:srgbClr val="CCECFF"/>
              </a:solidFill>
              <a:ln w="9525">
                <a:noFill/>
                <a:round/>
              </a:ln>
            </p:spPr>
            <p:txBody>
              <a:bodyPr/>
              <a:lstStyle/>
              <a:p>
                <a:endParaRPr lang="zh-CN" altLang="en-US"/>
              </a:p>
            </p:txBody>
          </p:sp>
          <p:sp>
            <p:nvSpPr>
              <p:cNvPr id="482388" name="Oval 84"/>
              <p:cNvSpPr>
                <a:spLocks noChangeArrowheads="1"/>
              </p:cNvSpPr>
              <p:nvPr/>
            </p:nvSpPr>
            <p:spPr bwMode="auto">
              <a:xfrm>
                <a:off x="2473" y="1395"/>
                <a:ext cx="752" cy="816"/>
              </a:xfrm>
              <a:prstGeom prst="ellipse">
                <a:avLst/>
              </a:prstGeom>
              <a:solidFill>
                <a:srgbClr val="CCECFF"/>
              </a:solidFill>
              <a:ln w="9525">
                <a:noFill/>
                <a:round/>
              </a:ln>
            </p:spPr>
            <p:txBody>
              <a:bodyPr/>
              <a:lstStyle/>
              <a:p>
                <a:endParaRPr lang="zh-CN" altLang="en-US"/>
              </a:p>
            </p:txBody>
          </p:sp>
          <p:sp>
            <p:nvSpPr>
              <p:cNvPr id="482389" name="Oval 85"/>
              <p:cNvSpPr>
                <a:spLocks noChangeArrowheads="1"/>
              </p:cNvSpPr>
              <p:nvPr/>
            </p:nvSpPr>
            <p:spPr bwMode="auto">
              <a:xfrm>
                <a:off x="1346" y="1144"/>
                <a:ext cx="1547" cy="816"/>
              </a:xfrm>
              <a:prstGeom prst="ellipse">
                <a:avLst/>
              </a:prstGeom>
              <a:solidFill>
                <a:srgbClr val="CCECFF"/>
              </a:solidFill>
              <a:ln w="9525">
                <a:noFill/>
                <a:round/>
              </a:ln>
            </p:spPr>
            <p:txBody>
              <a:bodyPr/>
              <a:lstStyle/>
              <a:p>
                <a:endParaRPr lang="zh-CN" altLang="en-US"/>
              </a:p>
            </p:txBody>
          </p:sp>
        </p:grpSp>
      </p:grpSp>
      <p:sp>
        <p:nvSpPr>
          <p:cNvPr id="482390" name="Text Box 86"/>
          <p:cNvSpPr txBox="1">
            <a:spLocks noChangeArrowheads="1"/>
          </p:cNvSpPr>
          <p:nvPr/>
        </p:nvSpPr>
        <p:spPr bwMode="auto">
          <a:xfrm>
            <a:off x="122238" y="1908175"/>
            <a:ext cx="1100137" cy="703263"/>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网</a:t>
            </a:r>
            <a:r>
              <a:rPr kumimoji="1" lang="zh-CN" altLang="en-US" sz="12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10.0.0.0</a:t>
            </a:r>
            <a:endParaRPr kumimoji="1" lang="en-US" altLang="zh-CN" sz="2000">
              <a:solidFill>
                <a:srgbClr val="333399"/>
              </a:solidFill>
              <a:latin typeface="Arial" panose="020B0604020202020204" pitchFamily="34" charset="0"/>
            </a:endParaRPr>
          </a:p>
        </p:txBody>
      </p:sp>
      <p:sp>
        <p:nvSpPr>
          <p:cNvPr id="482391" name="Text Box 87"/>
          <p:cNvSpPr txBox="1">
            <a:spLocks noChangeArrowheads="1"/>
          </p:cNvSpPr>
          <p:nvPr/>
        </p:nvSpPr>
        <p:spPr bwMode="auto">
          <a:xfrm>
            <a:off x="8031163" y="1908175"/>
            <a:ext cx="1100137" cy="703263"/>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网</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4</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40.0.0.0</a:t>
            </a:r>
            <a:endParaRPr kumimoji="1" lang="en-US" altLang="zh-CN" sz="2000">
              <a:solidFill>
                <a:srgbClr val="333399"/>
              </a:solidFill>
              <a:latin typeface="Arial" panose="020B0604020202020204" pitchFamily="34" charset="0"/>
            </a:endParaRPr>
          </a:p>
        </p:txBody>
      </p:sp>
      <p:sp>
        <p:nvSpPr>
          <p:cNvPr id="482392" name="Text Box 88"/>
          <p:cNvSpPr txBox="1">
            <a:spLocks noChangeArrowheads="1"/>
          </p:cNvSpPr>
          <p:nvPr/>
        </p:nvSpPr>
        <p:spPr bwMode="auto">
          <a:xfrm>
            <a:off x="5432425" y="1908175"/>
            <a:ext cx="1100138" cy="703263"/>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网</a:t>
            </a:r>
            <a:r>
              <a:rPr kumimoji="1" lang="zh-CN" altLang="en-US" sz="12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30.0.0.0</a:t>
            </a:r>
            <a:endParaRPr kumimoji="1" lang="en-US" altLang="zh-CN" sz="2000">
              <a:solidFill>
                <a:srgbClr val="333399"/>
              </a:solidFill>
              <a:latin typeface="Arial" panose="020B0604020202020204" pitchFamily="34" charset="0"/>
            </a:endParaRPr>
          </a:p>
        </p:txBody>
      </p:sp>
      <p:sp>
        <p:nvSpPr>
          <p:cNvPr id="482393" name="Text Box 89"/>
          <p:cNvSpPr txBox="1">
            <a:spLocks noChangeArrowheads="1"/>
          </p:cNvSpPr>
          <p:nvPr/>
        </p:nvSpPr>
        <p:spPr bwMode="auto">
          <a:xfrm>
            <a:off x="2816225" y="1908175"/>
            <a:ext cx="1100138" cy="703263"/>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网</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20.0.0.0</a:t>
            </a:r>
            <a:endParaRPr kumimoji="1" lang="en-US" altLang="zh-CN" sz="2000">
              <a:solidFill>
                <a:srgbClr val="333399"/>
              </a:solidFill>
              <a:latin typeface="Arial" panose="020B0604020202020204" pitchFamily="34" charset="0"/>
            </a:endParaRPr>
          </a:p>
        </p:txBody>
      </p:sp>
      <p:sp>
        <p:nvSpPr>
          <p:cNvPr id="482394" name="Text Box 90"/>
          <p:cNvSpPr txBox="1">
            <a:spLocks noChangeArrowheads="1"/>
          </p:cNvSpPr>
          <p:nvPr/>
        </p:nvSpPr>
        <p:spPr bwMode="auto">
          <a:xfrm>
            <a:off x="755650" y="1477963"/>
            <a:ext cx="1100138"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10.0.0.4</a:t>
            </a:r>
            <a:endParaRPr kumimoji="1" lang="en-US" altLang="zh-CN" sz="2000">
              <a:solidFill>
                <a:srgbClr val="333399"/>
              </a:solidFill>
              <a:latin typeface="Arial" panose="020B0604020202020204" pitchFamily="34" charset="0"/>
            </a:endParaRPr>
          </a:p>
        </p:txBody>
      </p:sp>
      <p:sp>
        <p:nvSpPr>
          <p:cNvPr id="482395" name="Text Box 91"/>
          <p:cNvSpPr txBox="1">
            <a:spLocks noChangeArrowheads="1"/>
          </p:cNvSpPr>
          <p:nvPr/>
        </p:nvSpPr>
        <p:spPr bwMode="auto">
          <a:xfrm>
            <a:off x="7212013" y="1477963"/>
            <a:ext cx="110013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40.0.0.4</a:t>
            </a:r>
            <a:endParaRPr kumimoji="1" lang="en-US" altLang="zh-CN" sz="2000">
              <a:solidFill>
                <a:srgbClr val="333399"/>
              </a:solidFill>
              <a:latin typeface="Arial" panose="020B0604020202020204" pitchFamily="34" charset="0"/>
            </a:endParaRPr>
          </a:p>
        </p:txBody>
      </p:sp>
      <p:sp>
        <p:nvSpPr>
          <p:cNvPr id="482396" name="Text Box 92"/>
          <p:cNvSpPr txBox="1">
            <a:spLocks noChangeArrowheads="1"/>
          </p:cNvSpPr>
          <p:nvPr/>
        </p:nvSpPr>
        <p:spPr bwMode="auto">
          <a:xfrm>
            <a:off x="4757738" y="1477963"/>
            <a:ext cx="110013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30.0.0.2</a:t>
            </a:r>
            <a:endParaRPr kumimoji="1" lang="en-US" altLang="zh-CN" sz="2000">
              <a:solidFill>
                <a:srgbClr val="333399"/>
              </a:solidFill>
              <a:latin typeface="Arial" panose="020B0604020202020204" pitchFamily="34" charset="0"/>
            </a:endParaRPr>
          </a:p>
        </p:txBody>
      </p:sp>
      <p:sp>
        <p:nvSpPr>
          <p:cNvPr id="482397" name="Text Box 93"/>
          <p:cNvSpPr txBox="1">
            <a:spLocks noChangeArrowheads="1"/>
          </p:cNvSpPr>
          <p:nvPr/>
        </p:nvSpPr>
        <p:spPr bwMode="auto">
          <a:xfrm>
            <a:off x="3506788" y="1477963"/>
            <a:ext cx="110013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20.0.0.9</a:t>
            </a:r>
            <a:endParaRPr kumimoji="1" lang="en-US" altLang="zh-CN" sz="2000">
              <a:solidFill>
                <a:srgbClr val="333399"/>
              </a:solidFill>
              <a:latin typeface="Arial" panose="020B0604020202020204" pitchFamily="34" charset="0"/>
            </a:endParaRPr>
          </a:p>
        </p:txBody>
      </p:sp>
      <p:sp>
        <p:nvSpPr>
          <p:cNvPr id="482398" name="Text Box 94"/>
          <p:cNvSpPr txBox="1">
            <a:spLocks noChangeArrowheads="1"/>
          </p:cNvSpPr>
          <p:nvPr/>
        </p:nvSpPr>
        <p:spPr bwMode="auto">
          <a:xfrm>
            <a:off x="1979613" y="1477963"/>
            <a:ext cx="110013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20.0.0.7</a:t>
            </a:r>
            <a:endParaRPr kumimoji="1" lang="en-US" altLang="zh-CN" sz="2000">
              <a:solidFill>
                <a:srgbClr val="333399"/>
              </a:solidFill>
              <a:latin typeface="Arial" panose="020B0604020202020204" pitchFamily="34" charset="0"/>
            </a:endParaRPr>
          </a:p>
        </p:txBody>
      </p:sp>
      <p:sp>
        <p:nvSpPr>
          <p:cNvPr id="482399" name="Line 95"/>
          <p:cNvSpPr>
            <a:spLocks noChangeShapeType="1"/>
          </p:cNvSpPr>
          <p:nvPr/>
        </p:nvSpPr>
        <p:spPr bwMode="auto">
          <a:xfrm>
            <a:off x="1430338" y="1881188"/>
            <a:ext cx="0" cy="404812"/>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00" name="Line 96"/>
          <p:cNvSpPr>
            <a:spLocks noChangeShapeType="1"/>
          </p:cNvSpPr>
          <p:nvPr/>
        </p:nvSpPr>
        <p:spPr bwMode="auto">
          <a:xfrm>
            <a:off x="2532063" y="1881188"/>
            <a:ext cx="0" cy="404812"/>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01" name="Line 97"/>
          <p:cNvSpPr>
            <a:spLocks noChangeShapeType="1"/>
          </p:cNvSpPr>
          <p:nvPr/>
        </p:nvSpPr>
        <p:spPr bwMode="auto">
          <a:xfrm>
            <a:off x="6626225" y="1881188"/>
            <a:ext cx="0" cy="404812"/>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02" name="Line 98"/>
          <p:cNvSpPr>
            <a:spLocks noChangeShapeType="1"/>
          </p:cNvSpPr>
          <p:nvPr/>
        </p:nvSpPr>
        <p:spPr bwMode="auto">
          <a:xfrm>
            <a:off x="4186238" y="1881188"/>
            <a:ext cx="0" cy="404812"/>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03" name="Line 99"/>
          <p:cNvSpPr>
            <a:spLocks noChangeShapeType="1"/>
          </p:cNvSpPr>
          <p:nvPr/>
        </p:nvSpPr>
        <p:spPr bwMode="auto">
          <a:xfrm>
            <a:off x="7729538" y="1860550"/>
            <a:ext cx="0" cy="403225"/>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04" name="Line 100"/>
          <p:cNvSpPr>
            <a:spLocks noChangeShapeType="1"/>
          </p:cNvSpPr>
          <p:nvPr/>
        </p:nvSpPr>
        <p:spPr bwMode="auto">
          <a:xfrm>
            <a:off x="5210175" y="1881188"/>
            <a:ext cx="0" cy="404812"/>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05" name="Rectangle 101"/>
          <p:cNvSpPr>
            <a:spLocks noChangeArrowheads="1"/>
          </p:cNvSpPr>
          <p:nvPr/>
        </p:nvSpPr>
        <p:spPr bwMode="auto">
          <a:xfrm>
            <a:off x="2090738" y="3497263"/>
            <a:ext cx="5038725" cy="17780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a:p>
        </p:txBody>
      </p:sp>
      <p:sp>
        <p:nvSpPr>
          <p:cNvPr id="482406" name="Line 102"/>
          <p:cNvSpPr>
            <a:spLocks noChangeShapeType="1"/>
          </p:cNvSpPr>
          <p:nvPr/>
        </p:nvSpPr>
        <p:spPr bwMode="auto">
          <a:xfrm>
            <a:off x="2090738" y="3983038"/>
            <a:ext cx="5038725" cy="0"/>
          </a:xfrm>
          <a:prstGeom prst="line">
            <a:avLst/>
          </a:prstGeom>
          <a:noFill/>
          <a:ln w="19050">
            <a:solidFill>
              <a:srgbClr val="333399"/>
            </a:solidFill>
            <a:round/>
          </a:ln>
          <a:effectLst/>
        </p:spPr>
        <p:txBody>
          <a:bodyPr wrap="none" anchor="ctr"/>
          <a:lstStyle/>
          <a:p>
            <a:endParaRPr lang="zh-CN" altLang="en-US"/>
          </a:p>
        </p:txBody>
      </p:sp>
      <p:sp>
        <p:nvSpPr>
          <p:cNvPr id="482407" name="Text Box 103"/>
          <p:cNvSpPr txBox="1">
            <a:spLocks noChangeArrowheads="1"/>
          </p:cNvSpPr>
          <p:nvPr/>
        </p:nvSpPr>
        <p:spPr bwMode="auto">
          <a:xfrm>
            <a:off x="2101850" y="3521075"/>
            <a:ext cx="2470150" cy="398463"/>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目的主机所在的网络</a:t>
            </a:r>
            <a:endParaRPr kumimoji="1" lang="zh-CN" altLang="en-US" sz="2000">
              <a:solidFill>
                <a:srgbClr val="333399"/>
              </a:solidFill>
              <a:latin typeface="Arial" panose="020B0604020202020204" pitchFamily="34" charset="0"/>
            </a:endParaRPr>
          </a:p>
        </p:txBody>
      </p:sp>
      <p:sp>
        <p:nvSpPr>
          <p:cNvPr id="482408" name="Text Box 104"/>
          <p:cNvSpPr txBox="1">
            <a:spLocks noChangeArrowheads="1"/>
          </p:cNvSpPr>
          <p:nvPr/>
        </p:nvSpPr>
        <p:spPr bwMode="auto">
          <a:xfrm>
            <a:off x="5133975" y="3516313"/>
            <a:ext cx="1454150"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下一跳地址</a:t>
            </a:r>
            <a:endParaRPr kumimoji="1" lang="zh-CN" altLang="en-US" sz="2000">
              <a:solidFill>
                <a:srgbClr val="333399"/>
              </a:solidFill>
              <a:latin typeface="Arial" panose="020B0604020202020204" pitchFamily="34" charset="0"/>
            </a:endParaRPr>
          </a:p>
        </p:txBody>
      </p:sp>
      <p:sp>
        <p:nvSpPr>
          <p:cNvPr id="482409" name="Line 105"/>
          <p:cNvSpPr>
            <a:spLocks noChangeShapeType="1"/>
          </p:cNvSpPr>
          <p:nvPr/>
        </p:nvSpPr>
        <p:spPr bwMode="auto">
          <a:xfrm>
            <a:off x="4610100" y="3497263"/>
            <a:ext cx="0" cy="1778000"/>
          </a:xfrm>
          <a:prstGeom prst="line">
            <a:avLst/>
          </a:prstGeom>
          <a:noFill/>
          <a:ln w="19050">
            <a:solidFill>
              <a:srgbClr val="333399"/>
            </a:solidFill>
            <a:round/>
          </a:ln>
          <a:effectLst/>
        </p:spPr>
        <p:txBody>
          <a:bodyPr wrap="none" anchor="ctr"/>
          <a:lstStyle/>
          <a:p>
            <a:endParaRPr lang="zh-CN" altLang="en-US"/>
          </a:p>
        </p:txBody>
      </p:sp>
      <p:sp>
        <p:nvSpPr>
          <p:cNvPr id="482410" name="Line 106"/>
          <p:cNvSpPr>
            <a:spLocks noChangeShapeType="1"/>
          </p:cNvSpPr>
          <p:nvPr/>
        </p:nvSpPr>
        <p:spPr bwMode="auto">
          <a:xfrm>
            <a:off x="2090738" y="4305300"/>
            <a:ext cx="5038725" cy="0"/>
          </a:xfrm>
          <a:prstGeom prst="line">
            <a:avLst/>
          </a:prstGeom>
          <a:noFill/>
          <a:ln w="19050">
            <a:solidFill>
              <a:srgbClr val="333399"/>
            </a:solidFill>
            <a:round/>
          </a:ln>
          <a:effectLst/>
        </p:spPr>
        <p:txBody>
          <a:bodyPr wrap="none" anchor="ctr"/>
          <a:lstStyle/>
          <a:p>
            <a:endParaRPr lang="zh-CN" altLang="en-US"/>
          </a:p>
        </p:txBody>
      </p:sp>
      <p:sp>
        <p:nvSpPr>
          <p:cNvPr id="482411" name="Line 107"/>
          <p:cNvSpPr>
            <a:spLocks noChangeShapeType="1"/>
          </p:cNvSpPr>
          <p:nvPr/>
        </p:nvSpPr>
        <p:spPr bwMode="auto">
          <a:xfrm>
            <a:off x="2090738" y="4629150"/>
            <a:ext cx="5038725" cy="0"/>
          </a:xfrm>
          <a:prstGeom prst="line">
            <a:avLst/>
          </a:prstGeom>
          <a:noFill/>
          <a:ln w="19050">
            <a:solidFill>
              <a:srgbClr val="333399"/>
            </a:solidFill>
            <a:round/>
          </a:ln>
          <a:effectLst/>
        </p:spPr>
        <p:txBody>
          <a:bodyPr wrap="none" anchor="ctr"/>
          <a:lstStyle/>
          <a:p>
            <a:endParaRPr lang="zh-CN" altLang="en-US"/>
          </a:p>
        </p:txBody>
      </p:sp>
      <p:sp>
        <p:nvSpPr>
          <p:cNvPr id="482412" name="Line 108"/>
          <p:cNvSpPr>
            <a:spLocks noChangeShapeType="1"/>
          </p:cNvSpPr>
          <p:nvPr/>
        </p:nvSpPr>
        <p:spPr bwMode="auto">
          <a:xfrm>
            <a:off x="2090738" y="4953000"/>
            <a:ext cx="5038725" cy="0"/>
          </a:xfrm>
          <a:prstGeom prst="line">
            <a:avLst/>
          </a:prstGeom>
          <a:noFill/>
          <a:ln w="19050">
            <a:solidFill>
              <a:srgbClr val="333399"/>
            </a:solidFill>
            <a:round/>
          </a:ln>
          <a:effectLst/>
        </p:spPr>
        <p:txBody>
          <a:bodyPr wrap="none" anchor="ctr"/>
          <a:lstStyle/>
          <a:p>
            <a:endParaRPr lang="zh-CN" altLang="en-US"/>
          </a:p>
        </p:txBody>
      </p:sp>
      <p:sp>
        <p:nvSpPr>
          <p:cNvPr id="482413" name="Text Box 109"/>
          <p:cNvSpPr txBox="1">
            <a:spLocks noChangeArrowheads="1"/>
          </p:cNvSpPr>
          <p:nvPr/>
        </p:nvSpPr>
        <p:spPr bwMode="auto">
          <a:xfrm>
            <a:off x="2771775" y="3932238"/>
            <a:ext cx="1100138"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20.0.0.0</a:t>
            </a:r>
            <a:endParaRPr kumimoji="1" lang="en-US" altLang="zh-CN" sz="2000">
              <a:solidFill>
                <a:srgbClr val="333399"/>
              </a:solidFill>
              <a:latin typeface="Arial" panose="020B0604020202020204" pitchFamily="34" charset="0"/>
            </a:endParaRPr>
          </a:p>
        </p:txBody>
      </p:sp>
      <p:sp>
        <p:nvSpPr>
          <p:cNvPr id="482414" name="Text Box 110"/>
          <p:cNvSpPr txBox="1">
            <a:spLocks noChangeArrowheads="1"/>
          </p:cNvSpPr>
          <p:nvPr/>
        </p:nvSpPr>
        <p:spPr bwMode="auto">
          <a:xfrm>
            <a:off x="2771775" y="4246563"/>
            <a:ext cx="1100138" cy="398462"/>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30.0.0.0</a:t>
            </a:r>
            <a:endParaRPr kumimoji="1" lang="en-US" altLang="zh-CN" sz="2000">
              <a:solidFill>
                <a:srgbClr val="333399"/>
              </a:solidFill>
              <a:latin typeface="Arial" panose="020B0604020202020204" pitchFamily="34" charset="0"/>
            </a:endParaRPr>
          </a:p>
        </p:txBody>
      </p:sp>
      <p:sp>
        <p:nvSpPr>
          <p:cNvPr id="482415" name="Text Box 111"/>
          <p:cNvSpPr txBox="1">
            <a:spLocks noChangeArrowheads="1"/>
          </p:cNvSpPr>
          <p:nvPr/>
        </p:nvSpPr>
        <p:spPr bwMode="auto">
          <a:xfrm>
            <a:off x="2771775" y="4592638"/>
            <a:ext cx="1100138"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10.0.0.0</a:t>
            </a:r>
            <a:endParaRPr kumimoji="1" lang="en-US" altLang="zh-CN" sz="2000">
              <a:solidFill>
                <a:srgbClr val="333399"/>
              </a:solidFill>
              <a:latin typeface="Arial" panose="020B0604020202020204" pitchFamily="34" charset="0"/>
            </a:endParaRPr>
          </a:p>
        </p:txBody>
      </p:sp>
      <p:sp>
        <p:nvSpPr>
          <p:cNvPr id="482416" name="Text Box 112"/>
          <p:cNvSpPr txBox="1">
            <a:spLocks noChangeArrowheads="1"/>
          </p:cNvSpPr>
          <p:nvPr/>
        </p:nvSpPr>
        <p:spPr bwMode="auto">
          <a:xfrm>
            <a:off x="2771775" y="4891088"/>
            <a:ext cx="1100138" cy="398462"/>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40.0.0.0</a:t>
            </a:r>
            <a:endParaRPr kumimoji="1" lang="en-US" altLang="zh-CN" sz="2000">
              <a:solidFill>
                <a:srgbClr val="333399"/>
              </a:solidFill>
              <a:latin typeface="Arial" panose="020B0604020202020204" pitchFamily="34" charset="0"/>
            </a:endParaRPr>
          </a:p>
        </p:txBody>
      </p:sp>
      <p:sp>
        <p:nvSpPr>
          <p:cNvPr id="482417" name="Text Box 113"/>
          <p:cNvSpPr txBox="1">
            <a:spLocks noChangeArrowheads="1"/>
          </p:cNvSpPr>
          <p:nvPr/>
        </p:nvSpPr>
        <p:spPr bwMode="auto">
          <a:xfrm>
            <a:off x="5227638" y="4579938"/>
            <a:ext cx="1100137" cy="395287"/>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20.0.0.7</a:t>
            </a:r>
            <a:endParaRPr kumimoji="1" lang="en-US" altLang="zh-CN" sz="2000">
              <a:solidFill>
                <a:srgbClr val="333399"/>
              </a:solidFill>
              <a:latin typeface="Arial" panose="020B0604020202020204" pitchFamily="34" charset="0"/>
            </a:endParaRPr>
          </a:p>
        </p:txBody>
      </p:sp>
      <p:sp>
        <p:nvSpPr>
          <p:cNvPr id="482418" name="Text Box 114"/>
          <p:cNvSpPr txBox="1">
            <a:spLocks noChangeArrowheads="1"/>
          </p:cNvSpPr>
          <p:nvPr/>
        </p:nvSpPr>
        <p:spPr bwMode="auto">
          <a:xfrm>
            <a:off x="5227638" y="4903788"/>
            <a:ext cx="110013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30.0.0.1</a:t>
            </a:r>
            <a:endParaRPr kumimoji="1" lang="en-US" altLang="zh-CN" sz="2000">
              <a:solidFill>
                <a:srgbClr val="333399"/>
              </a:solidFill>
              <a:latin typeface="Arial" panose="020B0604020202020204" pitchFamily="34" charset="0"/>
            </a:endParaRPr>
          </a:p>
        </p:txBody>
      </p:sp>
      <p:sp>
        <p:nvSpPr>
          <p:cNvPr id="482419" name="Text Box 115"/>
          <p:cNvSpPr txBox="1">
            <a:spLocks noChangeArrowheads="1"/>
          </p:cNvSpPr>
          <p:nvPr/>
        </p:nvSpPr>
        <p:spPr bwMode="auto">
          <a:xfrm>
            <a:off x="4787900" y="4273550"/>
            <a:ext cx="2173288" cy="395288"/>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直接交付，接口 </a:t>
            </a:r>
            <a:r>
              <a:rPr kumimoji="1" lang="en-US" altLang="zh-CN" sz="2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482420" name="Text Box 116"/>
          <p:cNvSpPr txBox="1">
            <a:spLocks noChangeArrowheads="1"/>
          </p:cNvSpPr>
          <p:nvPr/>
        </p:nvSpPr>
        <p:spPr bwMode="auto">
          <a:xfrm>
            <a:off x="4787900" y="3929063"/>
            <a:ext cx="2173288"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直接交付，接口 </a:t>
            </a:r>
            <a:r>
              <a:rPr kumimoji="1" lang="en-US" altLang="zh-CN" sz="2000">
                <a:solidFill>
                  <a:srgbClr val="333399"/>
                </a:solidFill>
                <a:latin typeface="Arial" panose="020B0604020202020204" pitchFamily="34" charset="0"/>
              </a:rPr>
              <a:t>0</a:t>
            </a:r>
            <a:endParaRPr kumimoji="1" lang="en-US" altLang="zh-CN" sz="2000">
              <a:solidFill>
                <a:srgbClr val="333399"/>
              </a:solidFill>
              <a:latin typeface="Arial" panose="020B0604020202020204" pitchFamily="34" charset="0"/>
            </a:endParaRPr>
          </a:p>
        </p:txBody>
      </p:sp>
      <p:sp>
        <p:nvSpPr>
          <p:cNvPr id="482421" name="Text Box 117"/>
          <p:cNvSpPr txBox="1">
            <a:spLocks noChangeArrowheads="1"/>
          </p:cNvSpPr>
          <p:nvPr/>
        </p:nvSpPr>
        <p:spPr bwMode="auto">
          <a:xfrm>
            <a:off x="3192463" y="2995613"/>
            <a:ext cx="2819400" cy="457200"/>
          </a:xfrm>
          <a:prstGeom prst="rect">
            <a:avLst/>
          </a:prstGeom>
          <a:noFill/>
          <a:ln w="9525">
            <a:noFill/>
            <a:miter lim="800000"/>
          </a:ln>
          <a:effectLst/>
        </p:spPr>
        <p:txBody>
          <a:bodyPr wrap="none">
            <a:spAutoFit/>
          </a:bodyPr>
          <a:lstStyle/>
          <a:p>
            <a:r>
              <a:rPr kumimoji="1" lang="zh-CN" altLang="en-US" sz="2400">
                <a:solidFill>
                  <a:srgbClr val="333399"/>
                </a:solidFill>
                <a:latin typeface="Arial" panose="020B0604020202020204" pitchFamily="34" charset="0"/>
              </a:rPr>
              <a:t>路由器 </a:t>
            </a:r>
            <a:r>
              <a:rPr kumimoji="1" lang="en-US" altLang="zh-CN" sz="2400">
                <a:solidFill>
                  <a:srgbClr val="333399"/>
                </a:solidFill>
                <a:latin typeface="Arial" panose="020B0604020202020204" pitchFamily="34" charset="0"/>
              </a:rPr>
              <a:t>R</a:t>
            </a:r>
            <a:r>
              <a:rPr kumimoji="1" lang="en-US" altLang="zh-CN" sz="2400" baseline="-25000">
                <a:solidFill>
                  <a:srgbClr val="333399"/>
                </a:solidFill>
                <a:latin typeface="Arial" panose="020B0604020202020204" pitchFamily="34" charset="0"/>
              </a:rPr>
              <a:t>2</a:t>
            </a:r>
            <a:r>
              <a:rPr kumimoji="1" lang="en-US" altLang="zh-CN" sz="2400">
                <a:solidFill>
                  <a:srgbClr val="333399"/>
                </a:solidFill>
                <a:latin typeface="Arial" panose="020B0604020202020204" pitchFamily="34" charset="0"/>
              </a:rPr>
              <a:t> </a:t>
            </a:r>
            <a:r>
              <a:rPr kumimoji="1" lang="zh-CN" altLang="en-US" sz="2400">
                <a:solidFill>
                  <a:srgbClr val="333399"/>
                </a:solidFill>
                <a:latin typeface="Arial" panose="020B0604020202020204" pitchFamily="34" charset="0"/>
              </a:rPr>
              <a:t>的路由表</a:t>
            </a:r>
            <a:endParaRPr kumimoji="1" lang="zh-CN" altLang="en-US" sz="2400">
              <a:solidFill>
                <a:srgbClr val="333399"/>
              </a:solidFill>
              <a:latin typeface="Arial" panose="020B0604020202020204" pitchFamily="34" charset="0"/>
            </a:endParaRPr>
          </a:p>
        </p:txBody>
      </p:sp>
      <p:sp>
        <p:nvSpPr>
          <p:cNvPr id="482422" name="Text Box 118"/>
          <p:cNvSpPr txBox="1">
            <a:spLocks noChangeArrowheads="1"/>
          </p:cNvSpPr>
          <p:nvPr/>
        </p:nvSpPr>
        <p:spPr bwMode="auto">
          <a:xfrm>
            <a:off x="6030913" y="1477963"/>
            <a:ext cx="110013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30.0.0.1</a:t>
            </a:r>
            <a:endParaRPr kumimoji="1" lang="en-US" altLang="zh-CN" sz="2000">
              <a:solidFill>
                <a:srgbClr val="333399"/>
              </a:solidFill>
              <a:latin typeface="Arial" panose="020B0604020202020204" pitchFamily="34" charset="0"/>
            </a:endParaRPr>
          </a:p>
        </p:txBody>
      </p:sp>
      <p:sp>
        <p:nvSpPr>
          <p:cNvPr id="482425" name="Line 121"/>
          <p:cNvSpPr>
            <a:spLocks noChangeShapeType="1"/>
          </p:cNvSpPr>
          <p:nvPr/>
        </p:nvSpPr>
        <p:spPr bwMode="auto">
          <a:xfrm flipV="1">
            <a:off x="42863" y="6329363"/>
            <a:ext cx="8788400" cy="15875"/>
          </a:xfrm>
          <a:prstGeom prst="line">
            <a:avLst/>
          </a:prstGeom>
          <a:noFill/>
          <a:ln w="38100">
            <a:solidFill>
              <a:srgbClr val="333399"/>
            </a:solidFill>
            <a:round/>
          </a:ln>
          <a:effectLst/>
        </p:spPr>
        <p:txBody>
          <a:bodyPr wrap="none" anchor="ctr"/>
          <a:lstStyle/>
          <a:p>
            <a:endParaRPr lang="zh-CN" altLang="en-US"/>
          </a:p>
        </p:txBody>
      </p:sp>
      <p:sp>
        <p:nvSpPr>
          <p:cNvPr id="482426" name="Rectangle 122"/>
          <p:cNvSpPr>
            <a:spLocks noChangeArrowheads="1"/>
          </p:cNvSpPr>
          <p:nvPr/>
        </p:nvSpPr>
        <p:spPr bwMode="auto">
          <a:xfrm>
            <a:off x="7202488" y="5607050"/>
            <a:ext cx="922337" cy="276225"/>
          </a:xfrm>
          <a:prstGeom prst="rect">
            <a:avLst/>
          </a:prstGeom>
          <a:solidFill>
            <a:schemeClr val="bg1"/>
          </a:solidFill>
          <a:ln w="9525">
            <a:noFill/>
            <a:miter lim="800000"/>
          </a:ln>
          <a:effectLst/>
        </p:spPr>
        <p:txBody>
          <a:bodyPr wrap="none" anchor="ctr"/>
          <a:lstStyle/>
          <a:p>
            <a:endParaRPr lang="zh-CN" altLang="en-US"/>
          </a:p>
        </p:txBody>
      </p:sp>
      <p:sp>
        <p:nvSpPr>
          <p:cNvPr id="482427" name="Text Box 123"/>
          <p:cNvSpPr txBox="1">
            <a:spLocks noChangeArrowheads="1"/>
          </p:cNvSpPr>
          <p:nvPr/>
        </p:nvSpPr>
        <p:spPr bwMode="auto">
          <a:xfrm>
            <a:off x="827088" y="5521325"/>
            <a:ext cx="110013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10.0.0.4</a:t>
            </a:r>
            <a:endParaRPr kumimoji="1" lang="en-US" altLang="zh-CN" sz="2000">
              <a:solidFill>
                <a:srgbClr val="333399"/>
              </a:solidFill>
              <a:latin typeface="Arial" panose="020B0604020202020204" pitchFamily="34" charset="0"/>
            </a:endParaRPr>
          </a:p>
        </p:txBody>
      </p:sp>
      <p:sp>
        <p:nvSpPr>
          <p:cNvPr id="482428" name="Text Box 124"/>
          <p:cNvSpPr txBox="1">
            <a:spLocks noChangeArrowheads="1"/>
          </p:cNvSpPr>
          <p:nvPr/>
        </p:nvSpPr>
        <p:spPr bwMode="auto">
          <a:xfrm>
            <a:off x="7315200" y="5521325"/>
            <a:ext cx="1100138"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40.0.0.4</a:t>
            </a:r>
            <a:endParaRPr kumimoji="1" lang="en-US" altLang="zh-CN" sz="2000">
              <a:solidFill>
                <a:srgbClr val="333399"/>
              </a:solidFill>
              <a:latin typeface="Arial" panose="020B0604020202020204" pitchFamily="34" charset="0"/>
            </a:endParaRPr>
          </a:p>
        </p:txBody>
      </p:sp>
      <p:sp>
        <p:nvSpPr>
          <p:cNvPr id="482429" name="Text Box 125"/>
          <p:cNvSpPr txBox="1">
            <a:spLocks noChangeArrowheads="1"/>
          </p:cNvSpPr>
          <p:nvPr/>
        </p:nvSpPr>
        <p:spPr bwMode="auto">
          <a:xfrm>
            <a:off x="4716463" y="5521325"/>
            <a:ext cx="110013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30.0.0.2</a:t>
            </a:r>
            <a:endParaRPr kumimoji="1" lang="en-US" altLang="zh-CN" sz="2000">
              <a:solidFill>
                <a:srgbClr val="333399"/>
              </a:solidFill>
              <a:latin typeface="Arial" panose="020B0604020202020204" pitchFamily="34" charset="0"/>
            </a:endParaRPr>
          </a:p>
        </p:txBody>
      </p:sp>
      <p:sp>
        <p:nvSpPr>
          <p:cNvPr id="482430" name="Text Box 126"/>
          <p:cNvSpPr txBox="1">
            <a:spLocks noChangeArrowheads="1"/>
          </p:cNvSpPr>
          <p:nvPr/>
        </p:nvSpPr>
        <p:spPr bwMode="auto">
          <a:xfrm>
            <a:off x="3419475" y="5521325"/>
            <a:ext cx="1100138"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20.0.0.9</a:t>
            </a:r>
            <a:endParaRPr kumimoji="1" lang="en-US" altLang="zh-CN" sz="2000">
              <a:solidFill>
                <a:srgbClr val="333399"/>
              </a:solidFill>
              <a:latin typeface="Arial" panose="020B0604020202020204" pitchFamily="34" charset="0"/>
            </a:endParaRPr>
          </a:p>
        </p:txBody>
      </p:sp>
      <p:sp>
        <p:nvSpPr>
          <p:cNvPr id="482431" name="Text Box 127"/>
          <p:cNvSpPr txBox="1">
            <a:spLocks noChangeArrowheads="1"/>
          </p:cNvSpPr>
          <p:nvPr/>
        </p:nvSpPr>
        <p:spPr bwMode="auto">
          <a:xfrm>
            <a:off x="2124075" y="5521325"/>
            <a:ext cx="1100138"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20.0.0.7</a:t>
            </a:r>
            <a:endParaRPr kumimoji="1" lang="en-US" altLang="zh-CN" sz="2000">
              <a:solidFill>
                <a:srgbClr val="333399"/>
              </a:solidFill>
              <a:latin typeface="Arial" panose="020B0604020202020204" pitchFamily="34" charset="0"/>
            </a:endParaRPr>
          </a:p>
        </p:txBody>
      </p:sp>
      <p:sp>
        <p:nvSpPr>
          <p:cNvPr id="482432" name="Line 128"/>
          <p:cNvSpPr>
            <a:spLocks noChangeShapeType="1"/>
          </p:cNvSpPr>
          <p:nvPr/>
        </p:nvSpPr>
        <p:spPr bwMode="auto">
          <a:xfrm>
            <a:off x="1430338" y="5926138"/>
            <a:ext cx="0" cy="403225"/>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33" name="Line 129"/>
          <p:cNvSpPr>
            <a:spLocks noChangeShapeType="1"/>
          </p:cNvSpPr>
          <p:nvPr/>
        </p:nvSpPr>
        <p:spPr bwMode="auto">
          <a:xfrm>
            <a:off x="2611438" y="5926138"/>
            <a:ext cx="0" cy="403225"/>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34" name="Line 130"/>
          <p:cNvSpPr>
            <a:spLocks noChangeShapeType="1"/>
          </p:cNvSpPr>
          <p:nvPr/>
        </p:nvSpPr>
        <p:spPr bwMode="auto">
          <a:xfrm>
            <a:off x="6626225" y="5926138"/>
            <a:ext cx="0" cy="403225"/>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35" name="Line 131"/>
          <p:cNvSpPr>
            <a:spLocks noChangeShapeType="1"/>
          </p:cNvSpPr>
          <p:nvPr/>
        </p:nvSpPr>
        <p:spPr bwMode="auto">
          <a:xfrm>
            <a:off x="4029075" y="5926138"/>
            <a:ext cx="0" cy="403225"/>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36" name="Line 132"/>
          <p:cNvSpPr>
            <a:spLocks noChangeShapeType="1"/>
          </p:cNvSpPr>
          <p:nvPr/>
        </p:nvSpPr>
        <p:spPr bwMode="auto">
          <a:xfrm>
            <a:off x="7807325" y="5903913"/>
            <a:ext cx="0" cy="403225"/>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37" name="Line 133"/>
          <p:cNvSpPr>
            <a:spLocks noChangeShapeType="1"/>
          </p:cNvSpPr>
          <p:nvPr/>
        </p:nvSpPr>
        <p:spPr bwMode="auto">
          <a:xfrm>
            <a:off x="5210175" y="5942013"/>
            <a:ext cx="0" cy="404812"/>
          </a:xfrm>
          <a:prstGeom prst="line">
            <a:avLst/>
          </a:prstGeom>
          <a:noFill/>
          <a:ln w="38100">
            <a:solidFill>
              <a:schemeClr val="hlink"/>
            </a:solidFill>
            <a:round/>
            <a:tailEnd type="triangle" w="med" len="lg"/>
          </a:ln>
          <a:effectLst/>
        </p:spPr>
        <p:txBody>
          <a:bodyPr wrap="none" anchor="ctr"/>
          <a:lstStyle/>
          <a:p>
            <a:endParaRPr lang="zh-CN" altLang="en-US"/>
          </a:p>
        </p:txBody>
      </p:sp>
      <p:sp>
        <p:nvSpPr>
          <p:cNvPr id="482438" name="Text Box 134"/>
          <p:cNvSpPr txBox="1">
            <a:spLocks noChangeArrowheads="1"/>
          </p:cNvSpPr>
          <p:nvPr/>
        </p:nvSpPr>
        <p:spPr bwMode="auto">
          <a:xfrm>
            <a:off x="5989638" y="5521325"/>
            <a:ext cx="110013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30.0.0.1</a:t>
            </a:r>
            <a:endParaRPr kumimoji="1" lang="en-US" altLang="zh-CN" sz="2000">
              <a:solidFill>
                <a:srgbClr val="333399"/>
              </a:solidFill>
              <a:latin typeface="Arial" panose="020B0604020202020204" pitchFamily="34" charset="0"/>
            </a:endParaRPr>
          </a:p>
        </p:txBody>
      </p:sp>
      <p:sp>
        <p:nvSpPr>
          <p:cNvPr id="482439" name="Text Box 135"/>
          <p:cNvSpPr txBox="1">
            <a:spLocks noChangeArrowheads="1"/>
          </p:cNvSpPr>
          <p:nvPr/>
        </p:nvSpPr>
        <p:spPr bwMode="auto">
          <a:xfrm>
            <a:off x="8123238" y="5895975"/>
            <a:ext cx="865187"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链路</a:t>
            </a:r>
            <a:r>
              <a:rPr kumimoji="1" lang="zh-CN" altLang="en-US" sz="9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4</a:t>
            </a:r>
            <a:endParaRPr kumimoji="1" lang="en-US" altLang="zh-CN" sz="2000">
              <a:solidFill>
                <a:srgbClr val="333399"/>
              </a:solidFill>
              <a:latin typeface="Arial" panose="020B0604020202020204" pitchFamily="34" charset="0"/>
            </a:endParaRPr>
          </a:p>
        </p:txBody>
      </p:sp>
      <p:sp>
        <p:nvSpPr>
          <p:cNvPr id="482440" name="Text Box 136"/>
          <p:cNvSpPr txBox="1">
            <a:spLocks noChangeArrowheads="1"/>
          </p:cNvSpPr>
          <p:nvPr/>
        </p:nvSpPr>
        <p:spPr bwMode="auto">
          <a:xfrm>
            <a:off x="5549900" y="5895975"/>
            <a:ext cx="868363"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链路</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482441" name="Text Box 137"/>
          <p:cNvSpPr txBox="1">
            <a:spLocks noChangeArrowheads="1"/>
          </p:cNvSpPr>
          <p:nvPr/>
        </p:nvSpPr>
        <p:spPr bwMode="auto">
          <a:xfrm>
            <a:off x="2925763" y="5895975"/>
            <a:ext cx="868362"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链路</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482442" name="Text Box 138"/>
          <p:cNvSpPr txBox="1">
            <a:spLocks noChangeArrowheads="1"/>
          </p:cNvSpPr>
          <p:nvPr/>
        </p:nvSpPr>
        <p:spPr bwMode="auto">
          <a:xfrm>
            <a:off x="92075" y="5895975"/>
            <a:ext cx="868363"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链路</a:t>
            </a:r>
            <a:r>
              <a:rPr kumimoji="1" lang="zh-CN" altLang="en-US" sz="1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pic>
        <p:nvPicPr>
          <p:cNvPr id="482443" name="Picture 139"/>
          <p:cNvPicPr>
            <a:picLocks noChangeArrowheads="1"/>
          </p:cNvPicPr>
          <p:nvPr/>
        </p:nvPicPr>
        <p:blipFill>
          <a:blip r:embed="rId1" cstate="print"/>
          <a:srcRect/>
          <a:stretch>
            <a:fillRect/>
          </a:stretch>
        </p:blipFill>
        <p:spPr bwMode="auto">
          <a:xfrm>
            <a:off x="1666875" y="2103438"/>
            <a:ext cx="717550" cy="368300"/>
          </a:xfrm>
          <a:prstGeom prst="rect">
            <a:avLst/>
          </a:prstGeom>
          <a:noFill/>
          <a:ln w="12699">
            <a:noFill/>
            <a:miter lim="800000"/>
            <a:headEnd/>
            <a:tailEnd/>
          </a:ln>
          <a:effectLst/>
        </p:spPr>
      </p:pic>
      <p:sp>
        <p:nvSpPr>
          <p:cNvPr id="482444" name="Text Box 140"/>
          <p:cNvSpPr txBox="1">
            <a:spLocks noChangeArrowheads="1"/>
          </p:cNvSpPr>
          <p:nvPr/>
        </p:nvSpPr>
        <p:spPr bwMode="auto">
          <a:xfrm>
            <a:off x="4487863" y="1697038"/>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482445" name="Text Box 141"/>
          <p:cNvSpPr txBox="1">
            <a:spLocks noChangeArrowheads="1"/>
          </p:cNvSpPr>
          <p:nvPr/>
        </p:nvSpPr>
        <p:spPr bwMode="auto">
          <a:xfrm>
            <a:off x="7032625" y="1697038"/>
            <a:ext cx="461963"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482446" name="Text Box 142"/>
          <p:cNvSpPr txBox="1">
            <a:spLocks noChangeArrowheads="1"/>
          </p:cNvSpPr>
          <p:nvPr/>
        </p:nvSpPr>
        <p:spPr bwMode="auto">
          <a:xfrm>
            <a:off x="1771650" y="1697038"/>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482450" name="Text Box 146"/>
          <p:cNvSpPr txBox="1">
            <a:spLocks noChangeArrowheads="1"/>
          </p:cNvSpPr>
          <p:nvPr/>
        </p:nvSpPr>
        <p:spPr bwMode="auto">
          <a:xfrm>
            <a:off x="3990975" y="2232025"/>
            <a:ext cx="325438"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0</a:t>
            </a:r>
            <a:endParaRPr kumimoji="1" lang="en-US" altLang="zh-CN" sz="2000">
              <a:solidFill>
                <a:srgbClr val="333399"/>
              </a:solidFill>
              <a:latin typeface="Arial" panose="020B0604020202020204" pitchFamily="34" charset="0"/>
            </a:endParaRPr>
          </a:p>
        </p:txBody>
      </p:sp>
      <p:sp>
        <p:nvSpPr>
          <p:cNvPr id="482451" name="Text Box 147"/>
          <p:cNvSpPr txBox="1">
            <a:spLocks noChangeArrowheads="1"/>
          </p:cNvSpPr>
          <p:nvPr/>
        </p:nvSpPr>
        <p:spPr bwMode="auto">
          <a:xfrm>
            <a:off x="5002213" y="2238375"/>
            <a:ext cx="325437" cy="395288"/>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pic>
        <p:nvPicPr>
          <p:cNvPr id="482452" name="Picture 148"/>
          <p:cNvPicPr>
            <a:picLocks noChangeArrowheads="1"/>
          </p:cNvPicPr>
          <p:nvPr/>
        </p:nvPicPr>
        <p:blipFill>
          <a:blip r:embed="rId1" cstate="print"/>
          <a:srcRect/>
          <a:stretch>
            <a:fillRect/>
          </a:stretch>
        </p:blipFill>
        <p:spPr bwMode="auto">
          <a:xfrm>
            <a:off x="4298950" y="2081213"/>
            <a:ext cx="719138" cy="366712"/>
          </a:xfrm>
          <a:prstGeom prst="rect">
            <a:avLst/>
          </a:prstGeom>
          <a:noFill/>
          <a:ln w="12699">
            <a:noFill/>
            <a:miter lim="800000"/>
            <a:headEnd/>
            <a:tailEnd/>
          </a:ln>
          <a:effectLst/>
        </p:spPr>
      </p:pic>
      <p:pic>
        <p:nvPicPr>
          <p:cNvPr id="482453" name="Picture 149"/>
          <p:cNvPicPr>
            <a:picLocks noChangeArrowheads="1"/>
          </p:cNvPicPr>
          <p:nvPr/>
        </p:nvPicPr>
        <p:blipFill>
          <a:blip r:embed="rId1" cstate="print"/>
          <a:srcRect/>
          <a:stretch>
            <a:fillRect/>
          </a:stretch>
        </p:blipFill>
        <p:spPr bwMode="auto">
          <a:xfrm>
            <a:off x="6840538" y="2087563"/>
            <a:ext cx="717550" cy="366712"/>
          </a:xfrm>
          <a:prstGeom prst="rect">
            <a:avLst/>
          </a:prstGeom>
          <a:noFill/>
          <a:ln w="12699">
            <a:noFill/>
            <a:miter lim="800000"/>
            <a:headEnd/>
            <a:tailEnd/>
          </a:ln>
          <a:effectLst/>
        </p:spPr>
      </p:pic>
      <p:pic>
        <p:nvPicPr>
          <p:cNvPr id="482454" name="Picture 150"/>
          <p:cNvPicPr>
            <a:picLocks noChangeArrowheads="1"/>
          </p:cNvPicPr>
          <p:nvPr/>
        </p:nvPicPr>
        <p:blipFill>
          <a:blip r:embed="rId1" cstate="print"/>
          <a:srcRect/>
          <a:stretch>
            <a:fillRect/>
          </a:stretch>
        </p:blipFill>
        <p:spPr bwMode="auto">
          <a:xfrm>
            <a:off x="6848475" y="6143625"/>
            <a:ext cx="717550" cy="368300"/>
          </a:xfrm>
          <a:prstGeom prst="rect">
            <a:avLst/>
          </a:prstGeom>
          <a:noFill/>
          <a:ln w="12699">
            <a:noFill/>
            <a:miter lim="800000"/>
            <a:headEnd/>
            <a:tailEnd/>
          </a:ln>
          <a:effectLst/>
        </p:spPr>
      </p:pic>
      <p:pic>
        <p:nvPicPr>
          <p:cNvPr id="482455" name="Picture 151"/>
          <p:cNvPicPr>
            <a:picLocks noChangeArrowheads="1"/>
          </p:cNvPicPr>
          <p:nvPr/>
        </p:nvPicPr>
        <p:blipFill>
          <a:blip r:embed="rId1" cstate="print"/>
          <a:srcRect/>
          <a:stretch>
            <a:fillRect/>
          </a:stretch>
        </p:blipFill>
        <p:spPr bwMode="auto">
          <a:xfrm>
            <a:off x="4230688" y="6151563"/>
            <a:ext cx="717550" cy="366712"/>
          </a:xfrm>
          <a:prstGeom prst="rect">
            <a:avLst/>
          </a:prstGeom>
          <a:noFill/>
          <a:ln w="12699">
            <a:noFill/>
            <a:miter lim="800000"/>
            <a:headEnd/>
            <a:tailEnd/>
          </a:ln>
          <a:effectLst/>
        </p:spPr>
      </p:pic>
      <p:pic>
        <p:nvPicPr>
          <p:cNvPr id="482456" name="Picture 152"/>
          <p:cNvPicPr>
            <a:picLocks noChangeArrowheads="1"/>
          </p:cNvPicPr>
          <p:nvPr/>
        </p:nvPicPr>
        <p:blipFill>
          <a:blip r:embed="rId1" cstate="print"/>
          <a:srcRect/>
          <a:stretch>
            <a:fillRect/>
          </a:stretch>
        </p:blipFill>
        <p:spPr bwMode="auto">
          <a:xfrm>
            <a:off x="1674813" y="6157913"/>
            <a:ext cx="717550" cy="366712"/>
          </a:xfrm>
          <a:prstGeom prst="rect">
            <a:avLst/>
          </a:prstGeom>
          <a:noFill/>
          <a:ln w="12699">
            <a:noFill/>
            <a:miter lim="800000"/>
            <a:headEnd/>
            <a:tailEnd/>
          </a:ln>
          <a:effectLst/>
        </p:spPr>
      </p:pic>
      <p:sp>
        <p:nvSpPr>
          <p:cNvPr id="482447" name="Text Box 143"/>
          <p:cNvSpPr txBox="1">
            <a:spLocks noChangeArrowheads="1"/>
          </p:cNvSpPr>
          <p:nvPr/>
        </p:nvSpPr>
        <p:spPr bwMode="auto">
          <a:xfrm>
            <a:off x="4343400" y="5745163"/>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482449" name="Text Box 145"/>
          <p:cNvSpPr txBox="1">
            <a:spLocks noChangeArrowheads="1"/>
          </p:cNvSpPr>
          <p:nvPr/>
        </p:nvSpPr>
        <p:spPr bwMode="auto">
          <a:xfrm>
            <a:off x="6980238" y="5745163"/>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482448" name="Text Box 144"/>
          <p:cNvSpPr txBox="1">
            <a:spLocks noChangeArrowheads="1"/>
          </p:cNvSpPr>
          <p:nvPr/>
        </p:nvSpPr>
        <p:spPr bwMode="auto">
          <a:xfrm>
            <a:off x="1824038" y="5745163"/>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482459" name="Text Box 155"/>
          <p:cNvSpPr txBox="1">
            <a:spLocks noChangeArrowheads="1"/>
          </p:cNvSpPr>
          <p:nvPr/>
        </p:nvSpPr>
        <p:spPr bwMode="auto">
          <a:xfrm>
            <a:off x="1150938" y="171450"/>
            <a:ext cx="6594475" cy="1041400"/>
          </a:xfrm>
          <a:prstGeom prst="rect">
            <a:avLst/>
          </a:prstGeom>
          <a:solidFill>
            <a:srgbClr val="FFCCFF"/>
          </a:solidFill>
          <a:ln w="9525">
            <a:solidFill>
              <a:schemeClr val="tx2"/>
            </a:solidFill>
            <a:miter lim="800000"/>
          </a:ln>
          <a:effectLst/>
        </p:spPr>
        <p:txBody>
          <a:bodyPr wrap="none">
            <a:spAutoFit/>
          </a:bodyPr>
          <a:lstStyle/>
          <a:p>
            <a:pPr algn="ctr">
              <a:lnSpc>
                <a:spcPct val="110000"/>
              </a:lnSpc>
            </a:pPr>
            <a:r>
              <a:rPr lang="zh-CN" altLang="en-US">
                <a:solidFill>
                  <a:srgbClr val="333399"/>
                </a:solidFill>
                <a:latin typeface="Arial" panose="020B0604020202020204" pitchFamily="34" charset="0"/>
              </a:rPr>
              <a:t>在路由表中，对每一条路由，最主要的是</a:t>
            </a:r>
            <a:endParaRPr lang="zh-CN" altLang="en-US">
              <a:solidFill>
                <a:srgbClr val="333399"/>
              </a:solidFill>
              <a:latin typeface="Arial" panose="020B0604020202020204" pitchFamily="34" charset="0"/>
            </a:endParaRPr>
          </a:p>
          <a:p>
            <a:pPr algn="ctr">
              <a:lnSpc>
                <a:spcPct val="110000"/>
              </a:lnSpc>
            </a:pPr>
            <a:r>
              <a:rPr lang="zh-CN" altLang="en-US">
                <a:solidFill>
                  <a:srgbClr val="333399"/>
                </a:solidFill>
                <a:latin typeface="Arial" panose="020B0604020202020204" pitchFamily="34" charset="0"/>
              </a:rPr>
              <a:t>（</a:t>
            </a:r>
            <a:r>
              <a:rPr lang="zh-CN" altLang="en-US">
                <a:solidFill>
                  <a:schemeClr val="hlink"/>
                </a:solidFill>
                <a:latin typeface="Arial" panose="020B0604020202020204" pitchFamily="34" charset="0"/>
              </a:rPr>
              <a:t>目的网络地址，下一跳地址</a:t>
            </a:r>
            <a:r>
              <a:rPr lang="zh-CN" altLang="en-US">
                <a:solidFill>
                  <a:srgbClr val="333399"/>
                </a:solidFill>
                <a:latin typeface="Arial" panose="020B0604020202020204" pitchFamily="34" charset="0"/>
              </a:rPr>
              <a:t>） </a:t>
            </a:r>
            <a:endParaRPr lang="zh-CN" altLang="en-US">
              <a:solidFill>
                <a:srgbClr val="33339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grpId="0" nodeType="clickEffect">
                                  <p:stCondLst>
                                    <p:cond delay="0"/>
                                  </p:stCondLst>
                                  <p:childTnLst>
                                    <p:anim calcmode="discrete" valueType="str">
                                      <p:cBhvr>
                                        <p:cTn id="6" dur="1000" fill="hold"/>
                                        <p:tgtEl>
                                          <p:spTgt spid="48245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82390"/>
                                        </p:tgtEl>
                                        <p:attrNameLst>
                                          <p:attrName>style.visibility</p:attrName>
                                        </p:attrNameLst>
                                      </p:cBhvr>
                                      <p:to>
                                        <p:strVal val="visible"/>
                                      </p:to>
                                    </p:set>
                                    <p:animEffect transition="in" filter="blinds(horizontal)">
                                      <p:cBhvr>
                                        <p:cTn id="11" dur="500"/>
                                        <p:tgtEl>
                                          <p:spTgt spid="48239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82393"/>
                                        </p:tgtEl>
                                        <p:attrNameLst>
                                          <p:attrName>style.visibility</p:attrName>
                                        </p:attrNameLst>
                                      </p:cBhvr>
                                      <p:to>
                                        <p:strVal val="visible"/>
                                      </p:to>
                                    </p:set>
                                    <p:animEffect transition="in" filter="blinds(horizontal)">
                                      <p:cBhvr>
                                        <p:cTn id="14" dur="500"/>
                                        <p:tgtEl>
                                          <p:spTgt spid="48239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482392"/>
                                        </p:tgtEl>
                                        <p:attrNameLst>
                                          <p:attrName>style.visibility</p:attrName>
                                        </p:attrNameLst>
                                      </p:cBhvr>
                                      <p:to>
                                        <p:strVal val="visible"/>
                                      </p:to>
                                    </p:set>
                                    <p:animEffect transition="in" filter="blinds(horizontal)">
                                      <p:cBhvr>
                                        <p:cTn id="17" dur="500"/>
                                        <p:tgtEl>
                                          <p:spTgt spid="48239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82391"/>
                                        </p:tgtEl>
                                        <p:attrNameLst>
                                          <p:attrName>style.visibility</p:attrName>
                                        </p:attrNameLst>
                                      </p:cBhvr>
                                      <p:to>
                                        <p:strVal val="visible"/>
                                      </p:to>
                                    </p:set>
                                    <p:animEffect transition="in" filter="blinds(horizontal)">
                                      <p:cBhvr>
                                        <p:cTn id="20" dur="500"/>
                                        <p:tgtEl>
                                          <p:spTgt spid="48239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82394"/>
                                        </p:tgtEl>
                                        <p:attrNameLst>
                                          <p:attrName>style.visibility</p:attrName>
                                        </p:attrNameLst>
                                      </p:cBhvr>
                                      <p:to>
                                        <p:strVal val="visible"/>
                                      </p:to>
                                    </p:set>
                                    <p:animEffect transition="in" filter="blinds(horizontal)">
                                      <p:cBhvr>
                                        <p:cTn id="25" dur="500"/>
                                        <p:tgtEl>
                                          <p:spTgt spid="48239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82399"/>
                                        </p:tgtEl>
                                        <p:attrNameLst>
                                          <p:attrName>style.visibility</p:attrName>
                                        </p:attrNameLst>
                                      </p:cBhvr>
                                      <p:to>
                                        <p:strVal val="visible"/>
                                      </p:to>
                                    </p:set>
                                    <p:animEffect transition="in" filter="blinds(horizontal)">
                                      <p:cBhvr>
                                        <p:cTn id="28" dur="500"/>
                                        <p:tgtEl>
                                          <p:spTgt spid="48239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82400"/>
                                        </p:tgtEl>
                                        <p:attrNameLst>
                                          <p:attrName>style.visibility</p:attrName>
                                        </p:attrNameLst>
                                      </p:cBhvr>
                                      <p:to>
                                        <p:strVal val="visible"/>
                                      </p:to>
                                    </p:set>
                                    <p:animEffect transition="in" filter="blinds(horizontal)">
                                      <p:cBhvr>
                                        <p:cTn id="31" dur="500"/>
                                        <p:tgtEl>
                                          <p:spTgt spid="48240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82398"/>
                                        </p:tgtEl>
                                        <p:attrNameLst>
                                          <p:attrName>style.visibility</p:attrName>
                                        </p:attrNameLst>
                                      </p:cBhvr>
                                      <p:to>
                                        <p:strVal val="visible"/>
                                      </p:to>
                                    </p:set>
                                    <p:animEffect transition="in" filter="blinds(horizontal)">
                                      <p:cBhvr>
                                        <p:cTn id="34" dur="500"/>
                                        <p:tgtEl>
                                          <p:spTgt spid="48239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82402"/>
                                        </p:tgtEl>
                                        <p:attrNameLst>
                                          <p:attrName>style.visibility</p:attrName>
                                        </p:attrNameLst>
                                      </p:cBhvr>
                                      <p:to>
                                        <p:strVal val="visible"/>
                                      </p:to>
                                    </p:set>
                                    <p:animEffect transition="in" filter="blinds(horizontal)">
                                      <p:cBhvr>
                                        <p:cTn id="39" dur="500"/>
                                        <p:tgtEl>
                                          <p:spTgt spid="48240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82397"/>
                                        </p:tgtEl>
                                        <p:attrNameLst>
                                          <p:attrName>style.visibility</p:attrName>
                                        </p:attrNameLst>
                                      </p:cBhvr>
                                      <p:to>
                                        <p:strVal val="visible"/>
                                      </p:to>
                                    </p:set>
                                    <p:animEffect transition="in" filter="blinds(horizontal)">
                                      <p:cBhvr>
                                        <p:cTn id="42" dur="500"/>
                                        <p:tgtEl>
                                          <p:spTgt spid="48239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482396"/>
                                        </p:tgtEl>
                                        <p:attrNameLst>
                                          <p:attrName>style.visibility</p:attrName>
                                        </p:attrNameLst>
                                      </p:cBhvr>
                                      <p:to>
                                        <p:strVal val="visible"/>
                                      </p:to>
                                    </p:set>
                                    <p:animEffect transition="in" filter="blinds(horizontal)">
                                      <p:cBhvr>
                                        <p:cTn id="45" dur="500"/>
                                        <p:tgtEl>
                                          <p:spTgt spid="48239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82404"/>
                                        </p:tgtEl>
                                        <p:attrNameLst>
                                          <p:attrName>style.visibility</p:attrName>
                                        </p:attrNameLst>
                                      </p:cBhvr>
                                      <p:to>
                                        <p:strVal val="visible"/>
                                      </p:to>
                                    </p:set>
                                    <p:animEffect transition="in" filter="blinds(horizontal)">
                                      <p:cBhvr>
                                        <p:cTn id="48" dur="500"/>
                                        <p:tgtEl>
                                          <p:spTgt spid="48240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82401"/>
                                        </p:tgtEl>
                                        <p:attrNameLst>
                                          <p:attrName>style.visibility</p:attrName>
                                        </p:attrNameLst>
                                      </p:cBhvr>
                                      <p:to>
                                        <p:strVal val="visible"/>
                                      </p:to>
                                    </p:set>
                                    <p:animEffect transition="in" filter="blinds(horizontal)">
                                      <p:cBhvr>
                                        <p:cTn id="53" dur="500"/>
                                        <p:tgtEl>
                                          <p:spTgt spid="48240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482422"/>
                                        </p:tgtEl>
                                        <p:attrNameLst>
                                          <p:attrName>style.visibility</p:attrName>
                                        </p:attrNameLst>
                                      </p:cBhvr>
                                      <p:to>
                                        <p:strVal val="visible"/>
                                      </p:to>
                                    </p:set>
                                    <p:animEffect transition="in" filter="blinds(horizontal)">
                                      <p:cBhvr>
                                        <p:cTn id="56" dur="500"/>
                                        <p:tgtEl>
                                          <p:spTgt spid="482422"/>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482403"/>
                                        </p:tgtEl>
                                        <p:attrNameLst>
                                          <p:attrName>style.visibility</p:attrName>
                                        </p:attrNameLst>
                                      </p:cBhvr>
                                      <p:to>
                                        <p:strVal val="visible"/>
                                      </p:to>
                                    </p:set>
                                    <p:animEffect transition="in" filter="blinds(horizontal)">
                                      <p:cBhvr>
                                        <p:cTn id="61" dur="500"/>
                                        <p:tgtEl>
                                          <p:spTgt spid="482403"/>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482395"/>
                                        </p:tgtEl>
                                        <p:attrNameLst>
                                          <p:attrName>style.visibility</p:attrName>
                                        </p:attrNameLst>
                                      </p:cBhvr>
                                      <p:to>
                                        <p:strVal val="visible"/>
                                      </p:to>
                                    </p:set>
                                    <p:animEffect transition="in" filter="blinds(horizontal)">
                                      <p:cBhvr>
                                        <p:cTn id="64" dur="500"/>
                                        <p:tgtEl>
                                          <p:spTgt spid="48239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482405"/>
                                        </p:tgtEl>
                                        <p:attrNameLst>
                                          <p:attrName>style.visibility</p:attrName>
                                        </p:attrNameLst>
                                      </p:cBhvr>
                                      <p:to>
                                        <p:strVal val="visible"/>
                                      </p:to>
                                    </p:set>
                                    <p:animEffect transition="in" filter="blinds(horizontal)">
                                      <p:cBhvr>
                                        <p:cTn id="69" dur="500"/>
                                        <p:tgtEl>
                                          <p:spTgt spid="482405"/>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482308"/>
                                        </p:tgtEl>
                                        <p:attrNameLst>
                                          <p:attrName>style.visibility</p:attrName>
                                        </p:attrNameLst>
                                      </p:cBhvr>
                                      <p:to>
                                        <p:strVal val="visible"/>
                                      </p:to>
                                    </p:set>
                                    <p:animEffect transition="in" filter="blinds(horizontal)">
                                      <p:cBhvr>
                                        <p:cTn id="72" dur="500"/>
                                        <p:tgtEl>
                                          <p:spTgt spid="48230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82421"/>
                                        </p:tgtEl>
                                        <p:attrNameLst>
                                          <p:attrName>style.visibility</p:attrName>
                                        </p:attrNameLst>
                                      </p:cBhvr>
                                      <p:to>
                                        <p:strVal val="visible"/>
                                      </p:to>
                                    </p:set>
                                    <p:animEffect transition="in" filter="blinds(horizontal)">
                                      <p:cBhvr>
                                        <p:cTn id="77" dur="500"/>
                                        <p:tgtEl>
                                          <p:spTgt spid="482421"/>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82407"/>
                                        </p:tgtEl>
                                        <p:attrNameLst>
                                          <p:attrName>style.visibility</p:attrName>
                                        </p:attrNameLst>
                                      </p:cBhvr>
                                      <p:to>
                                        <p:strVal val="visible"/>
                                      </p:to>
                                    </p:set>
                                    <p:animEffect transition="in" filter="blinds(horizontal)">
                                      <p:cBhvr>
                                        <p:cTn id="82" dur="500"/>
                                        <p:tgtEl>
                                          <p:spTgt spid="482407"/>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482408"/>
                                        </p:tgtEl>
                                        <p:attrNameLst>
                                          <p:attrName>style.visibility</p:attrName>
                                        </p:attrNameLst>
                                      </p:cBhvr>
                                      <p:to>
                                        <p:strVal val="visible"/>
                                      </p:to>
                                    </p:set>
                                    <p:animEffect transition="in" filter="blinds(horizontal)">
                                      <p:cBhvr>
                                        <p:cTn id="85" dur="500"/>
                                        <p:tgtEl>
                                          <p:spTgt spid="482408"/>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482413">
                                            <p:txEl>
                                              <p:pRg st="0" end="0"/>
                                            </p:txEl>
                                          </p:spTgt>
                                        </p:tgtEl>
                                        <p:attrNameLst>
                                          <p:attrName>style.visibility</p:attrName>
                                        </p:attrNameLst>
                                      </p:cBhvr>
                                      <p:to>
                                        <p:strVal val="visible"/>
                                      </p:to>
                                    </p:set>
                                    <p:animEffect transition="in" filter="blinds(horizontal)">
                                      <p:cBhvr>
                                        <p:cTn id="90" dur="500"/>
                                        <p:tgtEl>
                                          <p:spTgt spid="482413">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482420"/>
                                        </p:tgtEl>
                                        <p:attrNameLst>
                                          <p:attrName>style.visibility</p:attrName>
                                        </p:attrNameLst>
                                      </p:cBhvr>
                                      <p:to>
                                        <p:strVal val="visible"/>
                                      </p:to>
                                    </p:set>
                                    <p:animEffect transition="in" filter="blinds(horizontal)">
                                      <p:cBhvr>
                                        <p:cTn id="95" dur="500"/>
                                        <p:tgtEl>
                                          <p:spTgt spid="482420"/>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482414"/>
                                        </p:tgtEl>
                                        <p:attrNameLst>
                                          <p:attrName>style.visibility</p:attrName>
                                        </p:attrNameLst>
                                      </p:cBhvr>
                                      <p:to>
                                        <p:strVal val="visible"/>
                                      </p:to>
                                    </p:set>
                                    <p:animEffect transition="in" filter="blinds(horizontal)">
                                      <p:cBhvr>
                                        <p:cTn id="100" dur="500"/>
                                        <p:tgtEl>
                                          <p:spTgt spid="482414"/>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482419"/>
                                        </p:tgtEl>
                                        <p:attrNameLst>
                                          <p:attrName>style.visibility</p:attrName>
                                        </p:attrNameLst>
                                      </p:cBhvr>
                                      <p:to>
                                        <p:strVal val="visible"/>
                                      </p:to>
                                    </p:set>
                                    <p:animEffect transition="in" filter="blinds(horizontal)">
                                      <p:cBhvr>
                                        <p:cTn id="105" dur="500"/>
                                        <p:tgtEl>
                                          <p:spTgt spid="482419"/>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482415"/>
                                        </p:tgtEl>
                                        <p:attrNameLst>
                                          <p:attrName>style.visibility</p:attrName>
                                        </p:attrNameLst>
                                      </p:cBhvr>
                                      <p:to>
                                        <p:strVal val="visible"/>
                                      </p:to>
                                    </p:set>
                                    <p:animEffect transition="in" filter="blinds(horizontal)">
                                      <p:cBhvr>
                                        <p:cTn id="110" dur="500"/>
                                        <p:tgtEl>
                                          <p:spTgt spid="482415"/>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482417"/>
                                        </p:tgtEl>
                                        <p:attrNameLst>
                                          <p:attrName>style.visibility</p:attrName>
                                        </p:attrNameLst>
                                      </p:cBhvr>
                                      <p:to>
                                        <p:strVal val="visible"/>
                                      </p:to>
                                    </p:set>
                                    <p:animEffect transition="in" filter="blinds(horizontal)">
                                      <p:cBhvr>
                                        <p:cTn id="115" dur="500"/>
                                        <p:tgtEl>
                                          <p:spTgt spid="482417"/>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482416"/>
                                        </p:tgtEl>
                                        <p:attrNameLst>
                                          <p:attrName>style.visibility</p:attrName>
                                        </p:attrNameLst>
                                      </p:cBhvr>
                                      <p:to>
                                        <p:strVal val="visible"/>
                                      </p:to>
                                    </p:set>
                                    <p:animEffect transition="in" filter="blinds(horizontal)">
                                      <p:cBhvr>
                                        <p:cTn id="120" dur="500"/>
                                        <p:tgtEl>
                                          <p:spTgt spid="482416"/>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482418"/>
                                        </p:tgtEl>
                                        <p:attrNameLst>
                                          <p:attrName>style.visibility</p:attrName>
                                        </p:attrNameLst>
                                      </p:cBhvr>
                                      <p:to>
                                        <p:strVal val="visible"/>
                                      </p:to>
                                    </p:set>
                                    <p:animEffect transition="in" filter="blinds(horizontal)">
                                      <p:cBhvr>
                                        <p:cTn id="125" dur="500"/>
                                        <p:tgtEl>
                                          <p:spTgt spid="482418"/>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482448"/>
                                        </p:tgtEl>
                                        <p:attrNameLst>
                                          <p:attrName>style.visibility</p:attrName>
                                        </p:attrNameLst>
                                      </p:cBhvr>
                                      <p:to>
                                        <p:strVal val="visible"/>
                                      </p:to>
                                    </p:set>
                                    <p:animEffect transition="in" filter="blinds(horizontal)">
                                      <p:cBhvr>
                                        <p:cTn id="130" dur="500"/>
                                        <p:tgtEl>
                                          <p:spTgt spid="482448"/>
                                        </p:tgtEl>
                                      </p:cBhvr>
                                    </p:animEffect>
                                  </p:childTnLst>
                                </p:cTn>
                              </p:par>
                              <p:par>
                                <p:cTn id="131" presetID="3" presetClass="entr" presetSubtype="10" fill="hold" nodeType="withEffect">
                                  <p:stCondLst>
                                    <p:cond delay="0"/>
                                  </p:stCondLst>
                                  <p:childTnLst>
                                    <p:set>
                                      <p:cBhvr>
                                        <p:cTn id="132" dur="1" fill="hold">
                                          <p:stCondLst>
                                            <p:cond delay="0"/>
                                          </p:stCondLst>
                                        </p:cTn>
                                        <p:tgtEl>
                                          <p:spTgt spid="482456"/>
                                        </p:tgtEl>
                                        <p:attrNameLst>
                                          <p:attrName>style.visibility</p:attrName>
                                        </p:attrNameLst>
                                      </p:cBhvr>
                                      <p:to>
                                        <p:strVal val="visible"/>
                                      </p:to>
                                    </p:set>
                                    <p:animEffect transition="in" filter="blinds(horizontal)">
                                      <p:cBhvr>
                                        <p:cTn id="133" dur="500"/>
                                        <p:tgtEl>
                                          <p:spTgt spid="482456"/>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482447"/>
                                        </p:tgtEl>
                                        <p:attrNameLst>
                                          <p:attrName>style.visibility</p:attrName>
                                        </p:attrNameLst>
                                      </p:cBhvr>
                                      <p:to>
                                        <p:strVal val="visible"/>
                                      </p:to>
                                    </p:set>
                                    <p:animEffect transition="in" filter="blinds(horizontal)">
                                      <p:cBhvr>
                                        <p:cTn id="136" dur="500"/>
                                        <p:tgtEl>
                                          <p:spTgt spid="482447"/>
                                        </p:tgtEl>
                                      </p:cBhvr>
                                    </p:animEffect>
                                  </p:childTnLst>
                                </p:cTn>
                              </p:par>
                              <p:par>
                                <p:cTn id="137" presetID="3" presetClass="entr" presetSubtype="10" fill="hold" nodeType="withEffect">
                                  <p:stCondLst>
                                    <p:cond delay="0"/>
                                  </p:stCondLst>
                                  <p:childTnLst>
                                    <p:set>
                                      <p:cBhvr>
                                        <p:cTn id="138" dur="1" fill="hold">
                                          <p:stCondLst>
                                            <p:cond delay="0"/>
                                          </p:stCondLst>
                                        </p:cTn>
                                        <p:tgtEl>
                                          <p:spTgt spid="482455"/>
                                        </p:tgtEl>
                                        <p:attrNameLst>
                                          <p:attrName>style.visibility</p:attrName>
                                        </p:attrNameLst>
                                      </p:cBhvr>
                                      <p:to>
                                        <p:strVal val="visible"/>
                                      </p:to>
                                    </p:set>
                                    <p:animEffect transition="in" filter="blinds(horizontal)">
                                      <p:cBhvr>
                                        <p:cTn id="139" dur="500"/>
                                        <p:tgtEl>
                                          <p:spTgt spid="482455"/>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482449"/>
                                        </p:tgtEl>
                                        <p:attrNameLst>
                                          <p:attrName>style.visibility</p:attrName>
                                        </p:attrNameLst>
                                      </p:cBhvr>
                                      <p:to>
                                        <p:strVal val="visible"/>
                                      </p:to>
                                    </p:set>
                                    <p:animEffect transition="in" filter="blinds(horizontal)">
                                      <p:cBhvr>
                                        <p:cTn id="142" dur="500"/>
                                        <p:tgtEl>
                                          <p:spTgt spid="482449"/>
                                        </p:tgtEl>
                                      </p:cBhvr>
                                    </p:animEffect>
                                  </p:childTnLst>
                                </p:cTn>
                              </p:par>
                              <p:par>
                                <p:cTn id="143" presetID="3" presetClass="entr" presetSubtype="10" fill="hold" nodeType="withEffect">
                                  <p:stCondLst>
                                    <p:cond delay="0"/>
                                  </p:stCondLst>
                                  <p:childTnLst>
                                    <p:set>
                                      <p:cBhvr>
                                        <p:cTn id="144" dur="1" fill="hold">
                                          <p:stCondLst>
                                            <p:cond delay="0"/>
                                          </p:stCondLst>
                                        </p:cTn>
                                        <p:tgtEl>
                                          <p:spTgt spid="482454"/>
                                        </p:tgtEl>
                                        <p:attrNameLst>
                                          <p:attrName>style.visibility</p:attrName>
                                        </p:attrNameLst>
                                      </p:cBhvr>
                                      <p:to>
                                        <p:strVal val="visible"/>
                                      </p:to>
                                    </p:set>
                                    <p:animEffect transition="in" filter="blinds(horizontal)">
                                      <p:cBhvr>
                                        <p:cTn id="145" dur="500"/>
                                        <p:tgtEl>
                                          <p:spTgt spid="482454"/>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482442"/>
                                        </p:tgtEl>
                                        <p:attrNameLst>
                                          <p:attrName>style.visibility</p:attrName>
                                        </p:attrNameLst>
                                      </p:cBhvr>
                                      <p:to>
                                        <p:strVal val="visible"/>
                                      </p:to>
                                    </p:set>
                                    <p:animEffect transition="in" filter="blinds(horizontal)">
                                      <p:cBhvr>
                                        <p:cTn id="150" dur="500"/>
                                        <p:tgtEl>
                                          <p:spTgt spid="482442"/>
                                        </p:tgtEl>
                                      </p:cBhvr>
                                    </p:animEffect>
                                  </p:childTnLst>
                                </p:cTn>
                              </p:par>
                              <p:par>
                                <p:cTn id="151" presetID="3" presetClass="entr" presetSubtype="10" fill="hold" grpId="0" nodeType="withEffect">
                                  <p:stCondLst>
                                    <p:cond delay="0"/>
                                  </p:stCondLst>
                                  <p:childTnLst>
                                    <p:set>
                                      <p:cBhvr>
                                        <p:cTn id="152" dur="1" fill="hold">
                                          <p:stCondLst>
                                            <p:cond delay="0"/>
                                          </p:stCondLst>
                                        </p:cTn>
                                        <p:tgtEl>
                                          <p:spTgt spid="482441"/>
                                        </p:tgtEl>
                                        <p:attrNameLst>
                                          <p:attrName>style.visibility</p:attrName>
                                        </p:attrNameLst>
                                      </p:cBhvr>
                                      <p:to>
                                        <p:strVal val="visible"/>
                                      </p:to>
                                    </p:set>
                                    <p:animEffect transition="in" filter="blinds(horizontal)">
                                      <p:cBhvr>
                                        <p:cTn id="153" dur="500"/>
                                        <p:tgtEl>
                                          <p:spTgt spid="482441"/>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482440"/>
                                        </p:tgtEl>
                                        <p:attrNameLst>
                                          <p:attrName>style.visibility</p:attrName>
                                        </p:attrNameLst>
                                      </p:cBhvr>
                                      <p:to>
                                        <p:strVal val="visible"/>
                                      </p:to>
                                    </p:set>
                                    <p:animEffect transition="in" filter="blinds(horizontal)">
                                      <p:cBhvr>
                                        <p:cTn id="156" dur="500"/>
                                        <p:tgtEl>
                                          <p:spTgt spid="482440"/>
                                        </p:tgtEl>
                                      </p:cBhvr>
                                    </p:animEffect>
                                  </p:childTnLst>
                                </p:cTn>
                              </p:par>
                              <p:par>
                                <p:cTn id="157" presetID="3" presetClass="entr" presetSubtype="10" fill="hold" grpId="0" nodeType="withEffect">
                                  <p:stCondLst>
                                    <p:cond delay="0"/>
                                  </p:stCondLst>
                                  <p:childTnLst>
                                    <p:set>
                                      <p:cBhvr>
                                        <p:cTn id="158" dur="1" fill="hold">
                                          <p:stCondLst>
                                            <p:cond delay="0"/>
                                          </p:stCondLst>
                                        </p:cTn>
                                        <p:tgtEl>
                                          <p:spTgt spid="482439"/>
                                        </p:tgtEl>
                                        <p:attrNameLst>
                                          <p:attrName>style.visibility</p:attrName>
                                        </p:attrNameLst>
                                      </p:cBhvr>
                                      <p:to>
                                        <p:strVal val="visible"/>
                                      </p:to>
                                    </p:set>
                                    <p:animEffect transition="in" filter="blinds(horizontal)">
                                      <p:cBhvr>
                                        <p:cTn id="159" dur="500"/>
                                        <p:tgtEl>
                                          <p:spTgt spid="482439"/>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482425"/>
                                        </p:tgtEl>
                                        <p:attrNameLst>
                                          <p:attrName>style.visibility</p:attrName>
                                        </p:attrNameLst>
                                      </p:cBhvr>
                                      <p:to>
                                        <p:strVal val="visible"/>
                                      </p:to>
                                    </p:set>
                                    <p:animEffect transition="in" filter="blinds(horizontal)">
                                      <p:cBhvr>
                                        <p:cTn id="162" dur="500"/>
                                        <p:tgtEl>
                                          <p:spTgt spid="482425"/>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482427"/>
                                        </p:tgtEl>
                                        <p:attrNameLst>
                                          <p:attrName>style.visibility</p:attrName>
                                        </p:attrNameLst>
                                      </p:cBhvr>
                                      <p:to>
                                        <p:strVal val="visible"/>
                                      </p:to>
                                    </p:set>
                                    <p:animEffect transition="in" filter="blinds(horizontal)">
                                      <p:cBhvr>
                                        <p:cTn id="167" dur="500"/>
                                        <p:tgtEl>
                                          <p:spTgt spid="482427"/>
                                        </p:tgtEl>
                                      </p:cBhvr>
                                    </p:animEffect>
                                  </p:childTnLst>
                                </p:cTn>
                              </p:par>
                              <p:par>
                                <p:cTn id="168" presetID="3" presetClass="entr" presetSubtype="10" fill="hold" grpId="0" nodeType="withEffect">
                                  <p:stCondLst>
                                    <p:cond delay="0"/>
                                  </p:stCondLst>
                                  <p:childTnLst>
                                    <p:set>
                                      <p:cBhvr>
                                        <p:cTn id="169" dur="1" fill="hold">
                                          <p:stCondLst>
                                            <p:cond delay="0"/>
                                          </p:stCondLst>
                                        </p:cTn>
                                        <p:tgtEl>
                                          <p:spTgt spid="482432"/>
                                        </p:tgtEl>
                                        <p:attrNameLst>
                                          <p:attrName>style.visibility</p:attrName>
                                        </p:attrNameLst>
                                      </p:cBhvr>
                                      <p:to>
                                        <p:strVal val="visible"/>
                                      </p:to>
                                    </p:set>
                                    <p:animEffect transition="in" filter="blinds(horizontal)">
                                      <p:cBhvr>
                                        <p:cTn id="170" dur="500"/>
                                        <p:tgtEl>
                                          <p:spTgt spid="482432"/>
                                        </p:tgtEl>
                                      </p:cBhvr>
                                    </p:animEffect>
                                  </p:childTnLst>
                                </p:cTn>
                              </p:par>
                            </p:childTnLst>
                          </p:cTn>
                        </p:par>
                      </p:childTnLst>
                    </p:cTn>
                  </p:par>
                  <p:par>
                    <p:cTn id="171" fill="hold">
                      <p:stCondLst>
                        <p:cond delay="indefinite"/>
                      </p:stCondLst>
                      <p:childTnLst>
                        <p:par>
                          <p:cTn id="172" fill="hold">
                            <p:stCondLst>
                              <p:cond delay="0"/>
                            </p:stCondLst>
                            <p:childTnLst>
                              <p:par>
                                <p:cTn id="173" presetID="3" presetClass="entr" presetSubtype="10" fill="hold" grpId="0" nodeType="clickEffect">
                                  <p:stCondLst>
                                    <p:cond delay="0"/>
                                  </p:stCondLst>
                                  <p:childTnLst>
                                    <p:set>
                                      <p:cBhvr>
                                        <p:cTn id="174" dur="1" fill="hold">
                                          <p:stCondLst>
                                            <p:cond delay="0"/>
                                          </p:stCondLst>
                                        </p:cTn>
                                        <p:tgtEl>
                                          <p:spTgt spid="482433"/>
                                        </p:tgtEl>
                                        <p:attrNameLst>
                                          <p:attrName>style.visibility</p:attrName>
                                        </p:attrNameLst>
                                      </p:cBhvr>
                                      <p:to>
                                        <p:strVal val="visible"/>
                                      </p:to>
                                    </p:set>
                                    <p:animEffect transition="in" filter="blinds(horizontal)">
                                      <p:cBhvr>
                                        <p:cTn id="175" dur="500"/>
                                        <p:tgtEl>
                                          <p:spTgt spid="482433"/>
                                        </p:tgtEl>
                                      </p:cBhvr>
                                    </p:animEffect>
                                  </p:childTnLst>
                                </p:cTn>
                              </p:par>
                              <p:par>
                                <p:cTn id="176" presetID="3" presetClass="entr" presetSubtype="10" fill="hold" grpId="0" nodeType="withEffect">
                                  <p:stCondLst>
                                    <p:cond delay="0"/>
                                  </p:stCondLst>
                                  <p:childTnLst>
                                    <p:set>
                                      <p:cBhvr>
                                        <p:cTn id="177" dur="1" fill="hold">
                                          <p:stCondLst>
                                            <p:cond delay="0"/>
                                          </p:stCondLst>
                                        </p:cTn>
                                        <p:tgtEl>
                                          <p:spTgt spid="482431"/>
                                        </p:tgtEl>
                                        <p:attrNameLst>
                                          <p:attrName>style.visibility</p:attrName>
                                        </p:attrNameLst>
                                      </p:cBhvr>
                                      <p:to>
                                        <p:strVal val="visible"/>
                                      </p:to>
                                    </p:set>
                                    <p:animEffect transition="in" filter="blinds(horizontal)">
                                      <p:cBhvr>
                                        <p:cTn id="178" dur="500"/>
                                        <p:tgtEl>
                                          <p:spTgt spid="482431"/>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482430"/>
                                        </p:tgtEl>
                                        <p:attrNameLst>
                                          <p:attrName>style.visibility</p:attrName>
                                        </p:attrNameLst>
                                      </p:cBhvr>
                                      <p:to>
                                        <p:strVal val="visible"/>
                                      </p:to>
                                    </p:set>
                                    <p:animEffect transition="in" filter="blinds(horizontal)">
                                      <p:cBhvr>
                                        <p:cTn id="183" dur="500"/>
                                        <p:tgtEl>
                                          <p:spTgt spid="482430"/>
                                        </p:tgtEl>
                                      </p:cBhvr>
                                    </p:animEffect>
                                  </p:childTnLst>
                                </p:cTn>
                              </p:par>
                              <p:par>
                                <p:cTn id="184" presetID="3" presetClass="entr" presetSubtype="10" fill="hold" grpId="0" nodeType="withEffect">
                                  <p:stCondLst>
                                    <p:cond delay="0"/>
                                  </p:stCondLst>
                                  <p:childTnLst>
                                    <p:set>
                                      <p:cBhvr>
                                        <p:cTn id="185" dur="1" fill="hold">
                                          <p:stCondLst>
                                            <p:cond delay="0"/>
                                          </p:stCondLst>
                                        </p:cTn>
                                        <p:tgtEl>
                                          <p:spTgt spid="482435"/>
                                        </p:tgtEl>
                                        <p:attrNameLst>
                                          <p:attrName>style.visibility</p:attrName>
                                        </p:attrNameLst>
                                      </p:cBhvr>
                                      <p:to>
                                        <p:strVal val="visible"/>
                                      </p:to>
                                    </p:set>
                                    <p:animEffect transition="in" filter="blinds(horizontal)">
                                      <p:cBhvr>
                                        <p:cTn id="186" dur="500"/>
                                        <p:tgtEl>
                                          <p:spTgt spid="482435"/>
                                        </p:tgtEl>
                                      </p:cBhvr>
                                    </p:animEffect>
                                  </p:childTnLst>
                                </p:cTn>
                              </p:par>
                            </p:childTnLst>
                          </p:cTn>
                        </p:par>
                      </p:childTnLst>
                    </p:cTn>
                  </p:par>
                  <p:par>
                    <p:cTn id="187" fill="hold">
                      <p:stCondLst>
                        <p:cond delay="indefinite"/>
                      </p:stCondLst>
                      <p:childTnLst>
                        <p:par>
                          <p:cTn id="188" fill="hold">
                            <p:stCondLst>
                              <p:cond delay="0"/>
                            </p:stCondLst>
                            <p:childTnLst>
                              <p:par>
                                <p:cTn id="189" presetID="3" presetClass="entr" presetSubtype="10" fill="hold" grpId="0" nodeType="clickEffect">
                                  <p:stCondLst>
                                    <p:cond delay="0"/>
                                  </p:stCondLst>
                                  <p:childTnLst>
                                    <p:set>
                                      <p:cBhvr>
                                        <p:cTn id="190" dur="1" fill="hold">
                                          <p:stCondLst>
                                            <p:cond delay="0"/>
                                          </p:stCondLst>
                                        </p:cTn>
                                        <p:tgtEl>
                                          <p:spTgt spid="482429"/>
                                        </p:tgtEl>
                                        <p:attrNameLst>
                                          <p:attrName>style.visibility</p:attrName>
                                        </p:attrNameLst>
                                      </p:cBhvr>
                                      <p:to>
                                        <p:strVal val="visible"/>
                                      </p:to>
                                    </p:set>
                                    <p:animEffect transition="in" filter="blinds(horizontal)">
                                      <p:cBhvr>
                                        <p:cTn id="191" dur="500"/>
                                        <p:tgtEl>
                                          <p:spTgt spid="482429"/>
                                        </p:tgtEl>
                                      </p:cBhvr>
                                    </p:animEffect>
                                  </p:childTnLst>
                                </p:cTn>
                              </p:par>
                              <p:par>
                                <p:cTn id="192" presetID="3" presetClass="entr" presetSubtype="10" fill="hold" grpId="0" nodeType="withEffect">
                                  <p:stCondLst>
                                    <p:cond delay="0"/>
                                  </p:stCondLst>
                                  <p:childTnLst>
                                    <p:set>
                                      <p:cBhvr>
                                        <p:cTn id="193" dur="1" fill="hold">
                                          <p:stCondLst>
                                            <p:cond delay="0"/>
                                          </p:stCondLst>
                                        </p:cTn>
                                        <p:tgtEl>
                                          <p:spTgt spid="482437"/>
                                        </p:tgtEl>
                                        <p:attrNameLst>
                                          <p:attrName>style.visibility</p:attrName>
                                        </p:attrNameLst>
                                      </p:cBhvr>
                                      <p:to>
                                        <p:strVal val="visible"/>
                                      </p:to>
                                    </p:set>
                                    <p:animEffect transition="in" filter="blinds(horizontal)">
                                      <p:cBhvr>
                                        <p:cTn id="194" dur="500"/>
                                        <p:tgtEl>
                                          <p:spTgt spid="482437"/>
                                        </p:tgtEl>
                                      </p:cBhvr>
                                    </p:animEffect>
                                  </p:childTnLst>
                                </p:cTn>
                              </p:par>
                            </p:childTnLst>
                          </p:cTn>
                        </p:par>
                      </p:childTnLst>
                    </p:cTn>
                  </p:par>
                  <p:par>
                    <p:cTn id="195" fill="hold">
                      <p:stCondLst>
                        <p:cond delay="indefinite"/>
                      </p:stCondLst>
                      <p:childTnLst>
                        <p:par>
                          <p:cTn id="196" fill="hold">
                            <p:stCondLst>
                              <p:cond delay="0"/>
                            </p:stCondLst>
                            <p:childTnLst>
                              <p:par>
                                <p:cTn id="197" presetID="3" presetClass="entr" presetSubtype="10" fill="hold" grpId="0" nodeType="clickEffect">
                                  <p:stCondLst>
                                    <p:cond delay="0"/>
                                  </p:stCondLst>
                                  <p:childTnLst>
                                    <p:set>
                                      <p:cBhvr>
                                        <p:cTn id="198" dur="1" fill="hold">
                                          <p:stCondLst>
                                            <p:cond delay="0"/>
                                          </p:stCondLst>
                                        </p:cTn>
                                        <p:tgtEl>
                                          <p:spTgt spid="482438"/>
                                        </p:tgtEl>
                                        <p:attrNameLst>
                                          <p:attrName>style.visibility</p:attrName>
                                        </p:attrNameLst>
                                      </p:cBhvr>
                                      <p:to>
                                        <p:strVal val="visible"/>
                                      </p:to>
                                    </p:set>
                                    <p:animEffect transition="in" filter="blinds(horizontal)">
                                      <p:cBhvr>
                                        <p:cTn id="199" dur="500"/>
                                        <p:tgtEl>
                                          <p:spTgt spid="482438"/>
                                        </p:tgtEl>
                                      </p:cBhvr>
                                    </p:animEffect>
                                  </p:childTnLst>
                                </p:cTn>
                              </p:par>
                              <p:par>
                                <p:cTn id="200" presetID="3" presetClass="entr" presetSubtype="10" fill="hold" grpId="0" nodeType="withEffect">
                                  <p:stCondLst>
                                    <p:cond delay="0"/>
                                  </p:stCondLst>
                                  <p:childTnLst>
                                    <p:set>
                                      <p:cBhvr>
                                        <p:cTn id="201" dur="1" fill="hold">
                                          <p:stCondLst>
                                            <p:cond delay="0"/>
                                          </p:stCondLst>
                                        </p:cTn>
                                        <p:tgtEl>
                                          <p:spTgt spid="482434"/>
                                        </p:tgtEl>
                                        <p:attrNameLst>
                                          <p:attrName>style.visibility</p:attrName>
                                        </p:attrNameLst>
                                      </p:cBhvr>
                                      <p:to>
                                        <p:strVal val="visible"/>
                                      </p:to>
                                    </p:set>
                                    <p:animEffect transition="in" filter="blinds(horizontal)">
                                      <p:cBhvr>
                                        <p:cTn id="202" dur="500"/>
                                        <p:tgtEl>
                                          <p:spTgt spid="482434"/>
                                        </p:tgtEl>
                                      </p:cBhvr>
                                    </p:animEffect>
                                  </p:childTnLst>
                                </p:cTn>
                              </p:par>
                            </p:childTnLst>
                          </p:cTn>
                        </p:par>
                      </p:childTnLst>
                    </p:cTn>
                  </p:par>
                  <p:par>
                    <p:cTn id="203" fill="hold">
                      <p:stCondLst>
                        <p:cond delay="indefinite"/>
                      </p:stCondLst>
                      <p:childTnLst>
                        <p:par>
                          <p:cTn id="204" fill="hold">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482428"/>
                                        </p:tgtEl>
                                        <p:attrNameLst>
                                          <p:attrName>style.visibility</p:attrName>
                                        </p:attrNameLst>
                                      </p:cBhvr>
                                      <p:to>
                                        <p:strVal val="visible"/>
                                      </p:to>
                                    </p:set>
                                    <p:animEffect transition="in" filter="blinds(horizontal)">
                                      <p:cBhvr>
                                        <p:cTn id="207" dur="500"/>
                                        <p:tgtEl>
                                          <p:spTgt spid="482428"/>
                                        </p:tgtEl>
                                      </p:cBhvr>
                                    </p:animEffect>
                                  </p:childTnLst>
                                </p:cTn>
                              </p:par>
                              <p:par>
                                <p:cTn id="208" presetID="3" presetClass="entr" presetSubtype="10" fill="hold" grpId="0" nodeType="withEffect">
                                  <p:stCondLst>
                                    <p:cond delay="0"/>
                                  </p:stCondLst>
                                  <p:childTnLst>
                                    <p:set>
                                      <p:cBhvr>
                                        <p:cTn id="209" dur="1" fill="hold">
                                          <p:stCondLst>
                                            <p:cond delay="0"/>
                                          </p:stCondLst>
                                        </p:cTn>
                                        <p:tgtEl>
                                          <p:spTgt spid="482436"/>
                                        </p:tgtEl>
                                        <p:attrNameLst>
                                          <p:attrName>style.visibility</p:attrName>
                                        </p:attrNameLst>
                                      </p:cBhvr>
                                      <p:to>
                                        <p:strVal val="visible"/>
                                      </p:to>
                                    </p:set>
                                    <p:animEffect transition="in" filter="blinds(horizontal)">
                                      <p:cBhvr>
                                        <p:cTn id="210" dur="500"/>
                                        <p:tgtEl>
                                          <p:spTgt spid="482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8" grpId="0" animBg="1"/>
      <p:bldP spid="482390" grpId="0"/>
      <p:bldP spid="482391" grpId="0"/>
      <p:bldP spid="482392" grpId="0"/>
      <p:bldP spid="482393" grpId="0"/>
      <p:bldP spid="482394" grpId="0"/>
      <p:bldP spid="482395" grpId="0"/>
      <p:bldP spid="482396" grpId="0"/>
      <p:bldP spid="482397" grpId="0"/>
      <p:bldP spid="482398" grpId="0"/>
      <p:bldP spid="482399" grpId="0" animBg="1"/>
      <p:bldP spid="482400" grpId="0" animBg="1"/>
      <p:bldP spid="482401" grpId="0" animBg="1"/>
      <p:bldP spid="482402" grpId="0" animBg="1"/>
      <p:bldP spid="482403" grpId="0" animBg="1"/>
      <p:bldP spid="482404" grpId="0" animBg="1"/>
      <p:bldP spid="482405" grpId="0" animBg="1"/>
      <p:bldP spid="482407" grpId="0"/>
      <p:bldP spid="482408" grpId="0"/>
      <p:bldP spid="482414" grpId="0"/>
      <p:bldP spid="482415" grpId="0"/>
      <p:bldP spid="482416" grpId="0"/>
      <p:bldP spid="482417" grpId="0"/>
      <p:bldP spid="482418" grpId="0"/>
      <p:bldP spid="482419" grpId="0"/>
      <p:bldP spid="482420" grpId="0"/>
      <p:bldP spid="482421" grpId="0"/>
      <p:bldP spid="482422" grpId="0"/>
      <p:bldP spid="482425" grpId="0" animBg="1"/>
      <p:bldP spid="482427" grpId="0"/>
      <p:bldP spid="482428" grpId="0"/>
      <p:bldP spid="482429" grpId="0"/>
      <p:bldP spid="482430" grpId="0"/>
      <p:bldP spid="482431" grpId="0"/>
      <p:bldP spid="482432" grpId="0" animBg="1"/>
      <p:bldP spid="482433" grpId="0" animBg="1"/>
      <p:bldP spid="482434" grpId="0" animBg="1"/>
      <p:bldP spid="482435" grpId="0" animBg="1"/>
      <p:bldP spid="482436" grpId="0" animBg="1"/>
      <p:bldP spid="482437" grpId="0" animBg="1"/>
      <p:bldP spid="482438" grpId="0"/>
      <p:bldP spid="482439" grpId="0"/>
      <p:bldP spid="482440" grpId="0"/>
      <p:bldP spid="482441" grpId="0"/>
      <p:bldP spid="482442" grpId="0"/>
      <p:bldP spid="482447" grpId="0"/>
      <p:bldP spid="482449" grpId="0"/>
      <p:bldP spid="482448" grpId="0"/>
      <p:bldP spid="48245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4834" name="AutoShape 2"/>
          <p:cNvSpPr>
            <a:spLocks noChangeArrowheads="1"/>
          </p:cNvSpPr>
          <p:nvPr/>
        </p:nvSpPr>
        <p:spPr bwMode="auto">
          <a:xfrm>
            <a:off x="479425" y="1506538"/>
            <a:ext cx="1789113" cy="676275"/>
          </a:xfrm>
          <a:prstGeom prst="roundRect">
            <a:avLst>
              <a:gd name="adj" fmla="val 16667"/>
            </a:avLst>
          </a:prstGeom>
          <a:solidFill>
            <a:srgbClr val="FFCCFF"/>
          </a:solidFill>
          <a:ln w="9525">
            <a:solidFill>
              <a:srgbClr val="333399"/>
            </a:solidFill>
            <a:round/>
          </a:ln>
          <a:effectLst>
            <a:outerShdw dist="35921" dir="2700000" algn="ctr" rotWithShape="0">
              <a:schemeClr val="bg2"/>
            </a:outerShdw>
          </a:effectLst>
        </p:spPr>
        <p:txBody>
          <a:bodyPr wrap="none" anchor="ctr"/>
          <a:lstStyle/>
          <a:p>
            <a:endParaRPr lang="zh-CN" altLang="en-US"/>
          </a:p>
        </p:txBody>
      </p:sp>
      <p:sp>
        <p:nvSpPr>
          <p:cNvPr id="504835" name="Line 3"/>
          <p:cNvSpPr>
            <a:spLocks noChangeShapeType="1"/>
          </p:cNvSpPr>
          <p:nvPr/>
        </p:nvSpPr>
        <p:spPr bwMode="auto">
          <a:xfrm flipV="1">
            <a:off x="1758950" y="4176713"/>
            <a:ext cx="936625" cy="0"/>
          </a:xfrm>
          <a:prstGeom prst="line">
            <a:avLst/>
          </a:prstGeom>
          <a:noFill/>
          <a:ln w="19050">
            <a:solidFill>
              <a:schemeClr val="tx1"/>
            </a:solidFill>
            <a:round/>
          </a:ln>
          <a:effectLst/>
        </p:spPr>
        <p:txBody>
          <a:bodyPr wrap="none" anchor="ctr"/>
          <a:lstStyle/>
          <a:p>
            <a:endParaRPr lang="zh-CN" altLang="en-US"/>
          </a:p>
        </p:txBody>
      </p:sp>
      <p:sp>
        <p:nvSpPr>
          <p:cNvPr id="504836" name="Line 4"/>
          <p:cNvSpPr>
            <a:spLocks noChangeShapeType="1"/>
          </p:cNvSpPr>
          <p:nvPr/>
        </p:nvSpPr>
        <p:spPr bwMode="auto">
          <a:xfrm>
            <a:off x="3163888" y="2605088"/>
            <a:ext cx="234950" cy="784225"/>
          </a:xfrm>
          <a:prstGeom prst="line">
            <a:avLst/>
          </a:prstGeom>
          <a:noFill/>
          <a:ln w="28575">
            <a:solidFill>
              <a:srgbClr val="333399"/>
            </a:solidFill>
            <a:round/>
          </a:ln>
          <a:effectLst/>
        </p:spPr>
        <p:txBody>
          <a:bodyPr wrap="none" anchor="ctr"/>
          <a:lstStyle/>
          <a:p>
            <a:endParaRPr lang="zh-CN" altLang="en-US"/>
          </a:p>
        </p:txBody>
      </p:sp>
      <p:sp>
        <p:nvSpPr>
          <p:cNvPr id="504837" name="Line 5"/>
          <p:cNvSpPr>
            <a:spLocks noChangeShapeType="1"/>
          </p:cNvSpPr>
          <p:nvPr/>
        </p:nvSpPr>
        <p:spPr bwMode="auto">
          <a:xfrm flipH="1">
            <a:off x="7537450" y="2919413"/>
            <a:ext cx="622300" cy="785812"/>
          </a:xfrm>
          <a:prstGeom prst="line">
            <a:avLst/>
          </a:prstGeom>
          <a:noFill/>
          <a:ln w="28575">
            <a:solidFill>
              <a:srgbClr val="333399"/>
            </a:solidFill>
            <a:round/>
          </a:ln>
          <a:effectLst/>
        </p:spPr>
        <p:txBody>
          <a:bodyPr wrap="none" anchor="ctr"/>
          <a:lstStyle/>
          <a:p>
            <a:endParaRPr lang="zh-CN" altLang="en-US"/>
          </a:p>
        </p:txBody>
      </p:sp>
      <p:sp>
        <p:nvSpPr>
          <p:cNvPr id="504838" name="Line 6"/>
          <p:cNvSpPr>
            <a:spLocks noChangeShapeType="1"/>
          </p:cNvSpPr>
          <p:nvPr/>
        </p:nvSpPr>
        <p:spPr bwMode="auto">
          <a:xfrm flipH="1">
            <a:off x="5505450" y="2370138"/>
            <a:ext cx="77788" cy="863600"/>
          </a:xfrm>
          <a:prstGeom prst="line">
            <a:avLst/>
          </a:prstGeom>
          <a:noFill/>
          <a:ln w="28575">
            <a:solidFill>
              <a:srgbClr val="333399"/>
            </a:solidFill>
            <a:round/>
          </a:ln>
          <a:effectLst/>
        </p:spPr>
        <p:txBody>
          <a:bodyPr wrap="none" anchor="ctr"/>
          <a:lstStyle/>
          <a:p>
            <a:endParaRPr lang="zh-CN" altLang="en-US"/>
          </a:p>
        </p:txBody>
      </p:sp>
      <p:sp>
        <p:nvSpPr>
          <p:cNvPr id="504839" name="Line 7"/>
          <p:cNvSpPr>
            <a:spLocks noChangeShapeType="1"/>
          </p:cNvSpPr>
          <p:nvPr/>
        </p:nvSpPr>
        <p:spPr bwMode="auto">
          <a:xfrm flipH="1" flipV="1">
            <a:off x="5867400" y="5059363"/>
            <a:ext cx="73025" cy="746125"/>
          </a:xfrm>
          <a:prstGeom prst="line">
            <a:avLst/>
          </a:prstGeom>
          <a:noFill/>
          <a:ln w="28575">
            <a:solidFill>
              <a:srgbClr val="333399"/>
            </a:solidFill>
            <a:round/>
          </a:ln>
          <a:effectLst/>
        </p:spPr>
        <p:txBody>
          <a:bodyPr wrap="none" anchor="ctr"/>
          <a:lstStyle/>
          <a:p>
            <a:endParaRPr lang="zh-CN" altLang="en-US"/>
          </a:p>
        </p:txBody>
      </p:sp>
      <p:sp>
        <p:nvSpPr>
          <p:cNvPr id="504840" name="Line 8"/>
          <p:cNvSpPr>
            <a:spLocks noChangeShapeType="1"/>
          </p:cNvSpPr>
          <p:nvPr/>
        </p:nvSpPr>
        <p:spPr bwMode="auto">
          <a:xfrm>
            <a:off x="3944938" y="2449513"/>
            <a:ext cx="0" cy="706437"/>
          </a:xfrm>
          <a:prstGeom prst="line">
            <a:avLst/>
          </a:prstGeom>
          <a:noFill/>
          <a:ln w="28575">
            <a:solidFill>
              <a:srgbClr val="333399"/>
            </a:solidFill>
            <a:round/>
          </a:ln>
          <a:effectLst/>
        </p:spPr>
        <p:txBody>
          <a:bodyPr wrap="none" anchor="ctr"/>
          <a:lstStyle/>
          <a:p>
            <a:endParaRPr lang="zh-CN" altLang="en-US"/>
          </a:p>
        </p:txBody>
      </p:sp>
      <p:sp>
        <p:nvSpPr>
          <p:cNvPr id="504841" name="Line 9"/>
          <p:cNvSpPr>
            <a:spLocks noChangeShapeType="1"/>
          </p:cNvSpPr>
          <p:nvPr/>
        </p:nvSpPr>
        <p:spPr bwMode="auto">
          <a:xfrm flipH="1">
            <a:off x="7067550" y="2605088"/>
            <a:ext cx="234950" cy="708025"/>
          </a:xfrm>
          <a:prstGeom prst="line">
            <a:avLst/>
          </a:prstGeom>
          <a:noFill/>
          <a:ln w="28575">
            <a:solidFill>
              <a:srgbClr val="333399"/>
            </a:solidFill>
            <a:round/>
          </a:ln>
          <a:effectLst/>
        </p:spPr>
        <p:txBody>
          <a:bodyPr wrap="none" anchor="ctr"/>
          <a:lstStyle/>
          <a:p>
            <a:endParaRPr lang="zh-CN" altLang="en-US"/>
          </a:p>
        </p:txBody>
      </p:sp>
      <p:sp>
        <p:nvSpPr>
          <p:cNvPr id="504842" name="Line 10"/>
          <p:cNvSpPr>
            <a:spLocks noChangeShapeType="1"/>
          </p:cNvSpPr>
          <p:nvPr/>
        </p:nvSpPr>
        <p:spPr bwMode="auto">
          <a:xfrm flipV="1">
            <a:off x="4886325" y="4960938"/>
            <a:ext cx="77788" cy="706437"/>
          </a:xfrm>
          <a:prstGeom prst="line">
            <a:avLst/>
          </a:prstGeom>
          <a:noFill/>
          <a:ln w="28575">
            <a:solidFill>
              <a:srgbClr val="333399"/>
            </a:solidFill>
            <a:round/>
          </a:ln>
          <a:effectLst/>
        </p:spPr>
        <p:txBody>
          <a:bodyPr wrap="none" anchor="ctr"/>
          <a:lstStyle/>
          <a:p>
            <a:endParaRPr lang="zh-CN" altLang="en-US"/>
          </a:p>
        </p:txBody>
      </p:sp>
      <p:sp>
        <p:nvSpPr>
          <p:cNvPr id="504843" name="Line 11"/>
          <p:cNvSpPr>
            <a:spLocks noChangeShapeType="1"/>
          </p:cNvSpPr>
          <p:nvPr/>
        </p:nvSpPr>
        <p:spPr bwMode="auto">
          <a:xfrm flipV="1">
            <a:off x="3241675" y="4568825"/>
            <a:ext cx="157163" cy="863600"/>
          </a:xfrm>
          <a:prstGeom prst="line">
            <a:avLst/>
          </a:prstGeom>
          <a:noFill/>
          <a:ln w="28575">
            <a:solidFill>
              <a:srgbClr val="333399"/>
            </a:solidFill>
            <a:round/>
          </a:ln>
          <a:effectLst/>
        </p:spPr>
        <p:txBody>
          <a:bodyPr wrap="none" anchor="ctr"/>
          <a:lstStyle/>
          <a:p>
            <a:endParaRPr lang="zh-CN" altLang="en-US"/>
          </a:p>
        </p:txBody>
      </p:sp>
      <p:sp>
        <p:nvSpPr>
          <p:cNvPr id="504844" name="Line 12"/>
          <p:cNvSpPr>
            <a:spLocks noChangeShapeType="1"/>
          </p:cNvSpPr>
          <p:nvPr/>
        </p:nvSpPr>
        <p:spPr bwMode="auto">
          <a:xfrm flipH="1" flipV="1">
            <a:off x="7691438" y="4725988"/>
            <a:ext cx="858837" cy="157162"/>
          </a:xfrm>
          <a:prstGeom prst="line">
            <a:avLst/>
          </a:prstGeom>
          <a:noFill/>
          <a:ln w="28575">
            <a:solidFill>
              <a:srgbClr val="333399"/>
            </a:solidFill>
            <a:round/>
          </a:ln>
          <a:effectLst/>
        </p:spPr>
        <p:txBody>
          <a:bodyPr wrap="none" anchor="ctr"/>
          <a:lstStyle/>
          <a:p>
            <a:endParaRPr lang="zh-CN" altLang="en-US"/>
          </a:p>
        </p:txBody>
      </p:sp>
      <p:pic>
        <p:nvPicPr>
          <p:cNvPr id="504845" name="Picture 13"/>
          <p:cNvPicPr>
            <a:picLocks noChangeArrowheads="1"/>
          </p:cNvPicPr>
          <p:nvPr/>
        </p:nvPicPr>
        <p:blipFill>
          <a:blip r:embed="rId1" cstate="print"/>
          <a:srcRect/>
          <a:stretch>
            <a:fillRect/>
          </a:stretch>
        </p:blipFill>
        <p:spPr bwMode="auto">
          <a:xfrm>
            <a:off x="3789363" y="2212975"/>
            <a:ext cx="385762" cy="390525"/>
          </a:xfrm>
          <a:prstGeom prst="rect">
            <a:avLst/>
          </a:prstGeom>
          <a:noFill/>
          <a:ln w="9525">
            <a:noFill/>
            <a:miter lim="800000"/>
            <a:headEnd/>
            <a:tailEnd/>
          </a:ln>
          <a:effectLst/>
        </p:spPr>
      </p:pic>
      <p:pic>
        <p:nvPicPr>
          <p:cNvPr id="504846" name="Picture 14"/>
          <p:cNvPicPr>
            <a:picLocks noChangeArrowheads="1"/>
          </p:cNvPicPr>
          <p:nvPr/>
        </p:nvPicPr>
        <p:blipFill>
          <a:blip r:embed="rId1" cstate="print"/>
          <a:srcRect/>
          <a:stretch>
            <a:fillRect/>
          </a:stretch>
        </p:blipFill>
        <p:spPr bwMode="auto">
          <a:xfrm>
            <a:off x="3006725" y="2533650"/>
            <a:ext cx="385763" cy="390525"/>
          </a:xfrm>
          <a:prstGeom prst="rect">
            <a:avLst/>
          </a:prstGeom>
          <a:noFill/>
          <a:ln w="9525">
            <a:noFill/>
            <a:miter lim="800000"/>
            <a:headEnd/>
            <a:tailEnd/>
          </a:ln>
          <a:effectLst/>
        </p:spPr>
      </p:pic>
      <p:pic>
        <p:nvPicPr>
          <p:cNvPr id="504847" name="Picture 15"/>
          <p:cNvPicPr>
            <a:picLocks noChangeArrowheads="1"/>
          </p:cNvPicPr>
          <p:nvPr/>
        </p:nvPicPr>
        <p:blipFill>
          <a:blip r:embed="rId1" cstate="print"/>
          <a:srcRect/>
          <a:stretch>
            <a:fillRect/>
          </a:stretch>
        </p:blipFill>
        <p:spPr bwMode="auto">
          <a:xfrm>
            <a:off x="5429250" y="2055813"/>
            <a:ext cx="385763" cy="390525"/>
          </a:xfrm>
          <a:prstGeom prst="rect">
            <a:avLst/>
          </a:prstGeom>
          <a:noFill/>
          <a:ln w="9525">
            <a:noFill/>
            <a:miter lim="800000"/>
            <a:headEnd/>
            <a:tailEnd/>
          </a:ln>
          <a:effectLst/>
        </p:spPr>
      </p:pic>
      <p:pic>
        <p:nvPicPr>
          <p:cNvPr id="504848" name="Picture 16"/>
          <p:cNvPicPr>
            <a:picLocks noChangeArrowheads="1"/>
          </p:cNvPicPr>
          <p:nvPr/>
        </p:nvPicPr>
        <p:blipFill>
          <a:blip r:embed="rId1" cstate="print"/>
          <a:srcRect/>
          <a:stretch>
            <a:fillRect/>
          </a:stretch>
        </p:blipFill>
        <p:spPr bwMode="auto">
          <a:xfrm>
            <a:off x="7926388" y="2682875"/>
            <a:ext cx="385762" cy="392113"/>
          </a:xfrm>
          <a:prstGeom prst="rect">
            <a:avLst/>
          </a:prstGeom>
          <a:noFill/>
          <a:ln w="9525">
            <a:noFill/>
            <a:miter lim="800000"/>
            <a:headEnd/>
            <a:tailEnd/>
          </a:ln>
          <a:effectLst/>
        </p:spPr>
      </p:pic>
      <p:pic>
        <p:nvPicPr>
          <p:cNvPr id="504849" name="Picture 17"/>
          <p:cNvPicPr>
            <a:picLocks noChangeArrowheads="1"/>
          </p:cNvPicPr>
          <p:nvPr/>
        </p:nvPicPr>
        <p:blipFill>
          <a:blip r:embed="rId1" cstate="print"/>
          <a:srcRect/>
          <a:stretch>
            <a:fillRect/>
          </a:stretch>
        </p:blipFill>
        <p:spPr bwMode="auto">
          <a:xfrm>
            <a:off x="7145338" y="2292350"/>
            <a:ext cx="385762" cy="388938"/>
          </a:xfrm>
          <a:prstGeom prst="rect">
            <a:avLst/>
          </a:prstGeom>
          <a:noFill/>
          <a:ln w="9525">
            <a:noFill/>
            <a:miter lim="800000"/>
            <a:headEnd/>
            <a:tailEnd/>
          </a:ln>
          <a:effectLst/>
        </p:spPr>
      </p:pic>
      <p:pic>
        <p:nvPicPr>
          <p:cNvPr id="504850" name="Picture 18"/>
          <p:cNvPicPr>
            <a:picLocks noChangeArrowheads="1"/>
          </p:cNvPicPr>
          <p:nvPr/>
        </p:nvPicPr>
        <p:blipFill>
          <a:blip r:embed="rId1" cstate="print"/>
          <a:srcRect/>
          <a:stretch>
            <a:fillRect/>
          </a:stretch>
        </p:blipFill>
        <p:spPr bwMode="auto">
          <a:xfrm>
            <a:off x="8172450" y="4581525"/>
            <a:ext cx="385763" cy="392113"/>
          </a:xfrm>
          <a:prstGeom prst="rect">
            <a:avLst/>
          </a:prstGeom>
          <a:noFill/>
          <a:ln w="9525">
            <a:noFill/>
            <a:miter lim="800000"/>
            <a:headEnd/>
            <a:tailEnd/>
          </a:ln>
          <a:effectLst/>
        </p:spPr>
      </p:pic>
      <p:pic>
        <p:nvPicPr>
          <p:cNvPr id="504851" name="Picture 19"/>
          <p:cNvPicPr>
            <a:picLocks noChangeArrowheads="1"/>
          </p:cNvPicPr>
          <p:nvPr/>
        </p:nvPicPr>
        <p:blipFill>
          <a:blip r:embed="rId1" cstate="print"/>
          <a:srcRect/>
          <a:stretch>
            <a:fillRect/>
          </a:stretch>
        </p:blipFill>
        <p:spPr bwMode="auto">
          <a:xfrm>
            <a:off x="5721350" y="5667375"/>
            <a:ext cx="385763" cy="390525"/>
          </a:xfrm>
          <a:prstGeom prst="rect">
            <a:avLst/>
          </a:prstGeom>
          <a:noFill/>
          <a:ln w="9525">
            <a:noFill/>
            <a:miter lim="800000"/>
            <a:headEnd/>
            <a:tailEnd/>
          </a:ln>
          <a:effectLst/>
        </p:spPr>
      </p:pic>
      <p:pic>
        <p:nvPicPr>
          <p:cNvPr id="504852" name="Picture 20"/>
          <p:cNvPicPr>
            <a:picLocks noChangeArrowheads="1"/>
          </p:cNvPicPr>
          <p:nvPr/>
        </p:nvPicPr>
        <p:blipFill>
          <a:blip r:embed="rId1" cstate="print"/>
          <a:srcRect/>
          <a:stretch>
            <a:fillRect/>
          </a:stretch>
        </p:blipFill>
        <p:spPr bwMode="auto">
          <a:xfrm>
            <a:off x="4729163" y="5589588"/>
            <a:ext cx="385762" cy="390525"/>
          </a:xfrm>
          <a:prstGeom prst="rect">
            <a:avLst/>
          </a:prstGeom>
          <a:noFill/>
          <a:ln w="9525">
            <a:noFill/>
            <a:miter lim="800000"/>
            <a:headEnd/>
            <a:tailEnd/>
          </a:ln>
          <a:effectLst/>
        </p:spPr>
      </p:pic>
      <p:pic>
        <p:nvPicPr>
          <p:cNvPr id="504853" name="Picture 21"/>
          <p:cNvPicPr>
            <a:picLocks noChangeArrowheads="1"/>
          </p:cNvPicPr>
          <p:nvPr/>
        </p:nvPicPr>
        <p:blipFill>
          <a:blip r:embed="rId1" cstate="print"/>
          <a:srcRect/>
          <a:stretch>
            <a:fillRect/>
          </a:stretch>
        </p:blipFill>
        <p:spPr bwMode="auto">
          <a:xfrm>
            <a:off x="3086100" y="5275263"/>
            <a:ext cx="385763" cy="390525"/>
          </a:xfrm>
          <a:prstGeom prst="rect">
            <a:avLst/>
          </a:prstGeom>
          <a:noFill/>
          <a:ln w="9525">
            <a:noFill/>
            <a:miter lim="800000"/>
            <a:headEnd/>
            <a:tailEnd/>
          </a:ln>
          <a:effectLst/>
        </p:spPr>
      </p:pic>
      <p:sp>
        <p:nvSpPr>
          <p:cNvPr id="504854" name="Text Box 22"/>
          <p:cNvSpPr txBox="1">
            <a:spLocks noChangeArrowheads="1"/>
          </p:cNvSpPr>
          <p:nvPr/>
        </p:nvSpPr>
        <p:spPr bwMode="auto">
          <a:xfrm rot="5211293">
            <a:off x="8355807" y="3494881"/>
            <a:ext cx="539750" cy="519113"/>
          </a:xfrm>
          <a:prstGeom prst="rect">
            <a:avLst/>
          </a:prstGeom>
          <a:noFill/>
          <a:ln w="9525">
            <a:noFill/>
            <a:miter lim="800000"/>
          </a:ln>
          <a:effectLst/>
        </p:spPr>
        <p:txBody>
          <a:bodyPr wrap="none">
            <a:spAutoFit/>
          </a:bodyPr>
          <a:lstStyle/>
          <a:p>
            <a:r>
              <a:rPr kumimoji="1" lang="en-US" altLang="zh-CN" b="1">
                <a:solidFill>
                  <a:srgbClr val="333399"/>
                </a:solidFill>
                <a:latin typeface="Arial" panose="020B0604020202020204" pitchFamily="34" charset="0"/>
              </a:rPr>
              <a:t>…</a:t>
            </a:r>
            <a:endParaRPr kumimoji="1" lang="en-US" altLang="zh-CN" b="1">
              <a:solidFill>
                <a:srgbClr val="333399"/>
              </a:solidFill>
              <a:latin typeface="Arial" panose="020B0604020202020204" pitchFamily="34" charset="0"/>
            </a:endParaRPr>
          </a:p>
        </p:txBody>
      </p:sp>
      <p:sp>
        <p:nvSpPr>
          <p:cNvPr id="504855" name="Text Box 23"/>
          <p:cNvSpPr txBox="1">
            <a:spLocks noChangeArrowheads="1"/>
          </p:cNvSpPr>
          <p:nvPr/>
        </p:nvSpPr>
        <p:spPr bwMode="auto">
          <a:xfrm rot="546999">
            <a:off x="3997325" y="5176838"/>
            <a:ext cx="539750" cy="519112"/>
          </a:xfrm>
          <a:prstGeom prst="rect">
            <a:avLst/>
          </a:prstGeom>
          <a:noFill/>
          <a:ln w="9525">
            <a:noFill/>
            <a:miter lim="800000"/>
          </a:ln>
          <a:effectLst/>
        </p:spPr>
        <p:txBody>
          <a:bodyPr wrap="none">
            <a:spAutoFit/>
          </a:bodyPr>
          <a:lstStyle/>
          <a:p>
            <a:r>
              <a:rPr kumimoji="1" lang="en-US" altLang="zh-CN" b="1">
                <a:solidFill>
                  <a:srgbClr val="333399"/>
                </a:solidFill>
                <a:latin typeface="Arial" panose="020B0604020202020204" pitchFamily="34" charset="0"/>
              </a:rPr>
              <a:t>…</a:t>
            </a:r>
            <a:endParaRPr kumimoji="1" lang="en-US" altLang="zh-CN" b="1">
              <a:solidFill>
                <a:srgbClr val="333399"/>
              </a:solidFill>
              <a:latin typeface="Arial" panose="020B0604020202020204" pitchFamily="34" charset="0"/>
            </a:endParaRPr>
          </a:p>
        </p:txBody>
      </p:sp>
      <p:sp>
        <p:nvSpPr>
          <p:cNvPr id="504856" name="Text Box 24"/>
          <p:cNvSpPr txBox="1">
            <a:spLocks noChangeArrowheads="1"/>
          </p:cNvSpPr>
          <p:nvPr/>
        </p:nvSpPr>
        <p:spPr bwMode="auto">
          <a:xfrm rot="-362540">
            <a:off x="4575175" y="1971675"/>
            <a:ext cx="539750" cy="519113"/>
          </a:xfrm>
          <a:prstGeom prst="rect">
            <a:avLst/>
          </a:prstGeom>
          <a:noFill/>
          <a:ln w="9525">
            <a:noFill/>
            <a:miter lim="800000"/>
          </a:ln>
          <a:effectLst/>
        </p:spPr>
        <p:txBody>
          <a:bodyPr wrap="none">
            <a:spAutoFit/>
          </a:bodyPr>
          <a:lstStyle/>
          <a:p>
            <a:r>
              <a:rPr kumimoji="1" lang="en-US" altLang="zh-CN" b="1">
                <a:solidFill>
                  <a:srgbClr val="333399"/>
                </a:solidFill>
                <a:latin typeface="Arial" panose="020B0604020202020204" pitchFamily="34" charset="0"/>
              </a:rPr>
              <a:t>…</a:t>
            </a:r>
            <a:endParaRPr kumimoji="1" lang="en-US" altLang="zh-CN" b="1">
              <a:solidFill>
                <a:srgbClr val="333399"/>
              </a:solidFill>
              <a:latin typeface="Arial" panose="020B0604020202020204" pitchFamily="34" charset="0"/>
            </a:endParaRPr>
          </a:p>
        </p:txBody>
      </p:sp>
      <p:sp>
        <p:nvSpPr>
          <p:cNvPr id="504857" name="Text Box 25"/>
          <p:cNvSpPr txBox="1">
            <a:spLocks noChangeArrowheads="1"/>
          </p:cNvSpPr>
          <p:nvPr/>
        </p:nvSpPr>
        <p:spPr bwMode="auto">
          <a:xfrm>
            <a:off x="2268538" y="2168525"/>
            <a:ext cx="152558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145.13.3.10</a:t>
            </a:r>
            <a:endParaRPr kumimoji="1" lang="en-US" altLang="zh-CN" sz="2000">
              <a:solidFill>
                <a:srgbClr val="333399"/>
              </a:solidFill>
              <a:latin typeface="Arial" panose="020B0604020202020204" pitchFamily="34" charset="0"/>
            </a:endParaRPr>
          </a:p>
        </p:txBody>
      </p:sp>
      <p:sp>
        <p:nvSpPr>
          <p:cNvPr id="504858" name="Text Box 26"/>
          <p:cNvSpPr txBox="1">
            <a:spLocks noChangeArrowheads="1"/>
          </p:cNvSpPr>
          <p:nvPr/>
        </p:nvSpPr>
        <p:spPr bwMode="auto">
          <a:xfrm>
            <a:off x="3346450" y="1808163"/>
            <a:ext cx="1524000"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145.13.3.11</a:t>
            </a:r>
            <a:endParaRPr kumimoji="1" lang="en-US" altLang="zh-CN" sz="2000">
              <a:solidFill>
                <a:srgbClr val="333399"/>
              </a:solidFill>
              <a:latin typeface="Arial" panose="020B0604020202020204" pitchFamily="34" charset="0"/>
            </a:endParaRPr>
          </a:p>
        </p:txBody>
      </p:sp>
      <p:sp>
        <p:nvSpPr>
          <p:cNvPr id="504859" name="Text Box 27"/>
          <p:cNvSpPr txBox="1">
            <a:spLocks noChangeArrowheads="1"/>
          </p:cNvSpPr>
          <p:nvPr/>
        </p:nvSpPr>
        <p:spPr bwMode="auto">
          <a:xfrm>
            <a:off x="4868863" y="1663700"/>
            <a:ext cx="166528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145.13.3.101</a:t>
            </a:r>
            <a:endParaRPr kumimoji="1" lang="en-US" altLang="zh-CN" sz="2000">
              <a:solidFill>
                <a:srgbClr val="333399"/>
              </a:solidFill>
              <a:latin typeface="Arial" panose="020B0604020202020204" pitchFamily="34" charset="0"/>
            </a:endParaRPr>
          </a:p>
        </p:txBody>
      </p:sp>
      <p:sp>
        <p:nvSpPr>
          <p:cNvPr id="504860" name="Text Box 28"/>
          <p:cNvSpPr txBox="1">
            <a:spLocks noChangeArrowheads="1"/>
          </p:cNvSpPr>
          <p:nvPr/>
        </p:nvSpPr>
        <p:spPr bwMode="auto">
          <a:xfrm>
            <a:off x="6624638" y="1952625"/>
            <a:ext cx="1522412"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145.13.7.34</a:t>
            </a:r>
            <a:endParaRPr kumimoji="1" lang="en-US" altLang="zh-CN" sz="2000">
              <a:solidFill>
                <a:srgbClr val="333399"/>
              </a:solidFill>
              <a:latin typeface="Arial" panose="020B0604020202020204" pitchFamily="34" charset="0"/>
            </a:endParaRPr>
          </a:p>
        </p:txBody>
      </p:sp>
      <p:sp>
        <p:nvSpPr>
          <p:cNvPr id="504861" name="Text Box 29"/>
          <p:cNvSpPr txBox="1">
            <a:spLocks noChangeArrowheads="1"/>
          </p:cNvSpPr>
          <p:nvPr/>
        </p:nvSpPr>
        <p:spPr bwMode="auto">
          <a:xfrm>
            <a:off x="7524750" y="2349500"/>
            <a:ext cx="1525588"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145.13.7.35</a:t>
            </a:r>
            <a:endParaRPr kumimoji="1" lang="en-US" altLang="zh-CN" sz="2000">
              <a:solidFill>
                <a:srgbClr val="333399"/>
              </a:solidFill>
              <a:latin typeface="Arial" panose="020B0604020202020204" pitchFamily="34" charset="0"/>
            </a:endParaRPr>
          </a:p>
        </p:txBody>
      </p:sp>
      <p:sp>
        <p:nvSpPr>
          <p:cNvPr id="504862" name="Text Box 30"/>
          <p:cNvSpPr txBox="1">
            <a:spLocks noChangeArrowheads="1"/>
          </p:cNvSpPr>
          <p:nvPr/>
        </p:nvSpPr>
        <p:spPr bwMode="auto">
          <a:xfrm>
            <a:off x="7596188" y="4946650"/>
            <a:ext cx="152558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145.13.7.56</a:t>
            </a:r>
            <a:endParaRPr kumimoji="1" lang="en-US" altLang="zh-CN" sz="2000">
              <a:solidFill>
                <a:srgbClr val="333399"/>
              </a:solidFill>
              <a:latin typeface="Arial" panose="020B0604020202020204" pitchFamily="34" charset="0"/>
            </a:endParaRPr>
          </a:p>
        </p:txBody>
      </p:sp>
      <p:sp>
        <p:nvSpPr>
          <p:cNvPr id="504863" name="Text Box 31"/>
          <p:cNvSpPr txBox="1">
            <a:spLocks noChangeArrowheads="1"/>
          </p:cNvSpPr>
          <p:nvPr/>
        </p:nvSpPr>
        <p:spPr bwMode="auto">
          <a:xfrm>
            <a:off x="2557463" y="5592763"/>
            <a:ext cx="16668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145.13.21.23</a:t>
            </a:r>
            <a:endParaRPr kumimoji="1" lang="en-US" altLang="zh-CN" sz="2000">
              <a:solidFill>
                <a:srgbClr val="333399"/>
              </a:solidFill>
              <a:latin typeface="Arial" panose="020B0604020202020204" pitchFamily="34" charset="0"/>
            </a:endParaRPr>
          </a:p>
        </p:txBody>
      </p:sp>
      <p:sp>
        <p:nvSpPr>
          <p:cNvPr id="504864" name="Text Box 32"/>
          <p:cNvSpPr txBox="1">
            <a:spLocks noChangeArrowheads="1"/>
          </p:cNvSpPr>
          <p:nvPr/>
        </p:nvSpPr>
        <p:spPr bwMode="auto">
          <a:xfrm>
            <a:off x="4140200" y="5946775"/>
            <a:ext cx="1524000"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145.13.21.9</a:t>
            </a:r>
            <a:endParaRPr kumimoji="1" lang="en-US" altLang="zh-CN" sz="2000">
              <a:solidFill>
                <a:srgbClr val="333399"/>
              </a:solidFill>
              <a:latin typeface="Arial" panose="020B0604020202020204" pitchFamily="34" charset="0"/>
            </a:endParaRPr>
          </a:p>
        </p:txBody>
      </p:sp>
      <p:sp>
        <p:nvSpPr>
          <p:cNvPr id="504865" name="Text Box 33"/>
          <p:cNvSpPr txBox="1">
            <a:spLocks noChangeArrowheads="1"/>
          </p:cNvSpPr>
          <p:nvPr/>
        </p:nvSpPr>
        <p:spPr bwMode="auto">
          <a:xfrm>
            <a:off x="6072188" y="5661025"/>
            <a:ext cx="1524000" cy="395288"/>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145.13.21.8</a:t>
            </a:r>
            <a:endParaRPr kumimoji="1" lang="en-US" altLang="zh-CN" sz="2000">
              <a:solidFill>
                <a:srgbClr val="333399"/>
              </a:solidFill>
              <a:latin typeface="Arial" panose="020B0604020202020204" pitchFamily="34" charset="0"/>
            </a:endParaRPr>
          </a:p>
        </p:txBody>
      </p:sp>
      <p:sp>
        <p:nvSpPr>
          <p:cNvPr id="504866" name="Line 34"/>
          <p:cNvSpPr>
            <a:spLocks noChangeShapeType="1"/>
          </p:cNvSpPr>
          <p:nvPr/>
        </p:nvSpPr>
        <p:spPr bwMode="auto">
          <a:xfrm>
            <a:off x="744538" y="2840038"/>
            <a:ext cx="1482725" cy="1336675"/>
          </a:xfrm>
          <a:prstGeom prst="line">
            <a:avLst/>
          </a:prstGeom>
          <a:noFill/>
          <a:ln w="57150">
            <a:solidFill>
              <a:srgbClr val="333399"/>
            </a:solidFill>
            <a:round/>
          </a:ln>
          <a:effectLst/>
        </p:spPr>
        <p:txBody>
          <a:bodyPr/>
          <a:lstStyle/>
          <a:p>
            <a:endParaRPr lang="zh-CN" altLang="en-US"/>
          </a:p>
        </p:txBody>
      </p:sp>
      <p:sp>
        <p:nvSpPr>
          <p:cNvPr id="504867" name="Line 35"/>
          <p:cNvSpPr>
            <a:spLocks noChangeShapeType="1"/>
          </p:cNvSpPr>
          <p:nvPr/>
        </p:nvSpPr>
        <p:spPr bwMode="auto">
          <a:xfrm>
            <a:off x="563563" y="2779713"/>
            <a:ext cx="47625" cy="2162175"/>
          </a:xfrm>
          <a:prstGeom prst="line">
            <a:avLst/>
          </a:prstGeom>
          <a:noFill/>
          <a:ln w="57150">
            <a:solidFill>
              <a:srgbClr val="333399"/>
            </a:solidFill>
            <a:round/>
          </a:ln>
          <a:effectLst/>
        </p:spPr>
        <p:txBody>
          <a:bodyPr/>
          <a:lstStyle/>
          <a:p>
            <a:endParaRPr lang="zh-CN" altLang="en-US"/>
          </a:p>
        </p:txBody>
      </p:sp>
      <p:sp>
        <p:nvSpPr>
          <p:cNvPr id="504868" name="Line 36"/>
          <p:cNvSpPr>
            <a:spLocks noChangeShapeType="1"/>
          </p:cNvSpPr>
          <p:nvPr/>
        </p:nvSpPr>
        <p:spPr bwMode="auto">
          <a:xfrm flipV="1">
            <a:off x="666750" y="4252913"/>
            <a:ext cx="1482725" cy="787400"/>
          </a:xfrm>
          <a:prstGeom prst="line">
            <a:avLst/>
          </a:prstGeom>
          <a:noFill/>
          <a:ln w="57150">
            <a:solidFill>
              <a:srgbClr val="333399"/>
            </a:solidFill>
            <a:round/>
          </a:ln>
          <a:effectLst/>
        </p:spPr>
        <p:txBody>
          <a:bodyPr/>
          <a:lstStyle/>
          <a:p>
            <a:endParaRPr lang="zh-CN" altLang="en-US"/>
          </a:p>
        </p:txBody>
      </p:sp>
      <p:sp>
        <p:nvSpPr>
          <p:cNvPr id="504869" name="AutoShape 37"/>
          <p:cNvSpPr>
            <a:spLocks noChangeArrowheads="1"/>
          </p:cNvSpPr>
          <p:nvPr/>
        </p:nvSpPr>
        <p:spPr bwMode="auto">
          <a:xfrm>
            <a:off x="147638" y="5516563"/>
            <a:ext cx="2479675" cy="1054100"/>
          </a:xfrm>
          <a:prstGeom prst="wedgeRoundRectCallout">
            <a:avLst>
              <a:gd name="adj1" fmla="val 34699"/>
              <a:gd name="adj2" fmla="val -169426"/>
              <a:gd name="adj3" fmla="val 16667"/>
            </a:avLst>
          </a:prstGeom>
          <a:solidFill>
            <a:srgbClr val="FFFF99"/>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000">
              <a:solidFill>
                <a:srgbClr val="333399"/>
              </a:solidFill>
              <a:latin typeface="Arial" panose="020B0604020202020204" pitchFamily="34" charset="0"/>
            </a:endParaRPr>
          </a:p>
        </p:txBody>
      </p:sp>
      <p:sp>
        <p:nvSpPr>
          <p:cNvPr id="504870" name="Text Box 38"/>
          <p:cNvSpPr txBox="1">
            <a:spLocks noChangeArrowheads="1"/>
          </p:cNvSpPr>
          <p:nvPr/>
        </p:nvSpPr>
        <p:spPr bwMode="auto">
          <a:xfrm>
            <a:off x="179388" y="5491163"/>
            <a:ext cx="2535237" cy="1008062"/>
          </a:xfrm>
          <a:prstGeom prst="rect">
            <a:avLst/>
          </a:prstGeom>
          <a:noFill/>
          <a:ln w="9525">
            <a:noFill/>
            <a:miter lim="800000"/>
          </a:ln>
          <a:effectLst/>
        </p:spPr>
        <p:txBody>
          <a:bodyPr>
            <a:spAutoFit/>
          </a:bodyPr>
          <a:lstStyle/>
          <a:p>
            <a:r>
              <a:rPr kumimoji="1" lang="zh-CN" altLang="en-US" sz="2000">
                <a:solidFill>
                  <a:srgbClr val="333399"/>
                </a:solidFill>
                <a:latin typeface="Arial" panose="020B0604020202020204" pitchFamily="34" charset="0"/>
              </a:rPr>
              <a:t>所有到网络 </a:t>
            </a:r>
            <a:r>
              <a:rPr kumimoji="1" lang="en-US" altLang="zh-CN" sz="2000">
                <a:solidFill>
                  <a:srgbClr val="333399"/>
                </a:solidFill>
                <a:latin typeface="Arial" panose="020B0604020202020204" pitchFamily="34" charset="0"/>
              </a:rPr>
              <a:t>145.13.0.0</a:t>
            </a:r>
            <a:r>
              <a:rPr kumimoji="1" lang="zh-CN" altLang="en-US" sz="2000">
                <a:solidFill>
                  <a:srgbClr val="333399"/>
                </a:solidFill>
                <a:latin typeface="Arial" panose="020B0604020202020204" pitchFamily="34" charset="0"/>
              </a:rPr>
              <a:t>的分组均到达此路由器</a:t>
            </a:r>
            <a:endParaRPr kumimoji="1" lang="zh-CN" altLang="en-US" sz="2000">
              <a:solidFill>
                <a:srgbClr val="333399"/>
              </a:solidFill>
              <a:latin typeface="Arial" panose="020B0604020202020204" pitchFamily="34" charset="0"/>
            </a:endParaRPr>
          </a:p>
        </p:txBody>
      </p:sp>
      <p:pic>
        <p:nvPicPr>
          <p:cNvPr id="504871" name="Picture 39"/>
          <p:cNvPicPr>
            <a:picLocks noChangeArrowheads="1"/>
          </p:cNvPicPr>
          <p:nvPr/>
        </p:nvPicPr>
        <p:blipFill>
          <a:blip r:embed="rId2" cstate="print"/>
          <a:srcRect/>
          <a:stretch>
            <a:fillRect/>
          </a:stretch>
        </p:blipFill>
        <p:spPr bwMode="auto">
          <a:xfrm>
            <a:off x="276225" y="4803775"/>
            <a:ext cx="701675" cy="471488"/>
          </a:xfrm>
          <a:prstGeom prst="rect">
            <a:avLst/>
          </a:prstGeom>
          <a:noFill/>
          <a:ln w="12699">
            <a:noFill/>
            <a:miter lim="800000"/>
            <a:headEnd/>
            <a:tailEnd/>
          </a:ln>
          <a:effectLst/>
        </p:spPr>
      </p:pic>
      <p:pic>
        <p:nvPicPr>
          <p:cNvPr id="504872" name="Picture 40"/>
          <p:cNvPicPr>
            <a:picLocks noChangeArrowheads="1"/>
          </p:cNvPicPr>
          <p:nvPr/>
        </p:nvPicPr>
        <p:blipFill>
          <a:blip r:embed="rId2" cstate="print"/>
          <a:srcRect/>
          <a:stretch>
            <a:fillRect/>
          </a:stretch>
        </p:blipFill>
        <p:spPr bwMode="auto">
          <a:xfrm>
            <a:off x="276225" y="2605088"/>
            <a:ext cx="701675" cy="471487"/>
          </a:xfrm>
          <a:prstGeom prst="rect">
            <a:avLst/>
          </a:prstGeom>
          <a:noFill/>
          <a:ln w="12699">
            <a:noFill/>
            <a:miter lim="800000"/>
            <a:headEnd/>
            <a:tailEnd/>
          </a:ln>
          <a:effectLst/>
        </p:spPr>
      </p:pic>
      <p:sp>
        <p:nvSpPr>
          <p:cNvPr id="504873" name="AutoShape 41"/>
          <p:cNvSpPr>
            <a:spLocks noChangeArrowheads="1"/>
          </p:cNvSpPr>
          <p:nvPr/>
        </p:nvSpPr>
        <p:spPr bwMode="auto">
          <a:xfrm rot="-1643298">
            <a:off x="881063" y="4222750"/>
            <a:ext cx="938212" cy="390525"/>
          </a:xfrm>
          <a:prstGeom prst="leftArrow">
            <a:avLst>
              <a:gd name="adj1" fmla="val 42500"/>
              <a:gd name="adj2" fmla="val 90514"/>
            </a:avLst>
          </a:prstGeom>
          <a:solidFill>
            <a:schemeClr val="accent1"/>
          </a:solidFill>
          <a:ln w="9525">
            <a:solidFill>
              <a:schemeClr val="tx1"/>
            </a:solidFill>
            <a:miter lim="800000"/>
          </a:ln>
          <a:effectLst/>
        </p:spPr>
        <p:txBody>
          <a:bodyPr wrap="none" anchor="ctr"/>
          <a:lstStyle/>
          <a:p>
            <a:endParaRPr lang="zh-CN" altLang="en-US"/>
          </a:p>
        </p:txBody>
      </p:sp>
      <p:sp>
        <p:nvSpPr>
          <p:cNvPr id="504874" name="AutoShape 42"/>
          <p:cNvSpPr>
            <a:spLocks noChangeArrowheads="1"/>
          </p:cNvSpPr>
          <p:nvPr/>
        </p:nvSpPr>
        <p:spPr bwMode="auto">
          <a:xfrm rot="2494205">
            <a:off x="1198563" y="3113088"/>
            <a:ext cx="936625" cy="393700"/>
          </a:xfrm>
          <a:prstGeom prst="leftArrow">
            <a:avLst>
              <a:gd name="adj1" fmla="val 42500"/>
              <a:gd name="adj2" fmla="val 89632"/>
            </a:avLst>
          </a:prstGeom>
          <a:solidFill>
            <a:schemeClr val="accent1"/>
          </a:solidFill>
          <a:ln w="9525">
            <a:solidFill>
              <a:schemeClr val="tx1"/>
            </a:solidFill>
            <a:miter lim="800000"/>
          </a:ln>
          <a:effectLst/>
        </p:spPr>
        <p:txBody>
          <a:bodyPr wrap="none" anchor="ctr"/>
          <a:lstStyle/>
          <a:p>
            <a:endParaRPr lang="zh-CN" altLang="en-US"/>
          </a:p>
        </p:txBody>
      </p:sp>
      <p:sp>
        <p:nvSpPr>
          <p:cNvPr id="504875" name="Text Box 43"/>
          <p:cNvSpPr txBox="1">
            <a:spLocks noChangeArrowheads="1"/>
          </p:cNvSpPr>
          <p:nvPr/>
        </p:nvSpPr>
        <p:spPr bwMode="auto">
          <a:xfrm>
            <a:off x="477838" y="1476375"/>
            <a:ext cx="1708150" cy="7016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我的网络地址</a:t>
            </a:r>
            <a:endParaRPr kumimoji="1" lang="zh-CN" altLang="en-US" sz="2000">
              <a:solidFill>
                <a:srgbClr val="333399"/>
              </a:solidFill>
              <a:latin typeface="Arial" panose="020B0604020202020204" pitchFamily="34" charset="0"/>
            </a:endParaRPr>
          </a:p>
          <a:p>
            <a:r>
              <a:rPr kumimoji="1" lang="zh-CN" altLang="en-US" sz="2000">
                <a:solidFill>
                  <a:srgbClr val="333399"/>
                </a:solidFill>
                <a:latin typeface="Arial" panose="020B0604020202020204" pitchFamily="34" charset="0"/>
              </a:rPr>
              <a:t>是 </a:t>
            </a:r>
            <a:r>
              <a:rPr kumimoji="1" lang="en-US" altLang="zh-CN" sz="2000">
                <a:solidFill>
                  <a:srgbClr val="333399"/>
                </a:solidFill>
                <a:latin typeface="Arial" panose="020B0604020202020204" pitchFamily="34" charset="0"/>
              </a:rPr>
              <a:t>145.13.0.0</a:t>
            </a:r>
            <a:endParaRPr kumimoji="1" lang="en-US" altLang="zh-CN" sz="2000">
              <a:solidFill>
                <a:srgbClr val="333399"/>
              </a:solidFill>
              <a:latin typeface="Arial" panose="020B0604020202020204" pitchFamily="34" charset="0"/>
            </a:endParaRPr>
          </a:p>
        </p:txBody>
      </p:sp>
      <p:sp>
        <p:nvSpPr>
          <p:cNvPr id="504876" name="Line 44"/>
          <p:cNvSpPr>
            <a:spLocks noChangeShapeType="1"/>
          </p:cNvSpPr>
          <p:nvPr/>
        </p:nvSpPr>
        <p:spPr bwMode="auto">
          <a:xfrm>
            <a:off x="1370013" y="2212975"/>
            <a:ext cx="344487" cy="1150938"/>
          </a:xfrm>
          <a:prstGeom prst="line">
            <a:avLst/>
          </a:prstGeom>
          <a:noFill/>
          <a:ln w="28575">
            <a:solidFill>
              <a:srgbClr val="333399"/>
            </a:solidFill>
            <a:round/>
            <a:tailEnd type="triangle" w="med" len="lg"/>
          </a:ln>
          <a:effectLst/>
        </p:spPr>
        <p:txBody>
          <a:bodyPr/>
          <a:lstStyle/>
          <a:p>
            <a:endParaRPr lang="zh-CN" altLang="en-US"/>
          </a:p>
        </p:txBody>
      </p:sp>
      <p:sp>
        <p:nvSpPr>
          <p:cNvPr id="504877" name="Line 45"/>
          <p:cNvSpPr>
            <a:spLocks noChangeShapeType="1"/>
          </p:cNvSpPr>
          <p:nvPr/>
        </p:nvSpPr>
        <p:spPr bwMode="auto">
          <a:xfrm>
            <a:off x="1212850" y="2212975"/>
            <a:ext cx="157163" cy="2198688"/>
          </a:xfrm>
          <a:prstGeom prst="line">
            <a:avLst/>
          </a:prstGeom>
          <a:noFill/>
          <a:ln w="28575">
            <a:solidFill>
              <a:srgbClr val="333399"/>
            </a:solidFill>
            <a:round/>
            <a:tailEnd type="triangle" w="med" len="lg"/>
          </a:ln>
          <a:effectLst/>
        </p:spPr>
        <p:txBody>
          <a:bodyPr/>
          <a:lstStyle/>
          <a:p>
            <a:endParaRPr lang="zh-CN" altLang="en-US"/>
          </a:p>
        </p:txBody>
      </p:sp>
      <p:sp>
        <p:nvSpPr>
          <p:cNvPr id="504878" name="Text Box 46"/>
          <p:cNvSpPr txBox="1">
            <a:spLocks noChangeArrowheads="1"/>
          </p:cNvSpPr>
          <p:nvPr/>
        </p:nvSpPr>
        <p:spPr bwMode="auto">
          <a:xfrm>
            <a:off x="2076450" y="3486150"/>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endParaRPr kumimoji="1" lang="en-US" altLang="zh-CN" sz="2000" baseline="-25000">
              <a:solidFill>
                <a:srgbClr val="333399"/>
              </a:solidFill>
              <a:latin typeface="Arial" panose="020B0604020202020204" pitchFamily="34" charset="0"/>
            </a:endParaRPr>
          </a:p>
        </p:txBody>
      </p:sp>
      <p:sp>
        <p:nvSpPr>
          <p:cNvPr id="504879" name="Text Box 47"/>
          <p:cNvSpPr txBox="1">
            <a:spLocks noChangeArrowheads="1"/>
          </p:cNvSpPr>
          <p:nvPr/>
        </p:nvSpPr>
        <p:spPr bwMode="auto">
          <a:xfrm>
            <a:off x="79375" y="4400550"/>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3</a:t>
            </a:r>
            <a:endParaRPr kumimoji="1" lang="en-US" altLang="zh-CN" sz="2000" baseline="-25000">
              <a:solidFill>
                <a:srgbClr val="333399"/>
              </a:solidFill>
              <a:latin typeface="Arial" panose="020B0604020202020204" pitchFamily="34" charset="0"/>
            </a:endParaRPr>
          </a:p>
        </p:txBody>
      </p:sp>
      <p:sp>
        <p:nvSpPr>
          <p:cNvPr id="504880" name="Text Box 48"/>
          <p:cNvSpPr txBox="1">
            <a:spLocks noChangeArrowheads="1"/>
          </p:cNvSpPr>
          <p:nvPr/>
        </p:nvSpPr>
        <p:spPr bwMode="auto">
          <a:xfrm>
            <a:off x="79375" y="2205038"/>
            <a:ext cx="460375" cy="395287"/>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2</a:t>
            </a:r>
            <a:endParaRPr kumimoji="1" lang="en-US" altLang="zh-CN" sz="2000" baseline="-25000">
              <a:solidFill>
                <a:srgbClr val="333399"/>
              </a:solidFill>
              <a:latin typeface="Arial" panose="020B0604020202020204" pitchFamily="34" charset="0"/>
            </a:endParaRPr>
          </a:p>
        </p:txBody>
      </p:sp>
      <p:grpSp>
        <p:nvGrpSpPr>
          <p:cNvPr id="2" name="Group 49"/>
          <p:cNvGrpSpPr/>
          <p:nvPr/>
        </p:nvGrpSpPr>
        <p:grpSpPr bwMode="auto">
          <a:xfrm>
            <a:off x="2471738" y="2611438"/>
            <a:ext cx="5672137" cy="2844800"/>
            <a:chOff x="1746" y="890"/>
            <a:chExt cx="3221" cy="1950"/>
          </a:xfrm>
        </p:grpSpPr>
        <p:grpSp>
          <p:nvGrpSpPr>
            <p:cNvPr id="3" name="Group 50"/>
            <p:cNvGrpSpPr/>
            <p:nvPr/>
          </p:nvGrpSpPr>
          <p:grpSpPr bwMode="auto">
            <a:xfrm>
              <a:off x="1746" y="890"/>
              <a:ext cx="3221" cy="1950"/>
              <a:chOff x="912" y="768"/>
              <a:chExt cx="2400" cy="1584"/>
            </a:xfrm>
          </p:grpSpPr>
          <p:sp>
            <p:nvSpPr>
              <p:cNvPr id="504883" name="Oval 51"/>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504884" name="Oval 52"/>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504885" name="Oval 53"/>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504886" name="Oval 54"/>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504887" name="Oval 55"/>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504888" name="Oval 56"/>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504889" name="Oval 57"/>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504890" name="Oval 58"/>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504891" name="Oval 59"/>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4" name="Group 60"/>
              <p:cNvGrpSpPr/>
              <p:nvPr/>
            </p:nvGrpSpPr>
            <p:grpSpPr bwMode="auto">
              <a:xfrm>
                <a:off x="912" y="768"/>
                <a:ext cx="2386" cy="1553"/>
                <a:chOff x="912" y="768"/>
                <a:chExt cx="2386" cy="1553"/>
              </a:xfrm>
            </p:grpSpPr>
            <p:sp>
              <p:nvSpPr>
                <p:cNvPr id="504893" name="Oval 61"/>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504894" name="Oval 62"/>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504895" name="Oval 63"/>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504896" name="Oval 64"/>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504897" name="Oval 65"/>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504898" name="Oval 66"/>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504899" name="Oval 67"/>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504900" name="Oval 68"/>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504901" name="Oval 69"/>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sp>
          <p:nvSpPr>
            <p:cNvPr id="504902" name="Text Box 70"/>
            <p:cNvSpPr txBox="1">
              <a:spLocks noChangeArrowheads="1"/>
            </p:cNvSpPr>
            <p:nvPr/>
          </p:nvSpPr>
          <p:spPr bwMode="auto">
            <a:xfrm>
              <a:off x="2961" y="1410"/>
              <a:ext cx="1193" cy="731"/>
            </a:xfrm>
            <a:prstGeom prst="rect">
              <a:avLst/>
            </a:prstGeom>
            <a:noFill/>
            <a:ln w="9525">
              <a:noFill/>
              <a:miter lim="800000"/>
            </a:ln>
            <a:effectLst/>
          </p:spPr>
          <p:txBody>
            <a:bodyPr wrap="none">
              <a:spAutoFit/>
            </a:bodyPr>
            <a:lstStyle/>
            <a:p>
              <a:pPr algn="ctr"/>
              <a:r>
                <a:rPr kumimoji="1" lang="zh-CN" altLang="en-US" sz="3200">
                  <a:solidFill>
                    <a:srgbClr val="333399"/>
                  </a:solidFill>
                  <a:latin typeface="Arial" panose="020B0604020202020204" pitchFamily="34" charset="0"/>
                </a:rPr>
                <a:t>网络</a:t>
              </a:r>
              <a:endParaRPr kumimoji="1" lang="zh-CN" altLang="en-US" sz="3200">
                <a:solidFill>
                  <a:srgbClr val="333399"/>
                </a:solidFill>
                <a:latin typeface="Arial" panose="020B0604020202020204" pitchFamily="34" charset="0"/>
              </a:endParaRPr>
            </a:p>
            <a:p>
              <a:pPr algn="ctr"/>
              <a:r>
                <a:rPr kumimoji="1" lang="en-US" altLang="zh-CN" sz="3200">
                  <a:solidFill>
                    <a:srgbClr val="333399"/>
                  </a:solidFill>
                  <a:latin typeface="Arial" panose="020B0604020202020204" pitchFamily="34" charset="0"/>
                </a:rPr>
                <a:t>145.13.0.0</a:t>
              </a:r>
              <a:endParaRPr kumimoji="1" lang="en-US" altLang="zh-CN" sz="3200">
                <a:solidFill>
                  <a:srgbClr val="333399"/>
                </a:solidFill>
                <a:latin typeface="Arial" panose="020B0604020202020204" pitchFamily="34" charset="0"/>
              </a:endParaRPr>
            </a:p>
          </p:txBody>
        </p:sp>
      </p:grpSp>
      <p:pic>
        <p:nvPicPr>
          <p:cNvPr id="504903" name="Picture 71"/>
          <p:cNvPicPr>
            <a:picLocks noChangeArrowheads="1"/>
          </p:cNvPicPr>
          <p:nvPr/>
        </p:nvPicPr>
        <p:blipFill>
          <a:blip r:embed="rId2" cstate="print"/>
          <a:srcRect/>
          <a:stretch>
            <a:fillRect/>
          </a:stretch>
        </p:blipFill>
        <p:spPr bwMode="auto">
          <a:xfrm>
            <a:off x="1916113" y="3940175"/>
            <a:ext cx="701675" cy="471488"/>
          </a:xfrm>
          <a:prstGeom prst="rect">
            <a:avLst/>
          </a:prstGeom>
          <a:noFill/>
          <a:ln w="12699">
            <a:noFill/>
            <a:miter lim="800000"/>
            <a:headEnd/>
            <a:tailEnd/>
          </a:ln>
          <a:effectLst/>
        </p:spPr>
      </p:pic>
      <p:sp>
        <p:nvSpPr>
          <p:cNvPr id="504904" name="Rectangle 72"/>
          <p:cNvSpPr>
            <a:spLocks noGrp="1" noChangeArrowheads="1"/>
          </p:cNvSpPr>
          <p:nvPr>
            <p:ph type="title"/>
          </p:nvPr>
        </p:nvSpPr>
        <p:spPr>
          <a:xfrm>
            <a:off x="612775" y="357188"/>
            <a:ext cx="7704138" cy="623887"/>
          </a:xfrm>
        </p:spPr>
        <p:txBody>
          <a:bodyPr/>
          <a:lstStyle/>
          <a:p>
            <a:pPr algn="ctr"/>
            <a:r>
              <a:rPr lang="zh-CN" altLang="en-US" sz="3200"/>
              <a:t>一个未划分子网的 </a:t>
            </a:r>
            <a:r>
              <a:rPr lang="en-US" altLang="zh-CN" sz="3200"/>
              <a:t>B </a:t>
            </a:r>
            <a:r>
              <a:rPr lang="zh-CN" altLang="en-US" sz="3200"/>
              <a:t>类网络</a:t>
            </a:r>
            <a:r>
              <a:rPr lang="en-US" altLang="zh-CN" sz="3200"/>
              <a:t>145.13.0.0</a:t>
            </a:r>
            <a:endParaRPr lang="en-US" altLang="zh-CN" sz="320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4836"/>
                                        </p:tgtEl>
                                        <p:attrNameLst>
                                          <p:attrName>style.visibility</p:attrName>
                                        </p:attrNameLst>
                                      </p:cBhvr>
                                      <p:to>
                                        <p:strVal val="visible"/>
                                      </p:to>
                                    </p:set>
                                    <p:animEffect transition="in" filter="blinds(horizontal)">
                                      <p:cBhvr>
                                        <p:cTn id="12" dur="500"/>
                                        <p:tgtEl>
                                          <p:spTgt spid="50483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04837"/>
                                        </p:tgtEl>
                                        <p:attrNameLst>
                                          <p:attrName>style.visibility</p:attrName>
                                        </p:attrNameLst>
                                      </p:cBhvr>
                                      <p:to>
                                        <p:strVal val="visible"/>
                                      </p:to>
                                    </p:set>
                                    <p:animEffect transition="in" filter="blinds(horizontal)">
                                      <p:cBhvr>
                                        <p:cTn id="15" dur="500"/>
                                        <p:tgtEl>
                                          <p:spTgt spid="50483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04838"/>
                                        </p:tgtEl>
                                        <p:attrNameLst>
                                          <p:attrName>style.visibility</p:attrName>
                                        </p:attrNameLst>
                                      </p:cBhvr>
                                      <p:to>
                                        <p:strVal val="visible"/>
                                      </p:to>
                                    </p:set>
                                    <p:animEffect transition="in" filter="blinds(horizontal)">
                                      <p:cBhvr>
                                        <p:cTn id="18" dur="500"/>
                                        <p:tgtEl>
                                          <p:spTgt spid="50483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04839"/>
                                        </p:tgtEl>
                                        <p:attrNameLst>
                                          <p:attrName>style.visibility</p:attrName>
                                        </p:attrNameLst>
                                      </p:cBhvr>
                                      <p:to>
                                        <p:strVal val="visible"/>
                                      </p:to>
                                    </p:set>
                                    <p:animEffect transition="in" filter="blinds(horizontal)">
                                      <p:cBhvr>
                                        <p:cTn id="21" dur="500"/>
                                        <p:tgtEl>
                                          <p:spTgt spid="50483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04840"/>
                                        </p:tgtEl>
                                        <p:attrNameLst>
                                          <p:attrName>style.visibility</p:attrName>
                                        </p:attrNameLst>
                                      </p:cBhvr>
                                      <p:to>
                                        <p:strVal val="visible"/>
                                      </p:to>
                                    </p:set>
                                    <p:animEffect transition="in" filter="blinds(horizontal)">
                                      <p:cBhvr>
                                        <p:cTn id="24" dur="500"/>
                                        <p:tgtEl>
                                          <p:spTgt spid="50484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04841"/>
                                        </p:tgtEl>
                                        <p:attrNameLst>
                                          <p:attrName>style.visibility</p:attrName>
                                        </p:attrNameLst>
                                      </p:cBhvr>
                                      <p:to>
                                        <p:strVal val="visible"/>
                                      </p:to>
                                    </p:set>
                                    <p:animEffect transition="in" filter="blinds(horizontal)">
                                      <p:cBhvr>
                                        <p:cTn id="27" dur="500"/>
                                        <p:tgtEl>
                                          <p:spTgt spid="50484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04842"/>
                                        </p:tgtEl>
                                        <p:attrNameLst>
                                          <p:attrName>style.visibility</p:attrName>
                                        </p:attrNameLst>
                                      </p:cBhvr>
                                      <p:to>
                                        <p:strVal val="visible"/>
                                      </p:to>
                                    </p:set>
                                    <p:animEffect transition="in" filter="blinds(horizontal)">
                                      <p:cBhvr>
                                        <p:cTn id="30" dur="500"/>
                                        <p:tgtEl>
                                          <p:spTgt spid="50484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04843"/>
                                        </p:tgtEl>
                                        <p:attrNameLst>
                                          <p:attrName>style.visibility</p:attrName>
                                        </p:attrNameLst>
                                      </p:cBhvr>
                                      <p:to>
                                        <p:strVal val="visible"/>
                                      </p:to>
                                    </p:set>
                                    <p:animEffect transition="in" filter="blinds(horizontal)">
                                      <p:cBhvr>
                                        <p:cTn id="33" dur="500"/>
                                        <p:tgtEl>
                                          <p:spTgt spid="50484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04844"/>
                                        </p:tgtEl>
                                        <p:attrNameLst>
                                          <p:attrName>style.visibility</p:attrName>
                                        </p:attrNameLst>
                                      </p:cBhvr>
                                      <p:to>
                                        <p:strVal val="visible"/>
                                      </p:to>
                                    </p:set>
                                    <p:animEffect transition="in" filter="blinds(horizontal)">
                                      <p:cBhvr>
                                        <p:cTn id="36" dur="500"/>
                                        <p:tgtEl>
                                          <p:spTgt spid="504844"/>
                                        </p:tgtEl>
                                      </p:cBhvr>
                                    </p:animEffect>
                                  </p:childTnLst>
                                </p:cTn>
                              </p:par>
                              <p:par>
                                <p:cTn id="37" presetID="3" presetClass="entr" presetSubtype="10" fill="hold" nodeType="withEffect">
                                  <p:stCondLst>
                                    <p:cond delay="0"/>
                                  </p:stCondLst>
                                  <p:childTnLst>
                                    <p:set>
                                      <p:cBhvr>
                                        <p:cTn id="38" dur="1" fill="hold">
                                          <p:stCondLst>
                                            <p:cond delay="0"/>
                                          </p:stCondLst>
                                        </p:cTn>
                                        <p:tgtEl>
                                          <p:spTgt spid="504845"/>
                                        </p:tgtEl>
                                        <p:attrNameLst>
                                          <p:attrName>style.visibility</p:attrName>
                                        </p:attrNameLst>
                                      </p:cBhvr>
                                      <p:to>
                                        <p:strVal val="visible"/>
                                      </p:to>
                                    </p:set>
                                    <p:animEffect transition="in" filter="blinds(horizontal)">
                                      <p:cBhvr>
                                        <p:cTn id="39" dur="500"/>
                                        <p:tgtEl>
                                          <p:spTgt spid="504845"/>
                                        </p:tgtEl>
                                      </p:cBhvr>
                                    </p:animEffect>
                                  </p:childTnLst>
                                </p:cTn>
                              </p:par>
                              <p:par>
                                <p:cTn id="40" presetID="3" presetClass="entr" presetSubtype="10" fill="hold" nodeType="withEffect">
                                  <p:stCondLst>
                                    <p:cond delay="0"/>
                                  </p:stCondLst>
                                  <p:childTnLst>
                                    <p:set>
                                      <p:cBhvr>
                                        <p:cTn id="41" dur="1" fill="hold">
                                          <p:stCondLst>
                                            <p:cond delay="0"/>
                                          </p:stCondLst>
                                        </p:cTn>
                                        <p:tgtEl>
                                          <p:spTgt spid="504846"/>
                                        </p:tgtEl>
                                        <p:attrNameLst>
                                          <p:attrName>style.visibility</p:attrName>
                                        </p:attrNameLst>
                                      </p:cBhvr>
                                      <p:to>
                                        <p:strVal val="visible"/>
                                      </p:to>
                                    </p:set>
                                    <p:animEffect transition="in" filter="blinds(horizontal)">
                                      <p:cBhvr>
                                        <p:cTn id="42" dur="500"/>
                                        <p:tgtEl>
                                          <p:spTgt spid="504846"/>
                                        </p:tgtEl>
                                      </p:cBhvr>
                                    </p:animEffect>
                                  </p:childTnLst>
                                </p:cTn>
                              </p:par>
                              <p:par>
                                <p:cTn id="43" presetID="3" presetClass="entr" presetSubtype="10" fill="hold" nodeType="withEffect">
                                  <p:stCondLst>
                                    <p:cond delay="0"/>
                                  </p:stCondLst>
                                  <p:childTnLst>
                                    <p:set>
                                      <p:cBhvr>
                                        <p:cTn id="44" dur="1" fill="hold">
                                          <p:stCondLst>
                                            <p:cond delay="0"/>
                                          </p:stCondLst>
                                        </p:cTn>
                                        <p:tgtEl>
                                          <p:spTgt spid="504847"/>
                                        </p:tgtEl>
                                        <p:attrNameLst>
                                          <p:attrName>style.visibility</p:attrName>
                                        </p:attrNameLst>
                                      </p:cBhvr>
                                      <p:to>
                                        <p:strVal val="visible"/>
                                      </p:to>
                                    </p:set>
                                    <p:animEffect transition="in" filter="blinds(horizontal)">
                                      <p:cBhvr>
                                        <p:cTn id="45" dur="500"/>
                                        <p:tgtEl>
                                          <p:spTgt spid="504847"/>
                                        </p:tgtEl>
                                      </p:cBhvr>
                                    </p:animEffect>
                                  </p:childTnLst>
                                </p:cTn>
                              </p:par>
                              <p:par>
                                <p:cTn id="46" presetID="3" presetClass="entr" presetSubtype="10" fill="hold" nodeType="withEffect">
                                  <p:stCondLst>
                                    <p:cond delay="0"/>
                                  </p:stCondLst>
                                  <p:childTnLst>
                                    <p:set>
                                      <p:cBhvr>
                                        <p:cTn id="47" dur="1" fill="hold">
                                          <p:stCondLst>
                                            <p:cond delay="0"/>
                                          </p:stCondLst>
                                        </p:cTn>
                                        <p:tgtEl>
                                          <p:spTgt spid="504848"/>
                                        </p:tgtEl>
                                        <p:attrNameLst>
                                          <p:attrName>style.visibility</p:attrName>
                                        </p:attrNameLst>
                                      </p:cBhvr>
                                      <p:to>
                                        <p:strVal val="visible"/>
                                      </p:to>
                                    </p:set>
                                    <p:animEffect transition="in" filter="blinds(horizontal)">
                                      <p:cBhvr>
                                        <p:cTn id="48" dur="500"/>
                                        <p:tgtEl>
                                          <p:spTgt spid="504848"/>
                                        </p:tgtEl>
                                      </p:cBhvr>
                                    </p:animEffect>
                                  </p:childTnLst>
                                </p:cTn>
                              </p:par>
                              <p:par>
                                <p:cTn id="49" presetID="3" presetClass="entr" presetSubtype="10" fill="hold" nodeType="withEffect">
                                  <p:stCondLst>
                                    <p:cond delay="0"/>
                                  </p:stCondLst>
                                  <p:childTnLst>
                                    <p:set>
                                      <p:cBhvr>
                                        <p:cTn id="50" dur="1" fill="hold">
                                          <p:stCondLst>
                                            <p:cond delay="0"/>
                                          </p:stCondLst>
                                        </p:cTn>
                                        <p:tgtEl>
                                          <p:spTgt spid="504849"/>
                                        </p:tgtEl>
                                        <p:attrNameLst>
                                          <p:attrName>style.visibility</p:attrName>
                                        </p:attrNameLst>
                                      </p:cBhvr>
                                      <p:to>
                                        <p:strVal val="visible"/>
                                      </p:to>
                                    </p:set>
                                    <p:animEffect transition="in" filter="blinds(horizontal)">
                                      <p:cBhvr>
                                        <p:cTn id="51" dur="500"/>
                                        <p:tgtEl>
                                          <p:spTgt spid="504849"/>
                                        </p:tgtEl>
                                      </p:cBhvr>
                                    </p:animEffect>
                                  </p:childTnLst>
                                </p:cTn>
                              </p:par>
                              <p:par>
                                <p:cTn id="52" presetID="3" presetClass="entr" presetSubtype="10" fill="hold" nodeType="withEffect">
                                  <p:stCondLst>
                                    <p:cond delay="0"/>
                                  </p:stCondLst>
                                  <p:childTnLst>
                                    <p:set>
                                      <p:cBhvr>
                                        <p:cTn id="53" dur="1" fill="hold">
                                          <p:stCondLst>
                                            <p:cond delay="0"/>
                                          </p:stCondLst>
                                        </p:cTn>
                                        <p:tgtEl>
                                          <p:spTgt spid="504850"/>
                                        </p:tgtEl>
                                        <p:attrNameLst>
                                          <p:attrName>style.visibility</p:attrName>
                                        </p:attrNameLst>
                                      </p:cBhvr>
                                      <p:to>
                                        <p:strVal val="visible"/>
                                      </p:to>
                                    </p:set>
                                    <p:animEffect transition="in" filter="blinds(horizontal)">
                                      <p:cBhvr>
                                        <p:cTn id="54" dur="500"/>
                                        <p:tgtEl>
                                          <p:spTgt spid="504850"/>
                                        </p:tgtEl>
                                      </p:cBhvr>
                                    </p:animEffect>
                                  </p:childTnLst>
                                </p:cTn>
                              </p:par>
                              <p:par>
                                <p:cTn id="55" presetID="3" presetClass="entr" presetSubtype="10" fill="hold" nodeType="withEffect">
                                  <p:stCondLst>
                                    <p:cond delay="0"/>
                                  </p:stCondLst>
                                  <p:childTnLst>
                                    <p:set>
                                      <p:cBhvr>
                                        <p:cTn id="56" dur="1" fill="hold">
                                          <p:stCondLst>
                                            <p:cond delay="0"/>
                                          </p:stCondLst>
                                        </p:cTn>
                                        <p:tgtEl>
                                          <p:spTgt spid="504851"/>
                                        </p:tgtEl>
                                        <p:attrNameLst>
                                          <p:attrName>style.visibility</p:attrName>
                                        </p:attrNameLst>
                                      </p:cBhvr>
                                      <p:to>
                                        <p:strVal val="visible"/>
                                      </p:to>
                                    </p:set>
                                    <p:animEffect transition="in" filter="blinds(horizontal)">
                                      <p:cBhvr>
                                        <p:cTn id="57" dur="500"/>
                                        <p:tgtEl>
                                          <p:spTgt spid="504851"/>
                                        </p:tgtEl>
                                      </p:cBhvr>
                                    </p:animEffect>
                                  </p:childTnLst>
                                </p:cTn>
                              </p:par>
                              <p:par>
                                <p:cTn id="58" presetID="3" presetClass="entr" presetSubtype="10" fill="hold" nodeType="withEffect">
                                  <p:stCondLst>
                                    <p:cond delay="0"/>
                                  </p:stCondLst>
                                  <p:childTnLst>
                                    <p:set>
                                      <p:cBhvr>
                                        <p:cTn id="59" dur="1" fill="hold">
                                          <p:stCondLst>
                                            <p:cond delay="0"/>
                                          </p:stCondLst>
                                        </p:cTn>
                                        <p:tgtEl>
                                          <p:spTgt spid="504852"/>
                                        </p:tgtEl>
                                        <p:attrNameLst>
                                          <p:attrName>style.visibility</p:attrName>
                                        </p:attrNameLst>
                                      </p:cBhvr>
                                      <p:to>
                                        <p:strVal val="visible"/>
                                      </p:to>
                                    </p:set>
                                    <p:animEffect transition="in" filter="blinds(horizontal)">
                                      <p:cBhvr>
                                        <p:cTn id="60" dur="500"/>
                                        <p:tgtEl>
                                          <p:spTgt spid="504852"/>
                                        </p:tgtEl>
                                      </p:cBhvr>
                                    </p:animEffect>
                                  </p:childTnLst>
                                </p:cTn>
                              </p:par>
                              <p:par>
                                <p:cTn id="61" presetID="3" presetClass="entr" presetSubtype="10" fill="hold" nodeType="withEffect">
                                  <p:stCondLst>
                                    <p:cond delay="0"/>
                                  </p:stCondLst>
                                  <p:childTnLst>
                                    <p:set>
                                      <p:cBhvr>
                                        <p:cTn id="62" dur="1" fill="hold">
                                          <p:stCondLst>
                                            <p:cond delay="0"/>
                                          </p:stCondLst>
                                        </p:cTn>
                                        <p:tgtEl>
                                          <p:spTgt spid="504853"/>
                                        </p:tgtEl>
                                        <p:attrNameLst>
                                          <p:attrName>style.visibility</p:attrName>
                                        </p:attrNameLst>
                                      </p:cBhvr>
                                      <p:to>
                                        <p:strVal val="visible"/>
                                      </p:to>
                                    </p:set>
                                    <p:animEffect transition="in" filter="blinds(horizontal)">
                                      <p:cBhvr>
                                        <p:cTn id="63" dur="500"/>
                                        <p:tgtEl>
                                          <p:spTgt spid="504853"/>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504854"/>
                                        </p:tgtEl>
                                        <p:attrNameLst>
                                          <p:attrName>style.visibility</p:attrName>
                                        </p:attrNameLst>
                                      </p:cBhvr>
                                      <p:to>
                                        <p:strVal val="visible"/>
                                      </p:to>
                                    </p:set>
                                    <p:animEffect transition="in" filter="blinds(horizontal)">
                                      <p:cBhvr>
                                        <p:cTn id="66" dur="500"/>
                                        <p:tgtEl>
                                          <p:spTgt spid="504854"/>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504855"/>
                                        </p:tgtEl>
                                        <p:attrNameLst>
                                          <p:attrName>style.visibility</p:attrName>
                                        </p:attrNameLst>
                                      </p:cBhvr>
                                      <p:to>
                                        <p:strVal val="visible"/>
                                      </p:to>
                                    </p:set>
                                    <p:animEffect transition="in" filter="blinds(horizontal)">
                                      <p:cBhvr>
                                        <p:cTn id="69" dur="500"/>
                                        <p:tgtEl>
                                          <p:spTgt spid="504855"/>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504856"/>
                                        </p:tgtEl>
                                        <p:attrNameLst>
                                          <p:attrName>style.visibility</p:attrName>
                                        </p:attrNameLst>
                                      </p:cBhvr>
                                      <p:to>
                                        <p:strVal val="visible"/>
                                      </p:to>
                                    </p:set>
                                    <p:animEffect transition="in" filter="blinds(horizontal)">
                                      <p:cBhvr>
                                        <p:cTn id="72" dur="500"/>
                                        <p:tgtEl>
                                          <p:spTgt spid="504856"/>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504858"/>
                                        </p:tgtEl>
                                        <p:attrNameLst>
                                          <p:attrName>style.visibility</p:attrName>
                                        </p:attrNameLst>
                                      </p:cBhvr>
                                      <p:to>
                                        <p:strVal val="visible"/>
                                      </p:to>
                                    </p:set>
                                    <p:animEffect transition="in" filter="blinds(horizontal)">
                                      <p:cBhvr>
                                        <p:cTn id="75" dur="500"/>
                                        <p:tgtEl>
                                          <p:spTgt spid="504858"/>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504859"/>
                                        </p:tgtEl>
                                        <p:attrNameLst>
                                          <p:attrName>style.visibility</p:attrName>
                                        </p:attrNameLst>
                                      </p:cBhvr>
                                      <p:to>
                                        <p:strVal val="visible"/>
                                      </p:to>
                                    </p:set>
                                    <p:animEffect transition="in" filter="blinds(horizontal)">
                                      <p:cBhvr>
                                        <p:cTn id="78" dur="500"/>
                                        <p:tgtEl>
                                          <p:spTgt spid="504859"/>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504860"/>
                                        </p:tgtEl>
                                        <p:attrNameLst>
                                          <p:attrName>style.visibility</p:attrName>
                                        </p:attrNameLst>
                                      </p:cBhvr>
                                      <p:to>
                                        <p:strVal val="visible"/>
                                      </p:to>
                                    </p:set>
                                    <p:animEffect transition="in" filter="blinds(horizontal)">
                                      <p:cBhvr>
                                        <p:cTn id="81" dur="500"/>
                                        <p:tgtEl>
                                          <p:spTgt spid="504860"/>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504861"/>
                                        </p:tgtEl>
                                        <p:attrNameLst>
                                          <p:attrName>style.visibility</p:attrName>
                                        </p:attrNameLst>
                                      </p:cBhvr>
                                      <p:to>
                                        <p:strVal val="visible"/>
                                      </p:to>
                                    </p:set>
                                    <p:animEffect transition="in" filter="blinds(horizontal)">
                                      <p:cBhvr>
                                        <p:cTn id="84" dur="500"/>
                                        <p:tgtEl>
                                          <p:spTgt spid="504861"/>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504862"/>
                                        </p:tgtEl>
                                        <p:attrNameLst>
                                          <p:attrName>style.visibility</p:attrName>
                                        </p:attrNameLst>
                                      </p:cBhvr>
                                      <p:to>
                                        <p:strVal val="visible"/>
                                      </p:to>
                                    </p:set>
                                    <p:animEffect transition="in" filter="blinds(horizontal)">
                                      <p:cBhvr>
                                        <p:cTn id="87" dur="500"/>
                                        <p:tgtEl>
                                          <p:spTgt spid="504862"/>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504863"/>
                                        </p:tgtEl>
                                        <p:attrNameLst>
                                          <p:attrName>style.visibility</p:attrName>
                                        </p:attrNameLst>
                                      </p:cBhvr>
                                      <p:to>
                                        <p:strVal val="visible"/>
                                      </p:to>
                                    </p:set>
                                    <p:animEffect transition="in" filter="blinds(horizontal)">
                                      <p:cBhvr>
                                        <p:cTn id="90" dur="500"/>
                                        <p:tgtEl>
                                          <p:spTgt spid="504863"/>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04864"/>
                                        </p:tgtEl>
                                        <p:attrNameLst>
                                          <p:attrName>style.visibility</p:attrName>
                                        </p:attrNameLst>
                                      </p:cBhvr>
                                      <p:to>
                                        <p:strVal val="visible"/>
                                      </p:to>
                                    </p:set>
                                    <p:animEffect transition="in" filter="blinds(horizontal)">
                                      <p:cBhvr>
                                        <p:cTn id="93" dur="500"/>
                                        <p:tgtEl>
                                          <p:spTgt spid="504864"/>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504865"/>
                                        </p:tgtEl>
                                        <p:attrNameLst>
                                          <p:attrName>style.visibility</p:attrName>
                                        </p:attrNameLst>
                                      </p:cBhvr>
                                      <p:to>
                                        <p:strVal val="visible"/>
                                      </p:to>
                                    </p:set>
                                    <p:animEffect transition="in" filter="blinds(horizontal)">
                                      <p:cBhvr>
                                        <p:cTn id="96" dur="500"/>
                                        <p:tgtEl>
                                          <p:spTgt spid="504865"/>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04857"/>
                                        </p:tgtEl>
                                        <p:attrNameLst>
                                          <p:attrName>style.visibility</p:attrName>
                                        </p:attrNameLst>
                                      </p:cBhvr>
                                      <p:to>
                                        <p:strVal val="visible"/>
                                      </p:to>
                                    </p:set>
                                    <p:animEffect transition="in" filter="blinds(horizontal)">
                                      <p:cBhvr>
                                        <p:cTn id="99" dur="500"/>
                                        <p:tgtEl>
                                          <p:spTgt spid="504857"/>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504903"/>
                                        </p:tgtEl>
                                        <p:attrNameLst>
                                          <p:attrName>style.visibility</p:attrName>
                                        </p:attrNameLst>
                                      </p:cBhvr>
                                      <p:to>
                                        <p:strVal val="visible"/>
                                      </p:to>
                                    </p:set>
                                    <p:animEffect transition="in" filter="blinds(horizontal)">
                                      <p:cBhvr>
                                        <p:cTn id="104" dur="500"/>
                                        <p:tgtEl>
                                          <p:spTgt spid="504903"/>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504877"/>
                                        </p:tgtEl>
                                        <p:attrNameLst>
                                          <p:attrName>style.visibility</p:attrName>
                                        </p:attrNameLst>
                                      </p:cBhvr>
                                      <p:to>
                                        <p:strVal val="visible"/>
                                      </p:to>
                                    </p:set>
                                    <p:animEffect transition="in" filter="blinds(horizontal)">
                                      <p:cBhvr>
                                        <p:cTn id="109" dur="500"/>
                                        <p:tgtEl>
                                          <p:spTgt spid="504877"/>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504873"/>
                                        </p:tgtEl>
                                        <p:attrNameLst>
                                          <p:attrName>style.visibility</p:attrName>
                                        </p:attrNameLst>
                                      </p:cBhvr>
                                      <p:to>
                                        <p:strVal val="visible"/>
                                      </p:to>
                                    </p:set>
                                    <p:animEffect transition="in" filter="blinds(horizontal)">
                                      <p:cBhvr>
                                        <p:cTn id="112" dur="500"/>
                                        <p:tgtEl>
                                          <p:spTgt spid="504873"/>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504874"/>
                                        </p:tgtEl>
                                        <p:attrNameLst>
                                          <p:attrName>style.visibility</p:attrName>
                                        </p:attrNameLst>
                                      </p:cBhvr>
                                      <p:to>
                                        <p:strVal val="visible"/>
                                      </p:to>
                                    </p:set>
                                    <p:animEffect transition="in" filter="blinds(horizontal)">
                                      <p:cBhvr>
                                        <p:cTn id="115" dur="500"/>
                                        <p:tgtEl>
                                          <p:spTgt spid="504874"/>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504876"/>
                                        </p:tgtEl>
                                        <p:attrNameLst>
                                          <p:attrName>style.visibility</p:attrName>
                                        </p:attrNameLst>
                                      </p:cBhvr>
                                      <p:to>
                                        <p:strVal val="visible"/>
                                      </p:to>
                                    </p:set>
                                    <p:animEffect transition="in" filter="blinds(horizontal)">
                                      <p:cBhvr>
                                        <p:cTn id="118" dur="500"/>
                                        <p:tgtEl>
                                          <p:spTgt spid="504876"/>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504875"/>
                                        </p:tgtEl>
                                        <p:attrNameLst>
                                          <p:attrName>style.visibility</p:attrName>
                                        </p:attrNameLst>
                                      </p:cBhvr>
                                      <p:to>
                                        <p:strVal val="visible"/>
                                      </p:to>
                                    </p:set>
                                    <p:animEffect transition="in" filter="blinds(horizontal)">
                                      <p:cBhvr>
                                        <p:cTn id="121" dur="500"/>
                                        <p:tgtEl>
                                          <p:spTgt spid="504875"/>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504869"/>
                                        </p:tgtEl>
                                        <p:attrNameLst>
                                          <p:attrName>style.visibility</p:attrName>
                                        </p:attrNameLst>
                                      </p:cBhvr>
                                      <p:to>
                                        <p:strVal val="visible"/>
                                      </p:to>
                                    </p:set>
                                    <p:animEffect transition="in" filter="blinds(horizontal)">
                                      <p:cBhvr>
                                        <p:cTn id="126" dur="500"/>
                                        <p:tgtEl>
                                          <p:spTgt spid="504869"/>
                                        </p:tgtEl>
                                      </p:cBhvr>
                                    </p:animEffect>
                                  </p:childTnLst>
                                </p:cTn>
                              </p:par>
                            </p:childTnLst>
                          </p:cTn>
                        </p:par>
                      </p:childTnLst>
                    </p:cTn>
                  </p:par>
                  <p:par>
                    <p:cTn id="127" fill="hold">
                      <p:stCondLst>
                        <p:cond delay="indefinite"/>
                      </p:stCondLst>
                      <p:childTnLst>
                        <p:par>
                          <p:cTn id="128" fill="hold">
                            <p:stCondLst>
                              <p:cond delay="0"/>
                            </p:stCondLst>
                            <p:childTnLst>
                              <p:par>
                                <p:cTn id="129" presetID="3" presetClass="entr" presetSubtype="10" fill="hold" grpId="0" nodeType="clickEffect">
                                  <p:stCondLst>
                                    <p:cond delay="0"/>
                                  </p:stCondLst>
                                  <p:childTnLst>
                                    <p:set>
                                      <p:cBhvr>
                                        <p:cTn id="130" dur="1" fill="hold">
                                          <p:stCondLst>
                                            <p:cond delay="0"/>
                                          </p:stCondLst>
                                        </p:cTn>
                                        <p:tgtEl>
                                          <p:spTgt spid="504870"/>
                                        </p:tgtEl>
                                        <p:attrNameLst>
                                          <p:attrName>style.visibility</p:attrName>
                                        </p:attrNameLst>
                                      </p:cBhvr>
                                      <p:to>
                                        <p:strVal val="visible"/>
                                      </p:to>
                                    </p:set>
                                    <p:animEffect transition="in" filter="blinds(horizontal)">
                                      <p:cBhvr>
                                        <p:cTn id="131" dur="500"/>
                                        <p:tgtEl>
                                          <p:spTgt spid="504870"/>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nodeType="clickEffect">
                                  <p:stCondLst>
                                    <p:cond delay="0"/>
                                  </p:stCondLst>
                                  <p:childTnLst>
                                    <p:set>
                                      <p:cBhvr>
                                        <p:cTn id="135" dur="1" fill="hold">
                                          <p:stCondLst>
                                            <p:cond delay="0"/>
                                          </p:stCondLst>
                                        </p:cTn>
                                        <p:tgtEl>
                                          <p:spTgt spid="504872"/>
                                        </p:tgtEl>
                                        <p:attrNameLst>
                                          <p:attrName>style.visibility</p:attrName>
                                        </p:attrNameLst>
                                      </p:cBhvr>
                                      <p:to>
                                        <p:strVal val="visible"/>
                                      </p:to>
                                    </p:set>
                                    <p:animEffect transition="in" filter="blinds(horizontal)">
                                      <p:cBhvr>
                                        <p:cTn id="136" dur="500"/>
                                        <p:tgtEl>
                                          <p:spTgt spid="504872"/>
                                        </p:tgtEl>
                                      </p:cBhvr>
                                    </p:animEffect>
                                  </p:childTnLst>
                                </p:cTn>
                              </p:par>
                              <p:par>
                                <p:cTn id="137" presetID="3" presetClass="entr" presetSubtype="10" fill="hold" nodeType="withEffect">
                                  <p:stCondLst>
                                    <p:cond delay="0"/>
                                  </p:stCondLst>
                                  <p:childTnLst>
                                    <p:set>
                                      <p:cBhvr>
                                        <p:cTn id="138" dur="1" fill="hold">
                                          <p:stCondLst>
                                            <p:cond delay="0"/>
                                          </p:stCondLst>
                                        </p:cTn>
                                        <p:tgtEl>
                                          <p:spTgt spid="504871"/>
                                        </p:tgtEl>
                                        <p:attrNameLst>
                                          <p:attrName>style.visibility</p:attrName>
                                        </p:attrNameLst>
                                      </p:cBhvr>
                                      <p:to>
                                        <p:strVal val="visible"/>
                                      </p:to>
                                    </p:set>
                                    <p:animEffect transition="in" filter="blinds(horizontal)">
                                      <p:cBhvr>
                                        <p:cTn id="139" dur="500"/>
                                        <p:tgtEl>
                                          <p:spTgt spid="504871"/>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504867"/>
                                        </p:tgtEl>
                                        <p:attrNameLst>
                                          <p:attrName>style.visibility</p:attrName>
                                        </p:attrNameLst>
                                      </p:cBhvr>
                                      <p:to>
                                        <p:strVal val="visible"/>
                                      </p:to>
                                    </p:set>
                                    <p:animEffect transition="in" filter="blinds(horizontal)">
                                      <p:cBhvr>
                                        <p:cTn id="142" dur="500"/>
                                        <p:tgtEl>
                                          <p:spTgt spid="50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animBg="1"/>
      <p:bldP spid="504837" grpId="0" animBg="1"/>
      <p:bldP spid="504838" grpId="0" animBg="1"/>
      <p:bldP spid="504839" grpId="0" animBg="1"/>
      <p:bldP spid="504840" grpId="0" animBg="1"/>
      <p:bldP spid="504841" grpId="0" animBg="1"/>
      <p:bldP spid="504842" grpId="0" animBg="1"/>
      <p:bldP spid="504843" grpId="0" animBg="1"/>
      <p:bldP spid="504844" grpId="0" animBg="1"/>
      <p:bldP spid="504854" grpId="0"/>
      <p:bldP spid="504855" grpId="0"/>
      <p:bldP spid="504856" grpId="0"/>
      <p:bldP spid="504857" grpId="0"/>
      <p:bldP spid="504858" grpId="0"/>
      <p:bldP spid="504859" grpId="0"/>
      <p:bldP spid="504860" grpId="0"/>
      <p:bldP spid="504861" grpId="0"/>
      <p:bldP spid="504862" grpId="0"/>
      <p:bldP spid="504863" grpId="0"/>
      <p:bldP spid="504864" grpId="0"/>
      <p:bldP spid="504865" grpId="0"/>
      <p:bldP spid="504867" grpId="0" animBg="1"/>
      <p:bldP spid="504869" grpId="0" animBg="1"/>
      <p:bldP spid="504870" grpId="0"/>
      <p:bldP spid="504873" grpId="0" animBg="1"/>
      <p:bldP spid="504874" grpId="0" animBg="1"/>
      <p:bldP spid="504875" grpId="0"/>
      <p:bldP spid="504876" grpId="0" animBg="1"/>
      <p:bldP spid="50487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a:xfrm>
            <a:off x="755650" y="0"/>
            <a:ext cx="7793038" cy="768350"/>
          </a:xfrm>
        </p:spPr>
        <p:txBody>
          <a:bodyPr/>
          <a:lstStyle/>
          <a:p>
            <a:r>
              <a:rPr lang="zh-CN" altLang="en-US" sz="3600"/>
              <a:t>划分为三个子网后对外仍是一个网络 </a:t>
            </a:r>
            <a:endParaRPr lang="zh-CN" altLang="en-US" sz="3600"/>
          </a:p>
        </p:txBody>
      </p:sp>
      <p:sp>
        <p:nvSpPr>
          <p:cNvPr id="505859" name="Line 3"/>
          <p:cNvSpPr>
            <a:spLocks noChangeShapeType="1"/>
          </p:cNvSpPr>
          <p:nvPr/>
        </p:nvSpPr>
        <p:spPr bwMode="auto">
          <a:xfrm>
            <a:off x="749300" y="2628900"/>
            <a:ext cx="1470025" cy="1370013"/>
          </a:xfrm>
          <a:prstGeom prst="line">
            <a:avLst/>
          </a:prstGeom>
          <a:noFill/>
          <a:ln w="57150">
            <a:solidFill>
              <a:srgbClr val="333399"/>
            </a:solidFill>
            <a:round/>
          </a:ln>
          <a:effectLst/>
        </p:spPr>
        <p:txBody>
          <a:bodyPr/>
          <a:lstStyle/>
          <a:p>
            <a:endParaRPr lang="zh-CN" altLang="en-US"/>
          </a:p>
        </p:txBody>
      </p:sp>
      <p:sp>
        <p:nvSpPr>
          <p:cNvPr id="505860" name="Line 4"/>
          <p:cNvSpPr>
            <a:spLocks noChangeShapeType="1"/>
          </p:cNvSpPr>
          <p:nvPr/>
        </p:nvSpPr>
        <p:spPr bwMode="auto">
          <a:xfrm>
            <a:off x="593725" y="2628900"/>
            <a:ext cx="0" cy="2095500"/>
          </a:xfrm>
          <a:prstGeom prst="line">
            <a:avLst/>
          </a:prstGeom>
          <a:noFill/>
          <a:ln w="57150">
            <a:solidFill>
              <a:srgbClr val="333399"/>
            </a:solidFill>
            <a:round/>
          </a:ln>
          <a:effectLst/>
        </p:spPr>
        <p:txBody>
          <a:bodyPr/>
          <a:lstStyle/>
          <a:p>
            <a:endParaRPr lang="zh-CN" altLang="en-US"/>
          </a:p>
        </p:txBody>
      </p:sp>
      <p:sp>
        <p:nvSpPr>
          <p:cNvPr id="505861" name="Line 5"/>
          <p:cNvSpPr>
            <a:spLocks noChangeShapeType="1"/>
          </p:cNvSpPr>
          <p:nvPr/>
        </p:nvSpPr>
        <p:spPr bwMode="auto">
          <a:xfrm flipV="1">
            <a:off x="671513" y="4078288"/>
            <a:ext cx="1470025" cy="804862"/>
          </a:xfrm>
          <a:prstGeom prst="line">
            <a:avLst/>
          </a:prstGeom>
          <a:noFill/>
          <a:ln w="57150">
            <a:solidFill>
              <a:srgbClr val="333399"/>
            </a:solidFill>
            <a:round/>
          </a:ln>
          <a:effectLst/>
        </p:spPr>
        <p:txBody>
          <a:bodyPr/>
          <a:lstStyle/>
          <a:p>
            <a:endParaRPr lang="zh-CN" altLang="en-US"/>
          </a:p>
        </p:txBody>
      </p:sp>
      <p:sp>
        <p:nvSpPr>
          <p:cNvPr id="505862" name="AutoShape 6"/>
          <p:cNvSpPr>
            <a:spLocks noChangeArrowheads="1"/>
          </p:cNvSpPr>
          <p:nvPr/>
        </p:nvSpPr>
        <p:spPr bwMode="auto">
          <a:xfrm>
            <a:off x="2360613" y="1341438"/>
            <a:ext cx="6675437" cy="5400675"/>
          </a:xfrm>
          <a:prstGeom prst="roundRect">
            <a:avLst>
              <a:gd name="adj" fmla="val 16667"/>
            </a:avLst>
          </a:prstGeom>
          <a:solidFill>
            <a:srgbClr val="CCECFF"/>
          </a:solidFill>
          <a:ln w="9525">
            <a:solidFill>
              <a:schemeClr val="tx1"/>
            </a:solidFill>
            <a:prstDash val="dash"/>
            <a:round/>
          </a:ln>
          <a:effectLst/>
        </p:spPr>
        <p:txBody>
          <a:bodyPr wrap="none" anchor="ctr"/>
          <a:lstStyle/>
          <a:p>
            <a:endParaRPr lang="zh-CN" altLang="en-US"/>
          </a:p>
        </p:txBody>
      </p:sp>
      <p:sp>
        <p:nvSpPr>
          <p:cNvPr id="505863" name="Freeform 7"/>
          <p:cNvSpPr/>
          <p:nvPr/>
        </p:nvSpPr>
        <p:spPr bwMode="auto">
          <a:xfrm>
            <a:off x="2511425" y="1422400"/>
            <a:ext cx="3748088" cy="2071688"/>
          </a:xfrm>
          <a:custGeom>
            <a:avLst/>
            <a:gdLst/>
            <a:ahLst/>
            <a:cxnLst>
              <a:cxn ang="0">
                <a:pos x="61" y="152"/>
              </a:cxn>
              <a:cxn ang="0">
                <a:pos x="118" y="113"/>
              </a:cxn>
              <a:cxn ang="0">
                <a:pos x="238" y="35"/>
              </a:cxn>
              <a:cxn ang="0">
                <a:pos x="478" y="11"/>
              </a:cxn>
              <a:cxn ang="0">
                <a:pos x="898" y="47"/>
              </a:cxn>
              <a:cxn ang="0">
                <a:pos x="1510" y="11"/>
              </a:cxn>
              <a:cxn ang="0">
                <a:pos x="2068" y="11"/>
              </a:cxn>
              <a:cxn ang="0">
                <a:pos x="2302" y="203"/>
              </a:cxn>
              <a:cxn ang="0">
                <a:pos x="2326" y="275"/>
              </a:cxn>
              <a:cxn ang="0">
                <a:pos x="2302" y="575"/>
              </a:cxn>
              <a:cxn ang="0">
                <a:pos x="2266" y="773"/>
              </a:cxn>
              <a:cxn ang="0">
                <a:pos x="2170" y="971"/>
              </a:cxn>
              <a:cxn ang="0">
                <a:pos x="2026" y="1103"/>
              </a:cxn>
              <a:cxn ang="0">
                <a:pos x="1954" y="1151"/>
              </a:cxn>
              <a:cxn ang="0">
                <a:pos x="1846" y="1211"/>
              </a:cxn>
              <a:cxn ang="0">
                <a:pos x="1810" y="1223"/>
              </a:cxn>
              <a:cxn ang="0">
                <a:pos x="1774" y="1235"/>
              </a:cxn>
              <a:cxn ang="0">
                <a:pos x="1474" y="1223"/>
              </a:cxn>
              <a:cxn ang="0">
                <a:pos x="1066" y="1103"/>
              </a:cxn>
              <a:cxn ang="0">
                <a:pos x="766" y="1055"/>
              </a:cxn>
              <a:cxn ang="0">
                <a:pos x="478" y="947"/>
              </a:cxn>
              <a:cxn ang="0">
                <a:pos x="430" y="923"/>
              </a:cxn>
              <a:cxn ang="0">
                <a:pos x="169" y="848"/>
              </a:cxn>
              <a:cxn ang="0">
                <a:pos x="70" y="725"/>
              </a:cxn>
              <a:cxn ang="0">
                <a:pos x="19" y="542"/>
              </a:cxn>
              <a:cxn ang="0">
                <a:pos x="7" y="404"/>
              </a:cxn>
              <a:cxn ang="0">
                <a:pos x="22" y="263"/>
              </a:cxn>
              <a:cxn ang="0">
                <a:pos x="61" y="152"/>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rgbClr val="00B0F0"/>
          </a:solidFill>
          <a:ln w="9525" cap="flat">
            <a:solidFill>
              <a:schemeClr val="tx1"/>
            </a:solidFill>
            <a:prstDash val="dash"/>
            <a:round/>
          </a:ln>
          <a:effectLst/>
        </p:spPr>
        <p:txBody>
          <a:bodyPr/>
          <a:lstStyle/>
          <a:p>
            <a:endParaRPr lang="zh-CN" altLang="en-US"/>
          </a:p>
        </p:txBody>
      </p:sp>
      <p:sp>
        <p:nvSpPr>
          <p:cNvPr id="505864" name="Freeform 8"/>
          <p:cNvSpPr/>
          <p:nvPr/>
        </p:nvSpPr>
        <p:spPr bwMode="auto">
          <a:xfrm>
            <a:off x="2449513" y="2790825"/>
            <a:ext cx="1162050" cy="1128713"/>
          </a:xfrm>
          <a:custGeom>
            <a:avLst/>
            <a:gdLst/>
            <a:ahLst/>
            <a:cxnLst>
              <a:cxn ang="0">
                <a:pos x="0" y="711"/>
              </a:cxn>
              <a:cxn ang="0">
                <a:pos x="732" y="372"/>
              </a:cxn>
              <a:cxn ang="0">
                <a:pos x="732" y="0"/>
              </a:cxn>
            </a:cxnLst>
            <a:rect l="0" t="0" r="r" b="b"/>
            <a:pathLst>
              <a:path w="732" h="711">
                <a:moveTo>
                  <a:pt x="0" y="711"/>
                </a:moveTo>
                <a:lnTo>
                  <a:pt x="732" y="372"/>
                </a:lnTo>
                <a:lnTo>
                  <a:pt x="732" y="0"/>
                </a:lnTo>
              </a:path>
            </a:pathLst>
          </a:custGeom>
          <a:noFill/>
          <a:ln w="38100" cmpd="sng">
            <a:solidFill>
              <a:srgbClr val="333399"/>
            </a:solidFill>
            <a:round/>
            <a:headEnd type="none" w="med" len="med"/>
            <a:tailEnd type="none" w="med" len="med"/>
          </a:ln>
          <a:effectLst/>
        </p:spPr>
        <p:txBody>
          <a:bodyPr/>
          <a:lstStyle/>
          <a:p>
            <a:endParaRPr lang="zh-CN" altLang="en-US"/>
          </a:p>
        </p:txBody>
      </p:sp>
      <p:sp>
        <p:nvSpPr>
          <p:cNvPr id="505865" name="Freeform 9"/>
          <p:cNvSpPr/>
          <p:nvPr/>
        </p:nvSpPr>
        <p:spPr bwMode="auto">
          <a:xfrm>
            <a:off x="2757488" y="4251325"/>
            <a:ext cx="4086225" cy="2479675"/>
          </a:xfrm>
          <a:custGeom>
            <a:avLst/>
            <a:gdLst/>
            <a:ahLst/>
            <a:cxnLst>
              <a:cxn ang="0">
                <a:pos x="65" y="457"/>
              </a:cxn>
              <a:cxn ang="0">
                <a:pos x="612" y="146"/>
              </a:cxn>
              <a:cxn ang="0">
                <a:pos x="770" y="89"/>
              </a:cxn>
              <a:cxn ang="0">
                <a:pos x="917" y="55"/>
              </a:cxn>
              <a:cxn ang="0">
                <a:pos x="1063" y="50"/>
              </a:cxn>
              <a:cxn ang="0">
                <a:pos x="1303" y="18"/>
              </a:cxn>
              <a:cxn ang="0">
                <a:pos x="1703" y="18"/>
              </a:cxn>
              <a:cxn ang="0">
                <a:pos x="2119" y="154"/>
              </a:cxn>
              <a:cxn ang="0">
                <a:pos x="2267" y="361"/>
              </a:cxn>
              <a:cxn ang="0">
                <a:pos x="2401" y="589"/>
              </a:cxn>
              <a:cxn ang="0">
                <a:pos x="2487" y="762"/>
              </a:cxn>
              <a:cxn ang="0">
                <a:pos x="2567" y="1226"/>
              </a:cxn>
              <a:cxn ang="0">
                <a:pos x="2455" y="1394"/>
              </a:cxn>
              <a:cxn ang="0">
                <a:pos x="2287" y="1458"/>
              </a:cxn>
              <a:cxn ang="0">
                <a:pos x="2000" y="1515"/>
              </a:cxn>
              <a:cxn ang="0">
                <a:pos x="1756" y="1502"/>
              </a:cxn>
              <a:cxn ang="0">
                <a:pos x="1512" y="1388"/>
              </a:cxn>
              <a:cxn ang="0">
                <a:pos x="952" y="1337"/>
              </a:cxn>
              <a:cxn ang="0">
                <a:pos x="684" y="1274"/>
              </a:cxn>
              <a:cxn ang="0">
                <a:pos x="477" y="1198"/>
              </a:cxn>
              <a:cxn ang="0">
                <a:pos x="65" y="1036"/>
              </a:cxn>
              <a:cxn ang="0">
                <a:pos x="0" y="853"/>
              </a:cxn>
              <a:cxn ang="0">
                <a:pos x="65" y="457"/>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rgbClr val="00B0F0"/>
          </a:solidFill>
          <a:ln w="9525" cap="flat">
            <a:solidFill>
              <a:schemeClr val="tx1"/>
            </a:solidFill>
            <a:prstDash val="dash"/>
            <a:round/>
          </a:ln>
          <a:effectLst/>
        </p:spPr>
        <p:txBody>
          <a:bodyPr/>
          <a:lstStyle/>
          <a:p>
            <a:endParaRPr lang="zh-CN" altLang="en-US"/>
          </a:p>
        </p:txBody>
      </p:sp>
      <p:sp>
        <p:nvSpPr>
          <p:cNvPr id="505866" name="Freeform 10"/>
          <p:cNvSpPr/>
          <p:nvPr/>
        </p:nvSpPr>
        <p:spPr bwMode="auto">
          <a:xfrm>
            <a:off x="2449513" y="4078288"/>
            <a:ext cx="1392237" cy="804862"/>
          </a:xfrm>
          <a:custGeom>
            <a:avLst/>
            <a:gdLst/>
            <a:ahLst/>
            <a:cxnLst>
              <a:cxn ang="0">
                <a:pos x="0" y="0"/>
              </a:cxn>
              <a:cxn ang="0">
                <a:pos x="877" y="287"/>
              </a:cxn>
              <a:cxn ang="0">
                <a:pos x="877" y="507"/>
              </a:cxn>
            </a:cxnLst>
            <a:rect l="0" t="0" r="r" b="b"/>
            <a:pathLst>
              <a:path w="877" h="507">
                <a:moveTo>
                  <a:pt x="0" y="0"/>
                </a:moveTo>
                <a:lnTo>
                  <a:pt x="877" y="287"/>
                </a:lnTo>
                <a:lnTo>
                  <a:pt x="877" y="507"/>
                </a:lnTo>
              </a:path>
            </a:pathLst>
          </a:custGeom>
          <a:noFill/>
          <a:ln w="38100" cmpd="sng">
            <a:solidFill>
              <a:srgbClr val="333399"/>
            </a:solidFill>
            <a:round/>
            <a:headEnd type="none" w="med" len="med"/>
            <a:tailEnd type="none" w="med" len="med"/>
          </a:ln>
          <a:effectLst/>
        </p:spPr>
        <p:txBody>
          <a:bodyPr/>
          <a:lstStyle/>
          <a:p>
            <a:endParaRPr lang="zh-CN" altLang="en-US"/>
          </a:p>
        </p:txBody>
      </p:sp>
      <p:sp>
        <p:nvSpPr>
          <p:cNvPr id="505867" name="Freeform 11"/>
          <p:cNvSpPr/>
          <p:nvPr/>
        </p:nvSpPr>
        <p:spPr bwMode="auto">
          <a:xfrm>
            <a:off x="6072188" y="1503363"/>
            <a:ext cx="2836862" cy="3963987"/>
          </a:xfrm>
          <a:custGeom>
            <a:avLst/>
            <a:gdLst/>
            <a:ahLst/>
            <a:cxnLst>
              <a:cxn ang="0">
                <a:pos x="289" y="1901"/>
              </a:cxn>
              <a:cxn ang="0">
                <a:pos x="128" y="1797"/>
              </a:cxn>
              <a:cxn ang="0">
                <a:pos x="15" y="1583"/>
              </a:cxn>
              <a:cxn ang="0">
                <a:pos x="83" y="1007"/>
              </a:cxn>
              <a:cxn ang="0">
                <a:pos x="264" y="596"/>
              </a:cxn>
              <a:cxn ang="0">
                <a:pos x="374" y="228"/>
              </a:cxn>
              <a:cxn ang="0">
                <a:pos x="496" y="101"/>
              </a:cxn>
              <a:cxn ang="0">
                <a:pos x="776" y="0"/>
              </a:cxn>
              <a:cxn ang="0">
                <a:pos x="1263" y="13"/>
              </a:cxn>
              <a:cxn ang="0">
                <a:pos x="1470" y="89"/>
              </a:cxn>
              <a:cxn ang="0">
                <a:pos x="1543" y="139"/>
              </a:cxn>
              <a:cxn ang="0">
                <a:pos x="1641" y="241"/>
              </a:cxn>
              <a:cxn ang="0">
                <a:pos x="1738" y="532"/>
              </a:cxn>
              <a:cxn ang="0">
                <a:pos x="1787" y="1952"/>
              </a:cxn>
              <a:cxn ang="0">
                <a:pos x="1775" y="2269"/>
              </a:cxn>
              <a:cxn ang="0">
                <a:pos x="1519" y="2497"/>
              </a:cxn>
              <a:cxn ang="0">
                <a:pos x="1141" y="2459"/>
              </a:cxn>
              <a:cxn ang="0">
                <a:pos x="971" y="2396"/>
              </a:cxn>
              <a:cxn ang="0">
                <a:pos x="861" y="2320"/>
              </a:cxn>
              <a:cxn ang="0">
                <a:pos x="812" y="2294"/>
              </a:cxn>
              <a:cxn ang="0">
                <a:pos x="618" y="2142"/>
              </a:cxn>
              <a:cxn ang="0">
                <a:pos x="386" y="1977"/>
              </a:cxn>
              <a:cxn ang="0">
                <a:pos x="350" y="1939"/>
              </a:cxn>
              <a:cxn ang="0">
                <a:pos x="289" y="1901"/>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rgbClr val="00B0F0"/>
          </a:solidFill>
          <a:ln w="9525" cap="flat">
            <a:solidFill>
              <a:schemeClr val="tx1"/>
            </a:solidFill>
            <a:prstDash val="dash"/>
            <a:round/>
          </a:ln>
          <a:effectLst/>
        </p:spPr>
        <p:txBody>
          <a:bodyPr/>
          <a:lstStyle/>
          <a:p>
            <a:endParaRPr lang="zh-CN" altLang="en-US"/>
          </a:p>
        </p:txBody>
      </p:sp>
      <p:sp>
        <p:nvSpPr>
          <p:cNvPr id="505868" name="Line 12"/>
          <p:cNvSpPr>
            <a:spLocks noChangeShapeType="1"/>
          </p:cNvSpPr>
          <p:nvPr/>
        </p:nvSpPr>
        <p:spPr bwMode="auto">
          <a:xfrm flipV="1">
            <a:off x="2449513" y="3998913"/>
            <a:ext cx="5106987" cy="0"/>
          </a:xfrm>
          <a:prstGeom prst="line">
            <a:avLst/>
          </a:prstGeom>
          <a:noFill/>
          <a:ln w="38100">
            <a:solidFill>
              <a:srgbClr val="333399"/>
            </a:solidFill>
            <a:round/>
          </a:ln>
          <a:effectLst/>
        </p:spPr>
        <p:txBody>
          <a:bodyPr wrap="none" anchor="ctr"/>
          <a:lstStyle/>
          <a:p>
            <a:endParaRPr lang="zh-CN" altLang="en-US"/>
          </a:p>
        </p:txBody>
      </p:sp>
      <p:sp>
        <p:nvSpPr>
          <p:cNvPr id="505869" name="Line 13"/>
          <p:cNvSpPr>
            <a:spLocks noChangeShapeType="1"/>
          </p:cNvSpPr>
          <p:nvPr/>
        </p:nvSpPr>
        <p:spPr bwMode="auto">
          <a:xfrm>
            <a:off x="3176588" y="2389188"/>
            <a:ext cx="0" cy="412750"/>
          </a:xfrm>
          <a:prstGeom prst="line">
            <a:avLst/>
          </a:prstGeom>
          <a:noFill/>
          <a:ln w="28575">
            <a:solidFill>
              <a:srgbClr val="333399"/>
            </a:solidFill>
            <a:round/>
          </a:ln>
          <a:effectLst/>
        </p:spPr>
        <p:txBody>
          <a:bodyPr wrap="none" anchor="ctr"/>
          <a:lstStyle/>
          <a:p>
            <a:endParaRPr lang="zh-CN" altLang="en-US"/>
          </a:p>
        </p:txBody>
      </p:sp>
      <p:sp>
        <p:nvSpPr>
          <p:cNvPr id="505870" name="Freeform 14"/>
          <p:cNvSpPr/>
          <p:nvPr/>
        </p:nvSpPr>
        <p:spPr bwMode="auto">
          <a:xfrm>
            <a:off x="7543800" y="2776538"/>
            <a:ext cx="495300" cy="508000"/>
          </a:xfrm>
          <a:custGeom>
            <a:avLst/>
            <a:gdLst/>
            <a:ahLst/>
            <a:cxnLst>
              <a:cxn ang="0">
                <a:pos x="308" y="0"/>
              </a:cxn>
              <a:cxn ang="0">
                <a:pos x="308" y="396"/>
              </a:cxn>
              <a:cxn ang="0">
                <a:pos x="0" y="392"/>
              </a:cxn>
            </a:cxnLst>
            <a:rect l="0" t="0" r="r" b="b"/>
            <a:pathLst>
              <a:path w="308" h="396">
                <a:moveTo>
                  <a:pt x="308" y="0"/>
                </a:moveTo>
                <a:lnTo>
                  <a:pt x="308" y="396"/>
                </a:lnTo>
                <a:lnTo>
                  <a:pt x="0" y="392"/>
                </a:lnTo>
              </a:path>
            </a:pathLst>
          </a:custGeom>
          <a:noFill/>
          <a:ln w="28575" cmpd="sng">
            <a:solidFill>
              <a:srgbClr val="333399"/>
            </a:solidFill>
            <a:round/>
          </a:ln>
          <a:effectLst/>
        </p:spPr>
        <p:txBody>
          <a:bodyPr wrap="none" anchor="ctr"/>
          <a:lstStyle/>
          <a:p>
            <a:endParaRPr lang="zh-CN" altLang="en-US"/>
          </a:p>
        </p:txBody>
      </p:sp>
      <p:sp>
        <p:nvSpPr>
          <p:cNvPr id="505871" name="Line 15"/>
          <p:cNvSpPr>
            <a:spLocks noChangeShapeType="1"/>
          </p:cNvSpPr>
          <p:nvPr/>
        </p:nvSpPr>
        <p:spPr bwMode="auto">
          <a:xfrm>
            <a:off x="5575300" y="2147888"/>
            <a:ext cx="0" cy="631825"/>
          </a:xfrm>
          <a:prstGeom prst="line">
            <a:avLst/>
          </a:prstGeom>
          <a:noFill/>
          <a:ln w="28575">
            <a:solidFill>
              <a:srgbClr val="333399"/>
            </a:solidFill>
            <a:round/>
          </a:ln>
          <a:effectLst/>
        </p:spPr>
        <p:txBody>
          <a:bodyPr wrap="none" anchor="ctr"/>
          <a:lstStyle/>
          <a:p>
            <a:endParaRPr lang="zh-CN" altLang="en-US"/>
          </a:p>
        </p:txBody>
      </p:sp>
      <p:sp>
        <p:nvSpPr>
          <p:cNvPr id="505872" name="Line 16"/>
          <p:cNvSpPr>
            <a:spLocks noChangeShapeType="1"/>
          </p:cNvSpPr>
          <p:nvPr/>
        </p:nvSpPr>
        <p:spPr bwMode="auto">
          <a:xfrm flipV="1">
            <a:off x="5956300" y="4870450"/>
            <a:ext cx="9525" cy="1076325"/>
          </a:xfrm>
          <a:prstGeom prst="line">
            <a:avLst/>
          </a:prstGeom>
          <a:noFill/>
          <a:ln w="28575">
            <a:solidFill>
              <a:srgbClr val="333399"/>
            </a:solidFill>
            <a:round/>
          </a:ln>
          <a:effectLst/>
        </p:spPr>
        <p:txBody>
          <a:bodyPr wrap="none" anchor="ctr"/>
          <a:lstStyle/>
          <a:p>
            <a:endParaRPr lang="zh-CN" altLang="en-US"/>
          </a:p>
        </p:txBody>
      </p:sp>
      <p:sp>
        <p:nvSpPr>
          <p:cNvPr id="505873" name="Line 17"/>
          <p:cNvSpPr>
            <a:spLocks noChangeShapeType="1"/>
          </p:cNvSpPr>
          <p:nvPr/>
        </p:nvSpPr>
        <p:spPr bwMode="auto">
          <a:xfrm flipH="1">
            <a:off x="4238625" y="2279650"/>
            <a:ext cx="0" cy="522288"/>
          </a:xfrm>
          <a:prstGeom prst="line">
            <a:avLst/>
          </a:prstGeom>
          <a:noFill/>
          <a:ln w="28575">
            <a:solidFill>
              <a:srgbClr val="333399"/>
            </a:solidFill>
            <a:round/>
          </a:ln>
          <a:effectLst/>
        </p:spPr>
        <p:txBody>
          <a:bodyPr wrap="none" anchor="ctr"/>
          <a:lstStyle/>
          <a:p>
            <a:endParaRPr lang="zh-CN" altLang="en-US"/>
          </a:p>
        </p:txBody>
      </p:sp>
      <p:sp>
        <p:nvSpPr>
          <p:cNvPr id="505874" name="Freeform 18"/>
          <p:cNvSpPr/>
          <p:nvPr/>
        </p:nvSpPr>
        <p:spPr bwMode="auto">
          <a:xfrm>
            <a:off x="7272338" y="2374900"/>
            <a:ext cx="284162" cy="657225"/>
          </a:xfrm>
          <a:custGeom>
            <a:avLst/>
            <a:gdLst/>
            <a:ahLst/>
            <a:cxnLst>
              <a:cxn ang="0">
                <a:pos x="0" y="0"/>
              </a:cxn>
              <a:cxn ang="0">
                <a:pos x="0" y="392"/>
              </a:cxn>
              <a:cxn ang="0">
                <a:pos x="176" y="392"/>
              </a:cxn>
            </a:cxnLst>
            <a:rect l="0" t="0" r="r" b="b"/>
            <a:pathLst>
              <a:path w="176" h="392">
                <a:moveTo>
                  <a:pt x="0" y="0"/>
                </a:moveTo>
                <a:lnTo>
                  <a:pt x="0" y="392"/>
                </a:lnTo>
                <a:lnTo>
                  <a:pt x="176" y="392"/>
                </a:lnTo>
              </a:path>
            </a:pathLst>
          </a:custGeom>
          <a:noFill/>
          <a:ln w="28575" cmpd="sng">
            <a:solidFill>
              <a:srgbClr val="333399"/>
            </a:solidFill>
            <a:round/>
          </a:ln>
          <a:effectLst/>
        </p:spPr>
        <p:txBody>
          <a:bodyPr wrap="none" anchor="ctr"/>
          <a:lstStyle/>
          <a:p>
            <a:endParaRPr lang="zh-CN" altLang="en-US"/>
          </a:p>
        </p:txBody>
      </p:sp>
      <p:sp>
        <p:nvSpPr>
          <p:cNvPr id="505875" name="Line 19"/>
          <p:cNvSpPr>
            <a:spLocks noChangeShapeType="1"/>
          </p:cNvSpPr>
          <p:nvPr/>
        </p:nvSpPr>
        <p:spPr bwMode="auto">
          <a:xfrm flipH="1" flipV="1">
            <a:off x="4892675" y="4883150"/>
            <a:ext cx="0" cy="687388"/>
          </a:xfrm>
          <a:prstGeom prst="line">
            <a:avLst/>
          </a:prstGeom>
          <a:noFill/>
          <a:ln w="28575">
            <a:solidFill>
              <a:srgbClr val="333399"/>
            </a:solidFill>
            <a:round/>
          </a:ln>
          <a:effectLst/>
        </p:spPr>
        <p:txBody>
          <a:bodyPr wrap="none" anchor="ctr"/>
          <a:lstStyle/>
          <a:p>
            <a:endParaRPr lang="zh-CN" altLang="en-US"/>
          </a:p>
        </p:txBody>
      </p:sp>
      <p:sp>
        <p:nvSpPr>
          <p:cNvPr id="505876" name="Line 20"/>
          <p:cNvSpPr>
            <a:spLocks noChangeShapeType="1"/>
          </p:cNvSpPr>
          <p:nvPr/>
        </p:nvSpPr>
        <p:spPr bwMode="auto">
          <a:xfrm flipH="1" flipV="1">
            <a:off x="3500438" y="4883150"/>
            <a:ext cx="0" cy="404813"/>
          </a:xfrm>
          <a:prstGeom prst="line">
            <a:avLst/>
          </a:prstGeom>
          <a:noFill/>
          <a:ln w="28575">
            <a:solidFill>
              <a:srgbClr val="333399"/>
            </a:solidFill>
            <a:round/>
          </a:ln>
          <a:effectLst/>
        </p:spPr>
        <p:txBody>
          <a:bodyPr wrap="none" anchor="ctr"/>
          <a:lstStyle/>
          <a:p>
            <a:endParaRPr lang="zh-CN" altLang="en-US"/>
          </a:p>
        </p:txBody>
      </p:sp>
      <p:sp>
        <p:nvSpPr>
          <p:cNvPr id="505877" name="Line 21"/>
          <p:cNvSpPr>
            <a:spLocks noChangeShapeType="1"/>
          </p:cNvSpPr>
          <p:nvPr/>
        </p:nvSpPr>
        <p:spPr bwMode="auto">
          <a:xfrm flipH="1" flipV="1">
            <a:off x="7556500" y="4683125"/>
            <a:ext cx="850900" cy="0"/>
          </a:xfrm>
          <a:prstGeom prst="line">
            <a:avLst/>
          </a:prstGeom>
          <a:noFill/>
          <a:ln w="28575">
            <a:solidFill>
              <a:srgbClr val="333399"/>
            </a:solidFill>
            <a:round/>
          </a:ln>
          <a:effectLst/>
        </p:spPr>
        <p:txBody>
          <a:bodyPr wrap="none" anchor="ctr"/>
          <a:lstStyle/>
          <a:p>
            <a:endParaRPr lang="zh-CN" altLang="en-US"/>
          </a:p>
        </p:txBody>
      </p:sp>
      <p:pic>
        <p:nvPicPr>
          <p:cNvPr id="505878" name="Picture 22"/>
          <p:cNvPicPr>
            <a:picLocks noChangeArrowheads="1"/>
          </p:cNvPicPr>
          <p:nvPr/>
        </p:nvPicPr>
        <p:blipFill>
          <a:blip r:embed="rId1" cstate="print"/>
          <a:srcRect/>
          <a:stretch>
            <a:fillRect/>
          </a:stretch>
        </p:blipFill>
        <p:spPr bwMode="auto">
          <a:xfrm>
            <a:off x="4044950" y="1985963"/>
            <a:ext cx="382588" cy="401637"/>
          </a:xfrm>
          <a:prstGeom prst="rect">
            <a:avLst/>
          </a:prstGeom>
          <a:noFill/>
          <a:ln w="9525">
            <a:noFill/>
            <a:miter lim="800000"/>
            <a:headEnd/>
            <a:tailEnd/>
          </a:ln>
          <a:effectLst/>
        </p:spPr>
      </p:pic>
      <p:pic>
        <p:nvPicPr>
          <p:cNvPr id="505879" name="Picture 23"/>
          <p:cNvPicPr>
            <a:picLocks noChangeArrowheads="1"/>
          </p:cNvPicPr>
          <p:nvPr/>
        </p:nvPicPr>
        <p:blipFill>
          <a:blip r:embed="rId2" cstate="print"/>
          <a:srcRect/>
          <a:stretch>
            <a:fillRect/>
          </a:stretch>
        </p:blipFill>
        <p:spPr bwMode="auto">
          <a:xfrm>
            <a:off x="1909763" y="3756025"/>
            <a:ext cx="696912" cy="485775"/>
          </a:xfrm>
          <a:prstGeom prst="rect">
            <a:avLst/>
          </a:prstGeom>
          <a:noFill/>
          <a:ln w="12699">
            <a:noFill/>
            <a:miter lim="800000"/>
            <a:headEnd/>
            <a:tailEnd/>
          </a:ln>
          <a:effectLst/>
        </p:spPr>
      </p:pic>
      <p:pic>
        <p:nvPicPr>
          <p:cNvPr id="505880" name="Picture 24"/>
          <p:cNvPicPr>
            <a:picLocks noChangeArrowheads="1"/>
          </p:cNvPicPr>
          <p:nvPr/>
        </p:nvPicPr>
        <p:blipFill>
          <a:blip r:embed="rId1" cstate="print"/>
          <a:srcRect/>
          <a:stretch>
            <a:fillRect/>
          </a:stretch>
        </p:blipFill>
        <p:spPr bwMode="auto">
          <a:xfrm>
            <a:off x="2992438" y="2236788"/>
            <a:ext cx="381000" cy="400050"/>
          </a:xfrm>
          <a:prstGeom prst="rect">
            <a:avLst/>
          </a:prstGeom>
          <a:noFill/>
          <a:ln w="9525">
            <a:noFill/>
            <a:miter lim="800000"/>
            <a:headEnd/>
            <a:tailEnd/>
          </a:ln>
          <a:effectLst/>
        </p:spPr>
      </p:pic>
      <p:pic>
        <p:nvPicPr>
          <p:cNvPr id="505881" name="Picture 25"/>
          <p:cNvPicPr>
            <a:picLocks noChangeArrowheads="1"/>
          </p:cNvPicPr>
          <p:nvPr/>
        </p:nvPicPr>
        <p:blipFill>
          <a:blip r:embed="rId1" cstate="print"/>
          <a:srcRect/>
          <a:stretch>
            <a:fillRect/>
          </a:stretch>
        </p:blipFill>
        <p:spPr bwMode="auto">
          <a:xfrm>
            <a:off x="5391150" y="1825625"/>
            <a:ext cx="381000" cy="400050"/>
          </a:xfrm>
          <a:prstGeom prst="rect">
            <a:avLst/>
          </a:prstGeom>
          <a:noFill/>
          <a:ln w="9525">
            <a:noFill/>
            <a:miter lim="800000"/>
            <a:headEnd/>
            <a:tailEnd/>
          </a:ln>
          <a:effectLst/>
        </p:spPr>
      </p:pic>
      <p:pic>
        <p:nvPicPr>
          <p:cNvPr id="505882" name="Picture 26"/>
          <p:cNvPicPr>
            <a:picLocks noChangeArrowheads="1"/>
          </p:cNvPicPr>
          <p:nvPr/>
        </p:nvPicPr>
        <p:blipFill>
          <a:blip r:embed="rId1" cstate="print"/>
          <a:srcRect/>
          <a:stretch>
            <a:fillRect/>
          </a:stretch>
        </p:blipFill>
        <p:spPr bwMode="auto">
          <a:xfrm>
            <a:off x="7866063" y="2468563"/>
            <a:ext cx="382587" cy="401637"/>
          </a:xfrm>
          <a:prstGeom prst="rect">
            <a:avLst/>
          </a:prstGeom>
          <a:noFill/>
          <a:ln w="9525">
            <a:noFill/>
            <a:miter lim="800000"/>
            <a:headEnd/>
            <a:tailEnd/>
          </a:ln>
          <a:effectLst/>
        </p:spPr>
      </p:pic>
      <p:pic>
        <p:nvPicPr>
          <p:cNvPr id="505883" name="Picture 27"/>
          <p:cNvPicPr>
            <a:picLocks noChangeArrowheads="1"/>
          </p:cNvPicPr>
          <p:nvPr/>
        </p:nvPicPr>
        <p:blipFill>
          <a:blip r:embed="rId1" cstate="print"/>
          <a:srcRect/>
          <a:stretch>
            <a:fillRect/>
          </a:stretch>
        </p:blipFill>
        <p:spPr bwMode="auto">
          <a:xfrm>
            <a:off x="7092950" y="2066925"/>
            <a:ext cx="381000" cy="400050"/>
          </a:xfrm>
          <a:prstGeom prst="rect">
            <a:avLst/>
          </a:prstGeom>
          <a:noFill/>
          <a:ln w="9525">
            <a:noFill/>
            <a:miter lim="800000"/>
            <a:headEnd/>
            <a:tailEnd/>
          </a:ln>
          <a:effectLst/>
        </p:spPr>
      </p:pic>
      <p:pic>
        <p:nvPicPr>
          <p:cNvPr id="505884" name="Picture 28"/>
          <p:cNvPicPr>
            <a:picLocks noChangeArrowheads="1"/>
          </p:cNvPicPr>
          <p:nvPr/>
        </p:nvPicPr>
        <p:blipFill>
          <a:blip r:embed="rId1" cstate="print"/>
          <a:srcRect/>
          <a:stretch>
            <a:fillRect/>
          </a:stretch>
        </p:blipFill>
        <p:spPr bwMode="auto">
          <a:xfrm>
            <a:off x="8251825" y="4402138"/>
            <a:ext cx="382588" cy="400050"/>
          </a:xfrm>
          <a:prstGeom prst="rect">
            <a:avLst/>
          </a:prstGeom>
          <a:noFill/>
          <a:ln w="9525">
            <a:noFill/>
            <a:miter lim="800000"/>
            <a:headEnd/>
            <a:tailEnd/>
          </a:ln>
          <a:effectLst/>
        </p:spPr>
      </p:pic>
      <p:pic>
        <p:nvPicPr>
          <p:cNvPr id="505885" name="Picture 29"/>
          <p:cNvPicPr>
            <a:picLocks noChangeArrowheads="1"/>
          </p:cNvPicPr>
          <p:nvPr/>
        </p:nvPicPr>
        <p:blipFill>
          <a:blip r:embed="rId1" cstate="print"/>
          <a:srcRect/>
          <a:stretch>
            <a:fillRect/>
          </a:stretch>
        </p:blipFill>
        <p:spPr bwMode="auto">
          <a:xfrm>
            <a:off x="5773738" y="5734050"/>
            <a:ext cx="382587" cy="400050"/>
          </a:xfrm>
          <a:prstGeom prst="rect">
            <a:avLst/>
          </a:prstGeom>
          <a:noFill/>
          <a:ln w="9525">
            <a:noFill/>
            <a:miter lim="800000"/>
            <a:headEnd/>
            <a:tailEnd/>
          </a:ln>
          <a:effectLst/>
        </p:spPr>
      </p:pic>
      <p:pic>
        <p:nvPicPr>
          <p:cNvPr id="505886" name="Picture 30"/>
          <p:cNvPicPr>
            <a:picLocks noChangeArrowheads="1"/>
          </p:cNvPicPr>
          <p:nvPr/>
        </p:nvPicPr>
        <p:blipFill>
          <a:blip r:embed="rId1" cstate="print"/>
          <a:srcRect/>
          <a:stretch>
            <a:fillRect/>
          </a:stretch>
        </p:blipFill>
        <p:spPr bwMode="auto">
          <a:xfrm>
            <a:off x="4699000" y="5448300"/>
            <a:ext cx="381000" cy="401638"/>
          </a:xfrm>
          <a:prstGeom prst="rect">
            <a:avLst/>
          </a:prstGeom>
          <a:noFill/>
          <a:ln w="9525">
            <a:noFill/>
            <a:miter lim="800000"/>
            <a:headEnd/>
            <a:tailEnd/>
          </a:ln>
          <a:effectLst/>
        </p:spPr>
      </p:pic>
      <p:pic>
        <p:nvPicPr>
          <p:cNvPr id="505887" name="Picture 31"/>
          <p:cNvPicPr>
            <a:picLocks noChangeArrowheads="1"/>
          </p:cNvPicPr>
          <p:nvPr/>
        </p:nvPicPr>
        <p:blipFill>
          <a:blip r:embed="rId1" cstate="print"/>
          <a:srcRect/>
          <a:stretch>
            <a:fillRect/>
          </a:stretch>
        </p:blipFill>
        <p:spPr bwMode="auto">
          <a:xfrm>
            <a:off x="3305175" y="5126038"/>
            <a:ext cx="382588" cy="400050"/>
          </a:xfrm>
          <a:prstGeom prst="rect">
            <a:avLst/>
          </a:prstGeom>
          <a:noFill/>
          <a:ln w="9525">
            <a:noFill/>
            <a:miter lim="800000"/>
            <a:headEnd/>
            <a:tailEnd/>
          </a:ln>
          <a:effectLst/>
        </p:spPr>
      </p:pic>
      <p:sp>
        <p:nvSpPr>
          <p:cNvPr id="505888" name="Text Box 32"/>
          <p:cNvSpPr txBox="1">
            <a:spLocks noChangeArrowheads="1"/>
          </p:cNvSpPr>
          <p:nvPr/>
        </p:nvSpPr>
        <p:spPr bwMode="auto">
          <a:xfrm>
            <a:off x="2339975" y="1879600"/>
            <a:ext cx="1524000"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145.13.3.10</a:t>
            </a:r>
            <a:endParaRPr kumimoji="1" lang="en-US" altLang="zh-CN" sz="2000">
              <a:solidFill>
                <a:srgbClr val="333399"/>
              </a:solidFill>
              <a:latin typeface="Arial" panose="020B0604020202020204" pitchFamily="34" charset="0"/>
            </a:endParaRPr>
          </a:p>
        </p:txBody>
      </p:sp>
      <p:sp>
        <p:nvSpPr>
          <p:cNvPr id="505889" name="Text Box 33"/>
          <p:cNvSpPr txBox="1">
            <a:spLocks noChangeArrowheads="1"/>
          </p:cNvSpPr>
          <p:nvPr/>
        </p:nvSpPr>
        <p:spPr bwMode="auto">
          <a:xfrm>
            <a:off x="3327400" y="1663700"/>
            <a:ext cx="1524000"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145.13.3.11</a:t>
            </a:r>
            <a:endParaRPr kumimoji="1" lang="en-US" altLang="zh-CN" sz="2000">
              <a:solidFill>
                <a:srgbClr val="333399"/>
              </a:solidFill>
              <a:latin typeface="Arial" panose="020B0604020202020204" pitchFamily="34" charset="0"/>
            </a:endParaRPr>
          </a:p>
        </p:txBody>
      </p:sp>
      <p:sp>
        <p:nvSpPr>
          <p:cNvPr id="505890" name="Text Box 34"/>
          <p:cNvSpPr txBox="1">
            <a:spLocks noChangeArrowheads="1"/>
          </p:cNvSpPr>
          <p:nvPr/>
        </p:nvSpPr>
        <p:spPr bwMode="auto">
          <a:xfrm>
            <a:off x="4641850" y="1519238"/>
            <a:ext cx="1665288"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145.13.3.101</a:t>
            </a:r>
            <a:endParaRPr kumimoji="1" lang="en-US" altLang="zh-CN" sz="2000">
              <a:solidFill>
                <a:srgbClr val="333399"/>
              </a:solidFill>
              <a:latin typeface="Arial" panose="020B0604020202020204" pitchFamily="34" charset="0"/>
            </a:endParaRPr>
          </a:p>
        </p:txBody>
      </p:sp>
      <p:sp>
        <p:nvSpPr>
          <p:cNvPr id="505891" name="Text Box 35"/>
          <p:cNvSpPr txBox="1">
            <a:spLocks noChangeArrowheads="1"/>
          </p:cNvSpPr>
          <p:nvPr/>
        </p:nvSpPr>
        <p:spPr bwMode="auto">
          <a:xfrm>
            <a:off x="6653213" y="1655763"/>
            <a:ext cx="1524000"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145.13.7.34</a:t>
            </a:r>
            <a:endParaRPr kumimoji="1" lang="en-US" altLang="zh-CN" sz="2000">
              <a:solidFill>
                <a:srgbClr val="333399"/>
              </a:solidFill>
              <a:latin typeface="Arial" panose="020B0604020202020204" pitchFamily="34" charset="0"/>
            </a:endParaRPr>
          </a:p>
        </p:txBody>
      </p:sp>
      <p:sp>
        <p:nvSpPr>
          <p:cNvPr id="505892" name="Text Box 36"/>
          <p:cNvSpPr txBox="1">
            <a:spLocks noChangeArrowheads="1"/>
          </p:cNvSpPr>
          <p:nvPr/>
        </p:nvSpPr>
        <p:spPr bwMode="auto">
          <a:xfrm>
            <a:off x="7558088" y="2044700"/>
            <a:ext cx="1524000"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145.13.7.35</a:t>
            </a:r>
            <a:endParaRPr kumimoji="1" lang="en-US" altLang="zh-CN" sz="2000">
              <a:solidFill>
                <a:srgbClr val="333399"/>
              </a:solidFill>
              <a:latin typeface="Arial" panose="020B0604020202020204" pitchFamily="34" charset="0"/>
            </a:endParaRPr>
          </a:p>
        </p:txBody>
      </p:sp>
      <p:sp>
        <p:nvSpPr>
          <p:cNvPr id="505893" name="Text Box 37"/>
          <p:cNvSpPr txBox="1">
            <a:spLocks noChangeArrowheads="1"/>
          </p:cNvSpPr>
          <p:nvPr/>
        </p:nvSpPr>
        <p:spPr bwMode="auto">
          <a:xfrm>
            <a:off x="7524750" y="4040188"/>
            <a:ext cx="1524000"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145.13.7.56</a:t>
            </a:r>
            <a:endParaRPr kumimoji="1" lang="en-US" altLang="zh-CN" sz="2000">
              <a:solidFill>
                <a:srgbClr val="333399"/>
              </a:solidFill>
              <a:latin typeface="Arial" panose="020B0604020202020204" pitchFamily="34" charset="0"/>
            </a:endParaRPr>
          </a:p>
        </p:txBody>
      </p:sp>
      <p:sp>
        <p:nvSpPr>
          <p:cNvPr id="505894" name="Text Box 38"/>
          <p:cNvSpPr txBox="1">
            <a:spLocks noChangeArrowheads="1"/>
          </p:cNvSpPr>
          <p:nvPr/>
        </p:nvSpPr>
        <p:spPr bwMode="auto">
          <a:xfrm>
            <a:off x="2700338" y="5507038"/>
            <a:ext cx="1665287"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145.13.21.23</a:t>
            </a:r>
            <a:endParaRPr kumimoji="1" lang="en-US" altLang="zh-CN" sz="2000">
              <a:solidFill>
                <a:srgbClr val="333399"/>
              </a:solidFill>
              <a:latin typeface="Arial" panose="020B0604020202020204" pitchFamily="34" charset="0"/>
            </a:endParaRPr>
          </a:p>
        </p:txBody>
      </p:sp>
      <p:sp>
        <p:nvSpPr>
          <p:cNvPr id="505895" name="Text Box 39"/>
          <p:cNvSpPr txBox="1">
            <a:spLocks noChangeArrowheads="1"/>
          </p:cNvSpPr>
          <p:nvPr/>
        </p:nvSpPr>
        <p:spPr bwMode="auto">
          <a:xfrm>
            <a:off x="4056063" y="5805488"/>
            <a:ext cx="1524000"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145.13.21.9</a:t>
            </a:r>
            <a:endParaRPr kumimoji="1" lang="en-US" altLang="zh-CN" sz="2000">
              <a:solidFill>
                <a:srgbClr val="333399"/>
              </a:solidFill>
              <a:latin typeface="Arial" panose="020B0604020202020204" pitchFamily="34" charset="0"/>
            </a:endParaRPr>
          </a:p>
        </p:txBody>
      </p:sp>
      <p:sp>
        <p:nvSpPr>
          <p:cNvPr id="505896" name="Text Box 40"/>
          <p:cNvSpPr txBox="1">
            <a:spLocks noChangeArrowheads="1"/>
          </p:cNvSpPr>
          <p:nvPr/>
        </p:nvSpPr>
        <p:spPr bwMode="auto">
          <a:xfrm>
            <a:off x="5159375" y="6127750"/>
            <a:ext cx="1524000"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145.13.21.8</a:t>
            </a:r>
            <a:endParaRPr kumimoji="1" lang="en-US" altLang="zh-CN" sz="2000">
              <a:solidFill>
                <a:srgbClr val="333399"/>
              </a:solidFill>
              <a:latin typeface="Arial" panose="020B0604020202020204" pitchFamily="34" charset="0"/>
            </a:endParaRPr>
          </a:p>
        </p:txBody>
      </p:sp>
      <p:sp>
        <p:nvSpPr>
          <p:cNvPr id="505897" name="Line 41"/>
          <p:cNvSpPr>
            <a:spLocks noChangeShapeType="1"/>
          </p:cNvSpPr>
          <p:nvPr/>
        </p:nvSpPr>
        <p:spPr bwMode="auto">
          <a:xfrm flipV="1">
            <a:off x="3146425" y="4868863"/>
            <a:ext cx="3154363" cy="14287"/>
          </a:xfrm>
          <a:prstGeom prst="line">
            <a:avLst/>
          </a:prstGeom>
          <a:noFill/>
          <a:ln w="38100">
            <a:solidFill>
              <a:srgbClr val="333399"/>
            </a:solidFill>
            <a:round/>
          </a:ln>
          <a:effectLst/>
        </p:spPr>
        <p:txBody>
          <a:bodyPr/>
          <a:lstStyle/>
          <a:p>
            <a:endParaRPr lang="zh-CN" altLang="en-US"/>
          </a:p>
        </p:txBody>
      </p:sp>
      <p:sp>
        <p:nvSpPr>
          <p:cNvPr id="505898" name="Line 42"/>
          <p:cNvSpPr>
            <a:spLocks noChangeShapeType="1"/>
          </p:cNvSpPr>
          <p:nvPr/>
        </p:nvSpPr>
        <p:spPr bwMode="auto">
          <a:xfrm>
            <a:off x="2914650" y="2790825"/>
            <a:ext cx="3094038" cy="0"/>
          </a:xfrm>
          <a:prstGeom prst="line">
            <a:avLst/>
          </a:prstGeom>
          <a:noFill/>
          <a:ln w="38100">
            <a:solidFill>
              <a:srgbClr val="333399"/>
            </a:solidFill>
            <a:round/>
          </a:ln>
          <a:effectLst/>
        </p:spPr>
        <p:txBody>
          <a:bodyPr/>
          <a:lstStyle/>
          <a:p>
            <a:endParaRPr lang="zh-CN" altLang="en-US"/>
          </a:p>
        </p:txBody>
      </p:sp>
      <p:sp>
        <p:nvSpPr>
          <p:cNvPr id="505899" name="Text Box 43"/>
          <p:cNvSpPr txBox="1">
            <a:spLocks noChangeArrowheads="1"/>
          </p:cNvSpPr>
          <p:nvPr/>
        </p:nvSpPr>
        <p:spPr bwMode="auto">
          <a:xfrm>
            <a:off x="3989388" y="5013325"/>
            <a:ext cx="438150" cy="396875"/>
          </a:xfrm>
          <a:prstGeom prst="rect">
            <a:avLst/>
          </a:prstGeom>
          <a:noFill/>
          <a:ln w="9525">
            <a:noFill/>
            <a:miter lim="800000"/>
          </a:ln>
          <a:effectLst/>
        </p:spPr>
        <p:txBody>
          <a:bodyPr wrap="none">
            <a:spAutoFit/>
          </a:bodyPr>
          <a:lstStyle/>
          <a:p>
            <a:r>
              <a:rPr kumimoji="1" lang="en-US" altLang="zh-CN" sz="2000" b="1">
                <a:solidFill>
                  <a:srgbClr val="333399"/>
                </a:solidFill>
                <a:latin typeface="Arial" panose="020B0604020202020204" pitchFamily="34" charset="0"/>
              </a:rPr>
              <a:t>…</a:t>
            </a:r>
            <a:endParaRPr kumimoji="1" lang="en-US" altLang="zh-CN" sz="2000" b="1">
              <a:solidFill>
                <a:srgbClr val="333399"/>
              </a:solidFill>
              <a:latin typeface="Arial" panose="020B0604020202020204" pitchFamily="34" charset="0"/>
            </a:endParaRPr>
          </a:p>
        </p:txBody>
      </p:sp>
      <p:sp>
        <p:nvSpPr>
          <p:cNvPr id="505900" name="Text Box 44"/>
          <p:cNvSpPr txBox="1">
            <a:spLocks noChangeArrowheads="1"/>
          </p:cNvSpPr>
          <p:nvPr/>
        </p:nvSpPr>
        <p:spPr bwMode="auto">
          <a:xfrm>
            <a:off x="4437063" y="1857375"/>
            <a:ext cx="438150" cy="396875"/>
          </a:xfrm>
          <a:prstGeom prst="rect">
            <a:avLst/>
          </a:prstGeom>
          <a:noFill/>
          <a:ln w="9525">
            <a:noFill/>
            <a:miter lim="800000"/>
          </a:ln>
          <a:effectLst/>
        </p:spPr>
        <p:txBody>
          <a:bodyPr wrap="none">
            <a:spAutoFit/>
          </a:bodyPr>
          <a:lstStyle/>
          <a:p>
            <a:r>
              <a:rPr kumimoji="1" lang="en-US" altLang="zh-CN" sz="2000" b="1">
                <a:solidFill>
                  <a:srgbClr val="333399"/>
                </a:solidFill>
                <a:latin typeface="Arial" panose="020B0604020202020204" pitchFamily="34" charset="0"/>
              </a:rPr>
              <a:t>…</a:t>
            </a:r>
            <a:endParaRPr kumimoji="1" lang="en-US" altLang="zh-CN" sz="2000" b="1">
              <a:solidFill>
                <a:srgbClr val="333399"/>
              </a:solidFill>
              <a:latin typeface="Arial" panose="020B0604020202020204" pitchFamily="34" charset="0"/>
            </a:endParaRPr>
          </a:p>
        </p:txBody>
      </p:sp>
      <p:sp>
        <p:nvSpPr>
          <p:cNvPr id="505901" name="Line 45"/>
          <p:cNvSpPr>
            <a:spLocks noChangeShapeType="1"/>
          </p:cNvSpPr>
          <p:nvPr/>
        </p:nvSpPr>
        <p:spPr bwMode="auto">
          <a:xfrm rot="5400000">
            <a:off x="6388100" y="3797300"/>
            <a:ext cx="2336800" cy="0"/>
          </a:xfrm>
          <a:prstGeom prst="line">
            <a:avLst/>
          </a:prstGeom>
          <a:noFill/>
          <a:ln w="38100">
            <a:solidFill>
              <a:srgbClr val="333399"/>
            </a:solidFill>
            <a:round/>
          </a:ln>
          <a:effectLst/>
        </p:spPr>
        <p:txBody>
          <a:bodyPr/>
          <a:lstStyle/>
          <a:p>
            <a:endParaRPr lang="zh-CN" altLang="en-US"/>
          </a:p>
        </p:txBody>
      </p:sp>
      <p:sp>
        <p:nvSpPr>
          <p:cNvPr id="505902" name="Text Box 46"/>
          <p:cNvSpPr txBox="1">
            <a:spLocks noChangeArrowheads="1"/>
          </p:cNvSpPr>
          <p:nvPr/>
        </p:nvSpPr>
        <p:spPr bwMode="auto">
          <a:xfrm rot="5400000">
            <a:off x="8007351" y="3521075"/>
            <a:ext cx="438150" cy="396875"/>
          </a:xfrm>
          <a:prstGeom prst="rect">
            <a:avLst/>
          </a:prstGeom>
          <a:noFill/>
          <a:ln w="9525">
            <a:noFill/>
            <a:miter lim="800000"/>
          </a:ln>
          <a:effectLst/>
        </p:spPr>
        <p:txBody>
          <a:bodyPr wrap="none">
            <a:spAutoFit/>
          </a:bodyPr>
          <a:lstStyle/>
          <a:p>
            <a:r>
              <a:rPr kumimoji="1" lang="en-US" altLang="zh-CN" sz="2000" b="1">
                <a:solidFill>
                  <a:srgbClr val="333399"/>
                </a:solidFill>
                <a:latin typeface="Arial" panose="020B0604020202020204" pitchFamily="34" charset="0"/>
              </a:rPr>
              <a:t>…</a:t>
            </a:r>
            <a:endParaRPr kumimoji="1" lang="en-US" altLang="zh-CN" sz="2000" b="1">
              <a:solidFill>
                <a:srgbClr val="333399"/>
              </a:solidFill>
              <a:latin typeface="Arial" panose="020B0604020202020204" pitchFamily="34" charset="0"/>
            </a:endParaRPr>
          </a:p>
        </p:txBody>
      </p:sp>
      <p:sp>
        <p:nvSpPr>
          <p:cNvPr id="505903" name="Text Box 47"/>
          <p:cNvSpPr txBox="1">
            <a:spLocks noChangeArrowheads="1"/>
          </p:cNvSpPr>
          <p:nvPr/>
        </p:nvSpPr>
        <p:spPr bwMode="auto">
          <a:xfrm>
            <a:off x="3924300" y="4471988"/>
            <a:ext cx="2101850"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子网 </a:t>
            </a:r>
            <a:r>
              <a:rPr kumimoji="1" lang="en-US" altLang="zh-CN" sz="2000">
                <a:solidFill>
                  <a:srgbClr val="333399"/>
                </a:solidFill>
                <a:latin typeface="Arial" panose="020B0604020202020204" pitchFamily="34" charset="0"/>
              </a:rPr>
              <a:t>145.13.21.0</a:t>
            </a:r>
            <a:endParaRPr kumimoji="1" lang="en-US" altLang="zh-CN" sz="2000">
              <a:solidFill>
                <a:srgbClr val="333399"/>
              </a:solidFill>
              <a:latin typeface="Arial" panose="020B0604020202020204" pitchFamily="34" charset="0"/>
            </a:endParaRPr>
          </a:p>
        </p:txBody>
      </p:sp>
      <p:sp>
        <p:nvSpPr>
          <p:cNvPr id="505904" name="Text Box 48"/>
          <p:cNvSpPr txBox="1">
            <a:spLocks noChangeArrowheads="1"/>
          </p:cNvSpPr>
          <p:nvPr/>
        </p:nvSpPr>
        <p:spPr bwMode="auto">
          <a:xfrm>
            <a:off x="3851275" y="2816225"/>
            <a:ext cx="1960563"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子网 </a:t>
            </a:r>
            <a:r>
              <a:rPr kumimoji="1" lang="en-US" altLang="zh-CN" sz="2000">
                <a:solidFill>
                  <a:srgbClr val="333399"/>
                </a:solidFill>
                <a:latin typeface="Arial" panose="020B0604020202020204" pitchFamily="34" charset="0"/>
              </a:rPr>
              <a:t>145.13.3.0</a:t>
            </a:r>
            <a:endParaRPr kumimoji="1" lang="en-US" altLang="zh-CN" sz="2000">
              <a:solidFill>
                <a:srgbClr val="333399"/>
              </a:solidFill>
              <a:latin typeface="Arial" panose="020B0604020202020204" pitchFamily="34" charset="0"/>
            </a:endParaRPr>
          </a:p>
        </p:txBody>
      </p:sp>
      <p:sp>
        <p:nvSpPr>
          <p:cNvPr id="505905" name="Text Box 49"/>
          <p:cNvSpPr txBox="1">
            <a:spLocks noChangeArrowheads="1"/>
          </p:cNvSpPr>
          <p:nvPr/>
        </p:nvSpPr>
        <p:spPr bwMode="auto">
          <a:xfrm>
            <a:off x="6011863" y="3262313"/>
            <a:ext cx="1382712" cy="7016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 </a:t>
            </a:r>
            <a:endParaRPr kumimoji="1" lang="zh-CN" altLang="en-US"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145.13.7.0</a:t>
            </a:r>
            <a:endParaRPr kumimoji="1" lang="en-US" altLang="zh-CN" sz="2000">
              <a:solidFill>
                <a:srgbClr val="333399"/>
              </a:solidFill>
              <a:latin typeface="Arial" panose="020B0604020202020204" pitchFamily="34" charset="0"/>
            </a:endParaRPr>
          </a:p>
        </p:txBody>
      </p:sp>
      <p:pic>
        <p:nvPicPr>
          <p:cNvPr id="505906" name="Picture 50"/>
          <p:cNvPicPr>
            <a:picLocks noChangeArrowheads="1"/>
          </p:cNvPicPr>
          <p:nvPr/>
        </p:nvPicPr>
        <p:blipFill>
          <a:blip r:embed="rId2" cstate="print"/>
          <a:srcRect/>
          <a:stretch>
            <a:fillRect/>
          </a:stretch>
        </p:blipFill>
        <p:spPr bwMode="auto">
          <a:xfrm>
            <a:off x="284163" y="4643438"/>
            <a:ext cx="696912" cy="482600"/>
          </a:xfrm>
          <a:prstGeom prst="rect">
            <a:avLst/>
          </a:prstGeom>
          <a:noFill/>
          <a:ln w="12699">
            <a:noFill/>
            <a:miter lim="800000"/>
            <a:headEnd/>
            <a:tailEnd/>
          </a:ln>
          <a:effectLst/>
        </p:spPr>
      </p:pic>
      <p:pic>
        <p:nvPicPr>
          <p:cNvPr id="505907" name="Picture 51"/>
          <p:cNvPicPr>
            <a:picLocks noChangeArrowheads="1"/>
          </p:cNvPicPr>
          <p:nvPr/>
        </p:nvPicPr>
        <p:blipFill>
          <a:blip r:embed="rId2" cstate="print"/>
          <a:srcRect/>
          <a:stretch>
            <a:fillRect/>
          </a:stretch>
        </p:blipFill>
        <p:spPr bwMode="auto">
          <a:xfrm>
            <a:off x="284163" y="2389188"/>
            <a:ext cx="696912" cy="482600"/>
          </a:xfrm>
          <a:prstGeom prst="rect">
            <a:avLst/>
          </a:prstGeom>
          <a:noFill/>
          <a:ln w="12699">
            <a:noFill/>
            <a:miter lim="800000"/>
            <a:headEnd/>
            <a:tailEnd/>
          </a:ln>
          <a:effectLst/>
        </p:spPr>
      </p:pic>
      <p:sp>
        <p:nvSpPr>
          <p:cNvPr id="505908" name="AutoShape 52"/>
          <p:cNvSpPr>
            <a:spLocks noChangeArrowheads="1"/>
          </p:cNvSpPr>
          <p:nvPr/>
        </p:nvSpPr>
        <p:spPr bwMode="auto">
          <a:xfrm>
            <a:off x="130175" y="876300"/>
            <a:ext cx="1817688" cy="1393825"/>
          </a:xfrm>
          <a:prstGeom prst="wedgeRoundRectCallout">
            <a:avLst>
              <a:gd name="adj1" fmla="val 67731"/>
              <a:gd name="adj2" fmla="val 164009"/>
              <a:gd name="adj3" fmla="val 16667"/>
            </a:avLst>
          </a:prstGeom>
          <a:solidFill>
            <a:srgbClr val="FFFF99"/>
          </a:solidFill>
          <a:ln w="9525">
            <a:solidFill>
              <a:srgbClr val="333399"/>
            </a:solidFill>
            <a:miter lim="800000"/>
          </a:ln>
          <a:effectLst>
            <a:outerShdw dist="35921" dir="2700000" algn="ctr" rotWithShape="0">
              <a:schemeClr val="bg2"/>
            </a:outerShdw>
          </a:effectLst>
        </p:spPr>
        <p:txBody>
          <a:bodyPr/>
          <a:lstStyle/>
          <a:p>
            <a:pPr algn="ctr"/>
            <a:endParaRPr kumimoji="1" lang="zh-CN" altLang="zh-CN" sz="2000">
              <a:solidFill>
                <a:srgbClr val="333399"/>
              </a:solidFill>
              <a:latin typeface="Arial" panose="020B0604020202020204" pitchFamily="34" charset="0"/>
            </a:endParaRPr>
          </a:p>
        </p:txBody>
      </p:sp>
      <p:sp>
        <p:nvSpPr>
          <p:cNvPr id="505909" name="Text Box 53"/>
          <p:cNvSpPr txBox="1">
            <a:spLocks noChangeArrowheads="1"/>
          </p:cNvSpPr>
          <p:nvPr/>
        </p:nvSpPr>
        <p:spPr bwMode="auto">
          <a:xfrm>
            <a:off x="-376238" y="908050"/>
            <a:ext cx="2776538" cy="1311275"/>
          </a:xfrm>
          <a:prstGeom prst="rect">
            <a:avLst/>
          </a:prstGeom>
          <a:noFill/>
          <a:ln w="9525">
            <a:noFill/>
            <a:miter lim="800000"/>
          </a:ln>
          <a:effectLst/>
        </p:spPr>
        <p:txBody>
          <a:bodyPr>
            <a:spAutoFit/>
          </a:bodyPr>
          <a:lstStyle/>
          <a:p>
            <a:pPr algn="ctr"/>
            <a:r>
              <a:rPr kumimoji="1" lang="zh-CN" altLang="en-US" sz="2000">
                <a:solidFill>
                  <a:srgbClr val="333399"/>
                </a:solidFill>
                <a:latin typeface="Arial" panose="020B0604020202020204" pitchFamily="34" charset="0"/>
              </a:rPr>
              <a:t>所有到达网络 </a:t>
            </a:r>
            <a:r>
              <a:rPr kumimoji="1" lang="en-US" altLang="zh-CN" sz="2000">
                <a:solidFill>
                  <a:srgbClr val="333399"/>
                </a:solidFill>
                <a:latin typeface="Arial" panose="020B0604020202020204" pitchFamily="34" charset="0"/>
              </a:rPr>
              <a:t>145.13.0.0</a:t>
            </a:r>
            <a:endParaRPr kumimoji="1" lang="en-US" altLang="zh-CN" sz="2000">
              <a:solidFill>
                <a:srgbClr val="333399"/>
              </a:solidFill>
              <a:latin typeface="Arial" panose="020B0604020202020204" pitchFamily="34" charset="0"/>
            </a:endParaRPr>
          </a:p>
          <a:p>
            <a:pPr algn="ctr"/>
            <a:r>
              <a:rPr kumimoji="1" lang="zh-CN" altLang="en-US" sz="2000">
                <a:solidFill>
                  <a:srgbClr val="333399"/>
                </a:solidFill>
                <a:latin typeface="Arial" panose="020B0604020202020204" pitchFamily="34" charset="0"/>
              </a:rPr>
              <a:t>的分组均到达</a:t>
            </a:r>
            <a:endParaRPr kumimoji="1" lang="zh-CN" altLang="en-US" sz="2000">
              <a:solidFill>
                <a:srgbClr val="333399"/>
              </a:solidFill>
              <a:latin typeface="Arial" panose="020B0604020202020204" pitchFamily="34" charset="0"/>
            </a:endParaRPr>
          </a:p>
          <a:p>
            <a:pPr algn="ctr"/>
            <a:r>
              <a:rPr kumimoji="1" lang="zh-CN" altLang="en-US" sz="2000">
                <a:solidFill>
                  <a:srgbClr val="333399"/>
                </a:solidFill>
                <a:latin typeface="Arial" panose="020B0604020202020204" pitchFamily="34" charset="0"/>
              </a:rPr>
              <a:t>此路由器</a:t>
            </a:r>
            <a:endParaRPr kumimoji="1" lang="zh-CN" altLang="en-US" sz="2000">
              <a:solidFill>
                <a:srgbClr val="333399"/>
              </a:solidFill>
              <a:latin typeface="Arial" panose="020B0604020202020204" pitchFamily="34" charset="0"/>
            </a:endParaRPr>
          </a:p>
        </p:txBody>
      </p:sp>
      <p:sp>
        <p:nvSpPr>
          <p:cNvPr id="505910" name="Line 54"/>
          <p:cNvSpPr>
            <a:spLocks noChangeShapeType="1"/>
          </p:cNvSpPr>
          <p:nvPr/>
        </p:nvSpPr>
        <p:spPr bwMode="auto">
          <a:xfrm>
            <a:off x="1290638" y="2871788"/>
            <a:ext cx="538162" cy="525462"/>
          </a:xfrm>
          <a:prstGeom prst="line">
            <a:avLst/>
          </a:prstGeom>
          <a:noFill/>
          <a:ln w="28575">
            <a:solidFill>
              <a:schemeClr val="tx1"/>
            </a:solidFill>
            <a:round/>
            <a:tailEnd type="triangle" w="sm" len="med"/>
          </a:ln>
          <a:effectLst/>
        </p:spPr>
        <p:txBody>
          <a:bodyPr/>
          <a:lstStyle/>
          <a:p>
            <a:endParaRPr lang="zh-CN" altLang="en-US"/>
          </a:p>
        </p:txBody>
      </p:sp>
      <p:sp>
        <p:nvSpPr>
          <p:cNvPr id="505911" name="Line 55"/>
          <p:cNvSpPr>
            <a:spLocks noChangeShapeType="1"/>
          </p:cNvSpPr>
          <p:nvPr/>
        </p:nvSpPr>
        <p:spPr bwMode="auto">
          <a:xfrm rot="17213177">
            <a:off x="1137444" y="3979069"/>
            <a:ext cx="565150" cy="531812"/>
          </a:xfrm>
          <a:prstGeom prst="line">
            <a:avLst/>
          </a:prstGeom>
          <a:noFill/>
          <a:ln w="28575">
            <a:solidFill>
              <a:schemeClr val="tx1"/>
            </a:solidFill>
            <a:round/>
            <a:tailEnd type="triangle" w="sm" len="med"/>
          </a:ln>
          <a:effectLst/>
        </p:spPr>
        <p:txBody>
          <a:bodyPr/>
          <a:lstStyle/>
          <a:p>
            <a:endParaRPr lang="zh-CN" altLang="en-US"/>
          </a:p>
        </p:txBody>
      </p:sp>
      <p:sp>
        <p:nvSpPr>
          <p:cNvPr id="505912" name="Text Box 56"/>
          <p:cNvSpPr txBox="1">
            <a:spLocks noChangeArrowheads="1"/>
          </p:cNvSpPr>
          <p:nvPr/>
        </p:nvSpPr>
        <p:spPr bwMode="auto">
          <a:xfrm>
            <a:off x="6877050" y="5680075"/>
            <a:ext cx="1868488" cy="946150"/>
          </a:xfrm>
          <a:prstGeom prst="rect">
            <a:avLst/>
          </a:prstGeom>
          <a:noFill/>
          <a:ln w="9525">
            <a:noFill/>
            <a:miter lim="800000"/>
          </a:ln>
          <a:effectLst/>
        </p:spPr>
        <p:txBody>
          <a:bodyPr wrap="none">
            <a:spAutoFit/>
          </a:bodyPr>
          <a:lstStyle/>
          <a:p>
            <a:pPr algn="ctr"/>
            <a:r>
              <a:rPr kumimoji="1" lang="zh-CN" altLang="en-US">
                <a:solidFill>
                  <a:srgbClr val="333399"/>
                </a:solidFill>
                <a:latin typeface="Arial" panose="020B0604020202020204" pitchFamily="34" charset="0"/>
              </a:rPr>
              <a:t>网络</a:t>
            </a:r>
            <a:endParaRPr kumimoji="1" lang="zh-CN" altLang="en-US">
              <a:solidFill>
                <a:srgbClr val="333399"/>
              </a:solidFill>
              <a:latin typeface="Arial" panose="020B0604020202020204" pitchFamily="34" charset="0"/>
            </a:endParaRPr>
          </a:p>
          <a:p>
            <a:pPr algn="ctr"/>
            <a:r>
              <a:rPr kumimoji="1" lang="en-US" altLang="zh-CN">
                <a:solidFill>
                  <a:srgbClr val="333399"/>
                </a:solidFill>
                <a:latin typeface="Arial" panose="020B0604020202020204" pitchFamily="34" charset="0"/>
              </a:rPr>
              <a:t>145.13.0.0</a:t>
            </a:r>
            <a:endParaRPr kumimoji="1" lang="en-US" altLang="zh-CN">
              <a:solidFill>
                <a:srgbClr val="333399"/>
              </a:solidFill>
              <a:latin typeface="Arial" panose="020B0604020202020204" pitchFamily="34" charset="0"/>
            </a:endParaRPr>
          </a:p>
        </p:txBody>
      </p:sp>
      <p:sp>
        <p:nvSpPr>
          <p:cNvPr id="505913" name="Text Box 57"/>
          <p:cNvSpPr txBox="1">
            <a:spLocks noChangeArrowheads="1"/>
          </p:cNvSpPr>
          <p:nvPr/>
        </p:nvSpPr>
        <p:spPr bwMode="auto">
          <a:xfrm>
            <a:off x="1941513" y="4167188"/>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endParaRPr kumimoji="1" lang="en-US" altLang="zh-CN" sz="2000" baseline="-25000">
              <a:solidFill>
                <a:srgbClr val="333399"/>
              </a:solidFill>
              <a:latin typeface="Arial" panose="020B0604020202020204" pitchFamily="34" charset="0"/>
            </a:endParaRPr>
          </a:p>
        </p:txBody>
      </p:sp>
      <p:sp>
        <p:nvSpPr>
          <p:cNvPr id="505914" name="Text Box 58"/>
          <p:cNvSpPr txBox="1">
            <a:spLocks noChangeArrowheads="1"/>
          </p:cNvSpPr>
          <p:nvPr/>
        </p:nvSpPr>
        <p:spPr bwMode="auto">
          <a:xfrm>
            <a:off x="79375" y="4284663"/>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3</a:t>
            </a:r>
            <a:endParaRPr kumimoji="1" lang="en-US" altLang="zh-CN" sz="2000" baseline="-25000">
              <a:solidFill>
                <a:srgbClr val="333399"/>
              </a:solidFill>
              <a:latin typeface="Arial" panose="020B0604020202020204" pitchFamily="34" charset="0"/>
            </a:endParaRPr>
          </a:p>
        </p:txBody>
      </p:sp>
      <p:sp>
        <p:nvSpPr>
          <p:cNvPr id="505915" name="Text Box 59"/>
          <p:cNvSpPr txBox="1">
            <a:spLocks noChangeArrowheads="1"/>
          </p:cNvSpPr>
          <p:nvPr/>
        </p:nvSpPr>
        <p:spPr bwMode="auto">
          <a:xfrm>
            <a:off x="150813" y="2746375"/>
            <a:ext cx="46037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2</a:t>
            </a:r>
            <a:endParaRPr kumimoji="1" lang="en-US" altLang="zh-CN" sz="2000" baseline="-25000">
              <a:solidFill>
                <a:srgbClr val="333399"/>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5912"/>
                                        </p:tgtEl>
                                        <p:attrNameLst>
                                          <p:attrName>style.visibility</p:attrName>
                                        </p:attrNameLst>
                                      </p:cBhvr>
                                      <p:to>
                                        <p:strVal val="visible"/>
                                      </p:to>
                                    </p:set>
                                    <p:animEffect transition="in" filter="blinds(horizontal)">
                                      <p:cBhvr>
                                        <p:cTn id="7" dur="500"/>
                                        <p:tgtEl>
                                          <p:spTgt spid="5059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5908"/>
                                        </p:tgtEl>
                                        <p:attrNameLst>
                                          <p:attrName>style.visibility</p:attrName>
                                        </p:attrNameLst>
                                      </p:cBhvr>
                                      <p:to>
                                        <p:strVal val="visible"/>
                                      </p:to>
                                    </p:set>
                                    <p:animEffect transition="in" filter="blinds(horizontal)">
                                      <p:cBhvr>
                                        <p:cTn id="12" dur="500"/>
                                        <p:tgtEl>
                                          <p:spTgt spid="50590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05909"/>
                                        </p:tgtEl>
                                        <p:attrNameLst>
                                          <p:attrName>style.visibility</p:attrName>
                                        </p:attrNameLst>
                                      </p:cBhvr>
                                      <p:to>
                                        <p:strVal val="visible"/>
                                      </p:to>
                                    </p:set>
                                    <p:animEffect transition="in" filter="blinds(horizontal)">
                                      <p:cBhvr>
                                        <p:cTn id="15" dur="500"/>
                                        <p:tgtEl>
                                          <p:spTgt spid="50590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05863"/>
                                        </p:tgtEl>
                                        <p:attrNameLst>
                                          <p:attrName>style.visibility</p:attrName>
                                        </p:attrNameLst>
                                      </p:cBhvr>
                                      <p:to>
                                        <p:strVal val="visible"/>
                                      </p:to>
                                    </p:set>
                                    <p:animEffect transition="in" filter="blinds(horizontal)">
                                      <p:cBhvr>
                                        <p:cTn id="20" dur="500"/>
                                        <p:tgtEl>
                                          <p:spTgt spid="50586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05869"/>
                                        </p:tgtEl>
                                        <p:attrNameLst>
                                          <p:attrName>style.visibility</p:attrName>
                                        </p:attrNameLst>
                                      </p:cBhvr>
                                      <p:to>
                                        <p:strVal val="visible"/>
                                      </p:to>
                                    </p:set>
                                    <p:animEffect transition="in" filter="blinds(horizontal)">
                                      <p:cBhvr>
                                        <p:cTn id="23" dur="500"/>
                                        <p:tgtEl>
                                          <p:spTgt spid="50586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05871"/>
                                        </p:tgtEl>
                                        <p:attrNameLst>
                                          <p:attrName>style.visibility</p:attrName>
                                        </p:attrNameLst>
                                      </p:cBhvr>
                                      <p:to>
                                        <p:strVal val="visible"/>
                                      </p:to>
                                    </p:set>
                                    <p:animEffect transition="in" filter="blinds(horizontal)">
                                      <p:cBhvr>
                                        <p:cTn id="26" dur="500"/>
                                        <p:tgtEl>
                                          <p:spTgt spid="50587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05873"/>
                                        </p:tgtEl>
                                        <p:attrNameLst>
                                          <p:attrName>style.visibility</p:attrName>
                                        </p:attrNameLst>
                                      </p:cBhvr>
                                      <p:to>
                                        <p:strVal val="visible"/>
                                      </p:to>
                                    </p:set>
                                    <p:animEffect transition="in" filter="blinds(horizontal)">
                                      <p:cBhvr>
                                        <p:cTn id="29" dur="500"/>
                                        <p:tgtEl>
                                          <p:spTgt spid="505873"/>
                                        </p:tgtEl>
                                      </p:cBhvr>
                                    </p:animEffect>
                                  </p:childTnLst>
                                </p:cTn>
                              </p:par>
                              <p:par>
                                <p:cTn id="30" presetID="3" presetClass="entr" presetSubtype="10" fill="hold" nodeType="withEffect">
                                  <p:stCondLst>
                                    <p:cond delay="0"/>
                                  </p:stCondLst>
                                  <p:childTnLst>
                                    <p:set>
                                      <p:cBhvr>
                                        <p:cTn id="31" dur="1" fill="hold">
                                          <p:stCondLst>
                                            <p:cond delay="0"/>
                                          </p:stCondLst>
                                        </p:cTn>
                                        <p:tgtEl>
                                          <p:spTgt spid="505878"/>
                                        </p:tgtEl>
                                        <p:attrNameLst>
                                          <p:attrName>style.visibility</p:attrName>
                                        </p:attrNameLst>
                                      </p:cBhvr>
                                      <p:to>
                                        <p:strVal val="visible"/>
                                      </p:to>
                                    </p:set>
                                    <p:animEffect transition="in" filter="blinds(horizontal)">
                                      <p:cBhvr>
                                        <p:cTn id="32" dur="500"/>
                                        <p:tgtEl>
                                          <p:spTgt spid="505878"/>
                                        </p:tgtEl>
                                      </p:cBhvr>
                                    </p:animEffect>
                                  </p:childTnLst>
                                </p:cTn>
                              </p:par>
                              <p:par>
                                <p:cTn id="33" presetID="3" presetClass="entr" presetSubtype="10" fill="hold" nodeType="withEffect">
                                  <p:stCondLst>
                                    <p:cond delay="0"/>
                                  </p:stCondLst>
                                  <p:childTnLst>
                                    <p:set>
                                      <p:cBhvr>
                                        <p:cTn id="34" dur="1" fill="hold">
                                          <p:stCondLst>
                                            <p:cond delay="0"/>
                                          </p:stCondLst>
                                        </p:cTn>
                                        <p:tgtEl>
                                          <p:spTgt spid="505880"/>
                                        </p:tgtEl>
                                        <p:attrNameLst>
                                          <p:attrName>style.visibility</p:attrName>
                                        </p:attrNameLst>
                                      </p:cBhvr>
                                      <p:to>
                                        <p:strVal val="visible"/>
                                      </p:to>
                                    </p:set>
                                    <p:animEffect transition="in" filter="blinds(horizontal)">
                                      <p:cBhvr>
                                        <p:cTn id="35" dur="500"/>
                                        <p:tgtEl>
                                          <p:spTgt spid="505880"/>
                                        </p:tgtEl>
                                      </p:cBhvr>
                                    </p:animEffect>
                                  </p:childTnLst>
                                </p:cTn>
                              </p:par>
                              <p:par>
                                <p:cTn id="36" presetID="3" presetClass="entr" presetSubtype="10" fill="hold" nodeType="withEffect">
                                  <p:stCondLst>
                                    <p:cond delay="0"/>
                                  </p:stCondLst>
                                  <p:childTnLst>
                                    <p:set>
                                      <p:cBhvr>
                                        <p:cTn id="37" dur="1" fill="hold">
                                          <p:stCondLst>
                                            <p:cond delay="0"/>
                                          </p:stCondLst>
                                        </p:cTn>
                                        <p:tgtEl>
                                          <p:spTgt spid="505881"/>
                                        </p:tgtEl>
                                        <p:attrNameLst>
                                          <p:attrName>style.visibility</p:attrName>
                                        </p:attrNameLst>
                                      </p:cBhvr>
                                      <p:to>
                                        <p:strVal val="visible"/>
                                      </p:to>
                                    </p:set>
                                    <p:animEffect transition="in" filter="blinds(horizontal)">
                                      <p:cBhvr>
                                        <p:cTn id="38" dur="500"/>
                                        <p:tgtEl>
                                          <p:spTgt spid="50588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505888"/>
                                        </p:tgtEl>
                                        <p:attrNameLst>
                                          <p:attrName>style.visibility</p:attrName>
                                        </p:attrNameLst>
                                      </p:cBhvr>
                                      <p:to>
                                        <p:strVal val="visible"/>
                                      </p:to>
                                    </p:set>
                                    <p:animEffect transition="in" filter="blinds(horizontal)">
                                      <p:cBhvr>
                                        <p:cTn id="41" dur="500"/>
                                        <p:tgtEl>
                                          <p:spTgt spid="50588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505889"/>
                                        </p:tgtEl>
                                        <p:attrNameLst>
                                          <p:attrName>style.visibility</p:attrName>
                                        </p:attrNameLst>
                                      </p:cBhvr>
                                      <p:to>
                                        <p:strVal val="visible"/>
                                      </p:to>
                                    </p:set>
                                    <p:animEffect transition="in" filter="blinds(horizontal)">
                                      <p:cBhvr>
                                        <p:cTn id="44" dur="500"/>
                                        <p:tgtEl>
                                          <p:spTgt spid="50588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505890"/>
                                        </p:tgtEl>
                                        <p:attrNameLst>
                                          <p:attrName>style.visibility</p:attrName>
                                        </p:attrNameLst>
                                      </p:cBhvr>
                                      <p:to>
                                        <p:strVal val="visible"/>
                                      </p:to>
                                    </p:set>
                                    <p:animEffect transition="in" filter="blinds(horizontal)">
                                      <p:cBhvr>
                                        <p:cTn id="47" dur="500"/>
                                        <p:tgtEl>
                                          <p:spTgt spid="50589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05898"/>
                                        </p:tgtEl>
                                        <p:attrNameLst>
                                          <p:attrName>style.visibility</p:attrName>
                                        </p:attrNameLst>
                                      </p:cBhvr>
                                      <p:to>
                                        <p:strVal val="visible"/>
                                      </p:to>
                                    </p:set>
                                    <p:animEffect transition="in" filter="blinds(horizontal)">
                                      <p:cBhvr>
                                        <p:cTn id="50" dur="500"/>
                                        <p:tgtEl>
                                          <p:spTgt spid="50589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505900"/>
                                        </p:tgtEl>
                                        <p:attrNameLst>
                                          <p:attrName>style.visibility</p:attrName>
                                        </p:attrNameLst>
                                      </p:cBhvr>
                                      <p:to>
                                        <p:strVal val="visible"/>
                                      </p:to>
                                    </p:set>
                                    <p:animEffect transition="in" filter="blinds(horizontal)">
                                      <p:cBhvr>
                                        <p:cTn id="53" dur="500"/>
                                        <p:tgtEl>
                                          <p:spTgt spid="50590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505904"/>
                                        </p:tgtEl>
                                        <p:attrNameLst>
                                          <p:attrName>style.visibility</p:attrName>
                                        </p:attrNameLst>
                                      </p:cBhvr>
                                      <p:to>
                                        <p:strVal val="visible"/>
                                      </p:to>
                                    </p:set>
                                    <p:animEffect transition="in" filter="blinds(horizontal)">
                                      <p:cBhvr>
                                        <p:cTn id="56" dur="500"/>
                                        <p:tgtEl>
                                          <p:spTgt spid="505904"/>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505867"/>
                                        </p:tgtEl>
                                        <p:attrNameLst>
                                          <p:attrName>style.visibility</p:attrName>
                                        </p:attrNameLst>
                                      </p:cBhvr>
                                      <p:to>
                                        <p:strVal val="visible"/>
                                      </p:to>
                                    </p:set>
                                    <p:animEffect transition="in" filter="blinds(horizontal)">
                                      <p:cBhvr>
                                        <p:cTn id="61" dur="500"/>
                                        <p:tgtEl>
                                          <p:spTgt spid="505867"/>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505870"/>
                                        </p:tgtEl>
                                        <p:attrNameLst>
                                          <p:attrName>style.visibility</p:attrName>
                                        </p:attrNameLst>
                                      </p:cBhvr>
                                      <p:to>
                                        <p:strVal val="visible"/>
                                      </p:to>
                                    </p:set>
                                    <p:animEffect transition="in" filter="blinds(horizontal)">
                                      <p:cBhvr>
                                        <p:cTn id="64" dur="500"/>
                                        <p:tgtEl>
                                          <p:spTgt spid="50587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505874"/>
                                        </p:tgtEl>
                                        <p:attrNameLst>
                                          <p:attrName>style.visibility</p:attrName>
                                        </p:attrNameLst>
                                      </p:cBhvr>
                                      <p:to>
                                        <p:strVal val="visible"/>
                                      </p:to>
                                    </p:set>
                                    <p:animEffect transition="in" filter="blinds(horizontal)">
                                      <p:cBhvr>
                                        <p:cTn id="67" dur="500"/>
                                        <p:tgtEl>
                                          <p:spTgt spid="505874"/>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505877"/>
                                        </p:tgtEl>
                                        <p:attrNameLst>
                                          <p:attrName>style.visibility</p:attrName>
                                        </p:attrNameLst>
                                      </p:cBhvr>
                                      <p:to>
                                        <p:strVal val="visible"/>
                                      </p:to>
                                    </p:set>
                                    <p:animEffect transition="in" filter="blinds(horizontal)">
                                      <p:cBhvr>
                                        <p:cTn id="70" dur="500"/>
                                        <p:tgtEl>
                                          <p:spTgt spid="505877"/>
                                        </p:tgtEl>
                                      </p:cBhvr>
                                    </p:animEffect>
                                  </p:childTnLst>
                                </p:cTn>
                              </p:par>
                              <p:par>
                                <p:cTn id="71" presetID="3" presetClass="entr" presetSubtype="10" fill="hold" nodeType="withEffect">
                                  <p:stCondLst>
                                    <p:cond delay="0"/>
                                  </p:stCondLst>
                                  <p:childTnLst>
                                    <p:set>
                                      <p:cBhvr>
                                        <p:cTn id="72" dur="1" fill="hold">
                                          <p:stCondLst>
                                            <p:cond delay="0"/>
                                          </p:stCondLst>
                                        </p:cTn>
                                        <p:tgtEl>
                                          <p:spTgt spid="505882"/>
                                        </p:tgtEl>
                                        <p:attrNameLst>
                                          <p:attrName>style.visibility</p:attrName>
                                        </p:attrNameLst>
                                      </p:cBhvr>
                                      <p:to>
                                        <p:strVal val="visible"/>
                                      </p:to>
                                    </p:set>
                                    <p:animEffect transition="in" filter="blinds(horizontal)">
                                      <p:cBhvr>
                                        <p:cTn id="73" dur="500"/>
                                        <p:tgtEl>
                                          <p:spTgt spid="505882"/>
                                        </p:tgtEl>
                                      </p:cBhvr>
                                    </p:animEffect>
                                  </p:childTnLst>
                                </p:cTn>
                              </p:par>
                              <p:par>
                                <p:cTn id="74" presetID="3" presetClass="entr" presetSubtype="10" fill="hold" nodeType="withEffect">
                                  <p:stCondLst>
                                    <p:cond delay="0"/>
                                  </p:stCondLst>
                                  <p:childTnLst>
                                    <p:set>
                                      <p:cBhvr>
                                        <p:cTn id="75" dur="1" fill="hold">
                                          <p:stCondLst>
                                            <p:cond delay="0"/>
                                          </p:stCondLst>
                                        </p:cTn>
                                        <p:tgtEl>
                                          <p:spTgt spid="505883"/>
                                        </p:tgtEl>
                                        <p:attrNameLst>
                                          <p:attrName>style.visibility</p:attrName>
                                        </p:attrNameLst>
                                      </p:cBhvr>
                                      <p:to>
                                        <p:strVal val="visible"/>
                                      </p:to>
                                    </p:set>
                                    <p:animEffect transition="in" filter="blinds(horizontal)">
                                      <p:cBhvr>
                                        <p:cTn id="76" dur="500"/>
                                        <p:tgtEl>
                                          <p:spTgt spid="505883"/>
                                        </p:tgtEl>
                                      </p:cBhvr>
                                    </p:animEffect>
                                  </p:childTnLst>
                                </p:cTn>
                              </p:par>
                              <p:par>
                                <p:cTn id="77" presetID="3" presetClass="entr" presetSubtype="10" fill="hold" nodeType="withEffect">
                                  <p:stCondLst>
                                    <p:cond delay="0"/>
                                  </p:stCondLst>
                                  <p:childTnLst>
                                    <p:set>
                                      <p:cBhvr>
                                        <p:cTn id="78" dur="1" fill="hold">
                                          <p:stCondLst>
                                            <p:cond delay="0"/>
                                          </p:stCondLst>
                                        </p:cTn>
                                        <p:tgtEl>
                                          <p:spTgt spid="505884"/>
                                        </p:tgtEl>
                                        <p:attrNameLst>
                                          <p:attrName>style.visibility</p:attrName>
                                        </p:attrNameLst>
                                      </p:cBhvr>
                                      <p:to>
                                        <p:strVal val="visible"/>
                                      </p:to>
                                    </p:set>
                                    <p:animEffect transition="in" filter="blinds(horizontal)">
                                      <p:cBhvr>
                                        <p:cTn id="79" dur="500"/>
                                        <p:tgtEl>
                                          <p:spTgt spid="505884"/>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505891"/>
                                        </p:tgtEl>
                                        <p:attrNameLst>
                                          <p:attrName>style.visibility</p:attrName>
                                        </p:attrNameLst>
                                      </p:cBhvr>
                                      <p:to>
                                        <p:strVal val="visible"/>
                                      </p:to>
                                    </p:set>
                                    <p:animEffect transition="in" filter="blinds(horizontal)">
                                      <p:cBhvr>
                                        <p:cTn id="82" dur="500"/>
                                        <p:tgtEl>
                                          <p:spTgt spid="505891"/>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05892"/>
                                        </p:tgtEl>
                                        <p:attrNameLst>
                                          <p:attrName>style.visibility</p:attrName>
                                        </p:attrNameLst>
                                      </p:cBhvr>
                                      <p:to>
                                        <p:strVal val="visible"/>
                                      </p:to>
                                    </p:set>
                                    <p:animEffect transition="in" filter="blinds(horizontal)">
                                      <p:cBhvr>
                                        <p:cTn id="85" dur="500"/>
                                        <p:tgtEl>
                                          <p:spTgt spid="505892"/>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505893"/>
                                        </p:tgtEl>
                                        <p:attrNameLst>
                                          <p:attrName>style.visibility</p:attrName>
                                        </p:attrNameLst>
                                      </p:cBhvr>
                                      <p:to>
                                        <p:strVal val="visible"/>
                                      </p:to>
                                    </p:set>
                                    <p:animEffect transition="in" filter="blinds(horizontal)">
                                      <p:cBhvr>
                                        <p:cTn id="88" dur="500"/>
                                        <p:tgtEl>
                                          <p:spTgt spid="505893"/>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505901"/>
                                        </p:tgtEl>
                                        <p:attrNameLst>
                                          <p:attrName>style.visibility</p:attrName>
                                        </p:attrNameLst>
                                      </p:cBhvr>
                                      <p:to>
                                        <p:strVal val="visible"/>
                                      </p:to>
                                    </p:set>
                                    <p:animEffect transition="in" filter="blinds(horizontal)">
                                      <p:cBhvr>
                                        <p:cTn id="91" dur="500"/>
                                        <p:tgtEl>
                                          <p:spTgt spid="505901"/>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505902"/>
                                        </p:tgtEl>
                                        <p:attrNameLst>
                                          <p:attrName>style.visibility</p:attrName>
                                        </p:attrNameLst>
                                      </p:cBhvr>
                                      <p:to>
                                        <p:strVal val="visible"/>
                                      </p:to>
                                    </p:set>
                                    <p:animEffect transition="in" filter="blinds(horizontal)">
                                      <p:cBhvr>
                                        <p:cTn id="94" dur="500"/>
                                        <p:tgtEl>
                                          <p:spTgt spid="505902"/>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505905"/>
                                        </p:tgtEl>
                                        <p:attrNameLst>
                                          <p:attrName>style.visibility</p:attrName>
                                        </p:attrNameLst>
                                      </p:cBhvr>
                                      <p:to>
                                        <p:strVal val="visible"/>
                                      </p:to>
                                    </p:set>
                                    <p:animEffect transition="in" filter="blinds(horizontal)">
                                      <p:cBhvr>
                                        <p:cTn id="97" dur="500"/>
                                        <p:tgtEl>
                                          <p:spTgt spid="50590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505865"/>
                                        </p:tgtEl>
                                        <p:attrNameLst>
                                          <p:attrName>style.visibility</p:attrName>
                                        </p:attrNameLst>
                                      </p:cBhvr>
                                      <p:to>
                                        <p:strVal val="visible"/>
                                      </p:to>
                                    </p:set>
                                    <p:animEffect transition="in" filter="blinds(horizontal)">
                                      <p:cBhvr>
                                        <p:cTn id="102" dur="500"/>
                                        <p:tgtEl>
                                          <p:spTgt spid="505865"/>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505872"/>
                                        </p:tgtEl>
                                        <p:attrNameLst>
                                          <p:attrName>style.visibility</p:attrName>
                                        </p:attrNameLst>
                                      </p:cBhvr>
                                      <p:to>
                                        <p:strVal val="visible"/>
                                      </p:to>
                                    </p:set>
                                    <p:animEffect transition="in" filter="blinds(horizontal)">
                                      <p:cBhvr>
                                        <p:cTn id="105" dur="500"/>
                                        <p:tgtEl>
                                          <p:spTgt spid="505872"/>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505875"/>
                                        </p:tgtEl>
                                        <p:attrNameLst>
                                          <p:attrName>style.visibility</p:attrName>
                                        </p:attrNameLst>
                                      </p:cBhvr>
                                      <p:to>
                                        <p:strVal val="visible"/>
                                      </p:to>
                                    </p:set>
                                    <p:animEffect transition="in" filter="blinds(horizontal)">
                                      <p:cBhvr>
                                        <p:cTn id="108" dur="500"/>
                                        <p:tgtEl>
                                          <p:spTgt spid="505875"/>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505876"/>
                                        </p:tgtEl>
                                        <p:attrNameLst>
                                          <p:attrName>style.visibility</p:attrName>
                                        </p:attrNameLst>
                                      </p:cBhvr>
                                      <p:to>
                                        <p:strVal val="visible"/>
                                      </p:to>
                                    </p:set>
                                    <p:animEffect transition="in" filter="blinds(horizontal)">
                                      <p:cBhvr>
                                        <p:cTn id="111" dur="500"/>
                                        <p:tgtEl>
                                          <p:spTgt spid="505876"/>
                                        </p:tgtEl>
                                      </p:cBhvr>
                                    </p:animEffect>
                                  </p:childTnLst>
                                </p:cTn>
                              </p:par>
                              <p:par>
                                <p:cTn id="112" presetID="3" presetClass="entr" presetSubtype="10" fill="hold" nodeType="withEffect">
                                  <p:stCondLst>
                                    <p:cond delay="0"/>
                                  </p:stCondLst>
                                  <p:childTnLst>
                                    <p:set>
                                      <p:cBhvr>
                                        <p:cTn id="113" dur="1" fill="hold">
                                          <p:stCondLst>
                                            <p:cond delay="0"/>
                                          </p:stCondLst>
                                        </p:cTn>
                                        <p:tgtEl>
                                          <p:spTgt spid="505885"/>
                                        </p:tgtEl>
                                        <p:attrNameLst>
                                          <p:attrName>style.visibility</p:attrName>
                                        </p:attrNameLst>
                                      </p:cBhvr>
                                      <p:to>
                                        <p:strVal val="visible"/>
                                      </p:to>
                                    </p:set>
                                    <p:animEffect transition="in" filter="blinds(horizontal)">
                                      <p:cBhvr>
                                        <p:cTn id="114" dur="500"/>
                                        <p:tgtEl>
                                          <p:spTgt spid="505885"/>
                                        </p:tgtEl>
                                      </p:cBhvr>
                                    </p:animEffect>
                                  </p:childTnLst>
                                </p:cTn>
                              </p:par>
                              <p:par>
                                <p:cTn id="115" presetID="3" presetClass="entr" presetSubtype="10" fill="hold" nodeType="withEffect">
                                  <p:stCondLst>
                                    <p:cond delay="0"/>
                                  </p:stCondLst>
                                  <p:childTnLst>
                                    <p:set>
                                      <p:cBhvr>
                                        <p:cTn id="116" dur="1" fill="hold">
                                          <p:stCondLst>
                                            <p:cond delay="0"/>
                                          </p:stCondLst>
                                        </p:cTn>
                                        <p:tgtEl>
                                          <p:spTgt spid="505886"/>
                                        </p:tgtEl>
                                        <p:attrNameLst>
                                          <p:attrName>style.visibility</p:attrName>
                                        </p:attrNameLst>
                                      </p:cBhvr>
                                      <p:to>
                                        <p:strVal val="visible"/>
                                      </p:to>
                                    </p:set>
                                    <p:animEffect transition="in" filter="blinds(horizontal)">
                                      <p:cBhvr>
                                        <p:cTn id="117" dur="500"/>
                                        <p:tgtEl>
                                          <p:spTgt spid="505886"/>
                                        </p:tgtEl>
                                      </p:cBhvr>
                                    </p:animEffect>
                                  </p:childTnLst>
                                </p:cTn>
                              </p:par>
                              <p:par>
                                <p:cTn id="118" presetID="3" presetClass="entr" presetSubtype="10" fill="hold" nodeType="withEffect">
                                  <p:stCondLst>
                                    <p:cond delay="0"/>
                                  </p:stCondLst>
                                  <p:childTnLst>
                                    <p:set>
                                      <p:cBhvr>
                                        <p:cTn id="119" dur="1" fill="hold">
                                          <p:stCondLst>
                                            <p:cond delay="0"/>
                                          </p:stCondLst>
                                        </p:cTn>
                                        <p:tgtEl>
                                          <p:spTgt spid="505887"/>
                                        </p:tgtEl>
                                        <p:attrNameLst>
                                          <p:attrName>style.visibility</p:attrName>
                                        </p:attrNameLst>
                                      </p:cBhvr>
                                      <p:to>
                                        <p:strVal val="visible"/>
                                      </p:to>
                                    </p:set>
                                    <p:animEffect transition="in" filter="blinds(horizontal)">
                                      <p:cBhvr>
                                        <p:cTn id="120" dur="500"/>
                                        <p:tgtEl>
                                          <p:spTgt spid="505887"/>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505894"/>
                                        </p:tgtEl>
                                        <p:attrNameLst>
                                          <p:attrName>style.visibility</p:attrName>
                                        </p:attrNameLst>
                                      </p:cBhvr>
                                      <p:to>
                                        <p:strVal val="visible"/>
                                      </p:to>
                                    </p:set>
                                    <p:animEffect transition="in" filter="blinds(horizontal)">
                                      <p:cBhvr>
                                        <p:cTn id="123" dur="500"/>
                                        <p:tgtEl>
                                          <p:spTgt spid="505894"/>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505895"/>
                                        </p:tgtEl>
                                        <p:attrNameLst>
                                          <p:attrName>style.visibility</p:attrName>
                                        </p:attrNameLst>
                                      </p:cBhvr>
                                      <p:to>
                                        <p:strVal val="visible"/>
                                      </p:to>
                                    </p:set>
                                    <p:animEffect transition="in" filter="blinds(horizontal)">
                                      <p:cBhvr>
                                        <p:cTn id="126" dur="500"/>
                                        <p:tgtEl>
                                          <p:spTgt spid="505895"/>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505896"/>
                                        </p:tgtEl>
                                        <p:attrNameLst>
                                          <p:attrName>style.visibility</p:attrName>
                                        </p:attrNameLst>
                                      </p:cBhvr>
                                      <p:to>
                                        <p:strVal val="visible"/>
                                      </p:to>
                                    </p:set>
                                    <p:animEffect transition="in" filter="blinds(horizontal)">
                                      <p:cBhvr>
                                        <p:cTn id="129" dur="500"/>
                                        <p:tgtEl>
                                          <p:spTgt spid="505896"/>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505897"/>
                                        </p:tgtEl>
                                        <p:attrNameLst>
                                          <p:attrName>style.visibility</p:attrName>
                                        </p:attrNameLst>
                                      </p:cBhvr>
                                      <p:to>
                                        <p:strVal val="visible"/>
                                      </p:to>
                                    </p:set>
                                    <p:animEffect transition="in" filter="blinds(horizontal)">
                                      <p:cBhvr>
                                        <p:cTn id="132" dur="500"/>
                                        <p:tgtEl>
                                          <p:spTgt spid="505897"/>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505899"/>
                                        </p:tgtEl>
                                        <p:attrNameLst>
                                          <p:attrName>style.visibility</p:attrName>
                                        </p:attrNameLst>
                                      </p:cBhvr>
                                      <p:to>
                                        <p:strVal val="visible"/>
                                      </p:to>
                                    </p:set>
                                    <p:animEffect transition="in" filter="blinds(horizontal)">
                                      <p:cBhvr>
                                        <p:cTn id="135" dur="500"/>
                                        <p:tgtEl>
                                          <p:spTgt spid="505899"/>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505903"/>
                                        </p:tgtEl>
                                        <p:attrNameLst>
                                          <p:attrName>style.visibility</p:attrName>
                                        </p:attrNameLst>
                                      </p:cBhvr>
                                      <p:to>
                                        <p:strVal val="visible"/>
                                      </p:to>
                                    </p:set>
                                    <p:animEffect transition="in" filter="blinds(horizontal)">
                                      <p:cBhvr>
                                        <p:cTn id="138" dur="500"/>
                                        <p:tgtEl>
                                          <p:spTgt spid="505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63" grpId="0" animBg="1"/>
      <p:bldP spid="505865" grpId="0" animBg="1"/>
      <p:bldP spid="505867" grpId="0" animBg="1"/>
      <p:bldP spid="505869" grpId="0" animBg="1"/>
      <p:bldP spid="505870" grpId="0" animBg="1"/>
      <p:bldP spid="505871" grpId="0" animBg="1"/>
      <p:bldP spid="505872" grpId="0" animBg="1"/>
      <p:bldP spid="505873" grpId="0" animBg="1"/>
      <p:bldP spid="505874" grpId="0" animBg="1"/>
      <p:bldP spid="505875" grpId="0" animBg="1"/>
      <p:bldP spid="505876" grpId="0" animBg="1"/>
      <p:bldP spid="505877" grpId="0" animBg="1"/>
      <p:bldP spid="505888" grpId="0"/>
      <p:bldP spid="505889" grpId="0"/>
      <p:bldP spid="505890" grpId="0"/>
      <p:bldP spid="505891" grpId="0"/>
      <p:bldP spid="505892" grpId="0"/>
      <p:bldP spid="505893" grpId="0"/>
      <p:bldP spid="505894" grpId="0"/>
      <p:bldP spid="505895" grpId="0"/>
      <p:bldP spid="505896" grpId="0"/>
      <p:bldP spid="505897" grpId="0" animBg="1"/>
      <p:bldP spid="505898" grpId="0" animBg="1"/>
      <p:bldP spid="505899" grpId="0"/>
      <p:bldP spid="505900" grpId="0"/>
      <p:bldP spid="505901" grpId="0" animBg="1"/>
      <p:bldP spid="505902" grpId="0"/>
      <p:bldP spid="505903" grpId="0"/>
      <p:bldP spid="505904" grpId="0"/>
      <p:bldP spid="505905" grpId="0"/>
      <p:bldP spid="505908" grpId="0" animBg="1"/>
      <p:bldP spid="505909" grpId="0"/>
      <p:bldP spid="5059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fld id="{2ECA385B-642F-4FF8-A035-390A5363CE72}" type="slidenum">
              <a:rPr lang="en-US" altLang="zh-CN"/>
            </a:fld>
            <a:endParaRPr lang="en-US" altLang="zh-CN"/>
          </a:p>
        </p:txBody>
      </p:sp>
      <p:sp>
        <p:nvSpPr>
          <p:cNvPr id="53260" name="Rectangle 12"/>
          <p:cNvSpPr>
            <a:spLocks noChangeArrowheads="1"/>
          </p:cNvSpPr>
          <p:nvPr/>
        </p:nvSpPr>
        <p:spPr bwMode="auto">
          <a:xfrm>
            <a:off x="1979613" y="2947988"/>
            <a:ext cx="1727200"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53261" name="Rectangle 13"/>
          <p:cNvSpPr>
            <a:spLocks noChangeArrowheads="1"/>
          </p:cNvSpPr>
          <p:nvPr/>
        </p:nvSpPr>
        <p:spPr bwMode="auto">
          <a:xfrm>
            <a:off x="3708400" y="2947988"/>
            <a:ext cx="1727200"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53262" name="Rectangle 14"/>
          <p:cNvSpPr>
            <a:spLocks noChangeArrowheads="1"/>
          </p:cNvSpPr>
          <p:nvPr/>
        </p:nvSpPr>
        <p:spPr bwMode="auto">
          <a:xfrm>
            <a:off x="5437188" y="2947988"/>
            <a:ext cx="1727200" cy="431800"/>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2" name="Group 15"/>
          <p:cNvGrpSpPr/>
          <p:nvPr/>
        </p:nvGrpSpPr>
        <p:grpSpPr bwMode="auto">
          <a:xfrm>
            <a:off x="1979613" y="2492375"/>
            <a:ext cx="5184775" cy="396875"/>
            <a:chOff x="1247" y="1737"/>
            <a:chExt cx="3266" cy="250"/>
          </a:xfrm>
        </p:grpSpPr>
        <p:sp>
          <p:nvSpPr>
            <p:cNvPr id="53250" name="Line 2"/>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ffectLst/>
          </p:spPr>
          <p:txBody>
            <a:bodyPr wrap="none" anchor="ctr"/>
            <a:lstStyle/>
            <a:p>
              <a:endParaRPr lang="zh-CN" altLang="en-US"/>
            </a:p>
          </p:txBody>
        </p:sp>
        <p:sp>
          <p:nvSpPr>
            <p:cNvPr id="53251" name="Text Box 3"/>
            <p:cNvSpPr txBox="1">
              <a:spLocks noChangeArrowheads="1"/>
            </p:cNvSpPr>
            <p:nvPr/>
          </p:nvSpPr>
          <p:spPr bwMode="auto">
            <a:xfrm>
              <a:off x="2699" y="1737"/>
              <a:ext cx="436" cy="250"/>
            </a:xfrm>
            <a:prstGeom prst="rect">
              <a:avLst/>
            </a:prstGeom>
            <a:solidFill>
              <a:schemeClr val="bg1"/>
            </a:solidFill>
            <a:ln w="9525">
              <a:noFill/>
              <a:miter lim="800000"/>
            </a:ln>
            <a:effectLst/>
          </p:spPr>
          <p:txBody>
            <a:bodyPr wrap="none">
              <a:spAutoFit/>
            </a:bodyPr>
            <a:lstStyle/>
            <a:p>
              <a:r>
                <a:rPr kumimoji="1" lang="zh-CN" altLang="en-US" sz="2000">
                  <a:solidFill>
                    <a:srgbClr val="333399"/>
                  </a:solidFill>
                  <a:latin typeface="Times New Roman" panose="02020603050405020304" pitchFamily="18" charset="0"/>
                  <a:ea typeface="黑体" panose="02010609060101010101" pitchFamily="49" charset="-122"/>
                </a:rPr>
                <a:t>报文</a:t>
              </a:r>
              <a:endParaRPr kumimoji="1" lang="zh-CN" altLang="en-US" sz="2000">
                <a:solidFill>
                  <a:srgbClr val="333399"/>
                </a:solidFill>
                <a:latin typeface="Times New Roman" panose="02020603050405020304" pitchFamily="18" charset="0"/>
                <a:ea typeface="黑体" panose="02010609060101010101" pitchFamily="49" charset="-122"/>
              </a:endParaRPr>
            </a:p>
          </p:txBody>
        </p:sp>
      </p:grpSp>
      <p:sp>
        <p:nvSpPr>
          <p:cNvPr id="53252" name="Rectangle 4"/>
          <p:cNvSpPr>
            <a:spLocks noGrp="1" noChangeArrowheads="1"/>
          </p:cNvSpPr>
          <p:nvPr>
            <p:ph type="title"/>
          </p:nvPr>
        </p:nvSpPr>
        <p:spPr>
          <a:xfrm>
            <a:off x="1150938" y="214313"/>
            <a:ext cx="7381875" cy="1462087"/>
          </a:xfrm>
        </p:spPr>
        <p:txBody>
          <a:bodyPr/>
          <a:lstStyle/>
          <a:p>
            <a:pPr algn="ctr"/>
            <a:r>
              <a:rPr lang="zh-CN" altLang="en-US"/>
              <a:t>添加首部构成分组</a:t>
            </a:r>
            <a:endParaRPr lang="zh-CN" altLang="en-US"/>
          </a:p>
        </p:txBody>
      </p:sp>
      <p:sp>
        <p:nvSpPr>
          <p:cNvPr id="53253" name="Rectangle 5"/>
          <p:cNvSpPr>
            <a:spLocks noGrp="1" noChangeArrowheads="1"/>
          </p:cNvSpPr>
          <p:nvPr>
            <p:ph type="body" idx="1"/>
          </p:nvPr>
        </p:nvSpPr>
        <p:spPr>
          <a:xfrm>
            <a:off x="900113" y="1906588"/>
            <a:ext cx="7915275" cy="4114800"/>
          </a:xfrm>
        </p:spPr>
        <p:txBody>
          <a:bodyPr/>
          <a:lstStyle/>
          <a:p>
            <a:r>
              <a:rPr lang="zh-CN" altLang="en-US"/>
              <a:t>每一个数据段前面添加上</a:t>
            </a:r>
            <a:r>
              <a:rPr lang="zh-CN" altLang="en-US">
                <a:solidFill>
                  <a:schemeClr val="hlink"/>
                </a:solidFill>
              </a:rPr>
              <a:t>首部</a:t>
            </a:r>
            <a:r>
              <a:rPr lang="zh-CN" altLang="en-US"/>
              <a:t>构成分组。</a:t>
            </a:r>
            <a:endParaRPr lang="zh-CN" altLang="en-US"/>
          </a:p>
        </p:txBody>
      </p:sp>
      <p:sp>
        <p:nvSpPr>
          <p:cNvPr id="53264" name="Rectangle 16"/>
          <p:cNvSpPr>
            <a:spLocks noChangeArrowheads="1"/>
          </p:cNvSpPr>
          <p:nvPr/>
        </p:nvSpPr>
        <p:spPr bwMode="auto">
          <a:xfrm>
            <a:off x="1403350" y="3595688"/>
            <a:ext cx="576263" cy="431800"/>
          </a:xfrm>
          <a:prstGeom prst="rect">
            <a:avLst/>
          </a:prstGeom>
          <a:solidFill>
            <a:schemeClr val="accent2"/>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首部</a:t>
            </a:r>
            <a:endParaRPr lang="zh-CN" altLang="en-US" sz="2000">
              <a:solidFill>
                <a:srgbClr val="333399"/>
              </a:solidFill>
              <a:latin typeface="Tahoma" panose="020B0604030504040204" pitchFamily="34" charset="0"/>
              <a:ea typeface="黑体" panose="02010609060101010101" pitchFamily="49" charset="-122"/>
            </a:endParaRPr>
          </a:p>
        </p:txBody>
      </p:sp>
      <p:sp>
        <p:nvSpPr>
          <p:cNvPr id="53267" name="Rectangle 19"/>
          <p:cNvSpPr>
            <a:spLocks noChangeArrowheads="1"/>
          </p:cNvSpPr>
          <p:nvPr/>
        </p:nvSpPr>
        <p:spPr bwMode="auto">
          <a:xfrm>
            <a:off x="3132138" y="4460875"/>
            <a:ext cx="576262" cy="431800"/>
          </a:xfrm>
          <a:prstGeom prst="rect">
            <a:avLst/>
          </a:prstGeom>
          <a:solidFill>
            <a:schemeClr val="accent2"/>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首部</a:t>
            </a:r>
            <a:endParaRPr lang="zh-CN" altLang="en-US" sz="2000">
              <a:solidFill>
                <a:srgbClr val="333399"/>
              </a:solidFill>
              <a:latin typeface="Tahoma" panose="020B0604030504040204" pitchFamily="34" charset="0"/>
              <a:ea typeface="黑体" panose="02010609060101010101" pitchFamily="49" charset="-122"/>
            </a:endParaRPr>
          </a:p>
        </p:txBody>
      </p:sp>
      <p:sp>
        <p:nvSpPr>
          <p:cNvPr id="53268" name="Rectangle 20"/>
          <p:cNvSpPr>
            <a:spLocks noChangeArrowheads="1"/>
          </p:cNvSpPr>
          <p:nvPr/>
        </p:nvSpPr>
        <p:spPr bwMode="auto">
          <a:xfrm>
            <a:off x="4859338" y="5310188"/>
            <a:ext cx="576262" cy="431800"/>
          </a:xfrm>
          <a:prstGeom prst="rect">
            <a:avLst/>
          </a:prstGeom>
          <a:solidFill>
            <a:schemeClr val="accent2"/>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首部</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3" name="Group 25"/>
          <p:cNvGrpSpPr/>
          <p:nvPr/>
        </p:nvGrpSpPr>
        <p:grpSpPr bwMode="auto">
          <a:xfrm>
            <a:off x="1404938" y="3033713"/>
            <a:ext cx="2303462" cy="488950"/>
            <a:chOff x="1973" y="2532"/>
            <a:chExt cx="1451" cy="308"/>
          </a:xfrm>
        </p:grpSpPr>
        <p:sp>
          <p:nvSpPr>
            <p:cNvPr id="53269" name="AutoShape 21"/>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p:spPr>
          <p:txBody>
            <a:bodyPr wrap="none" anchor="ctr"/>
            <a:lstStyle/>
            <a:p>
              <a:endParaRPr lang="zh-CN" altLang="en-US"/>
            </a:p>
          </p:txBody>
        </p:sp>
        <p:sp>
          <p:nvSpPr>
            <p:cNvPr id="53272" name="Text Box 24"/>
            <p:cNvSpPr txBox="1">
              <a:spLocks noChangeArrowheads="1"/>
            </p:cNvSpPr>
            <p:nvPr/>
          </p:nvSpPr>
          <p:spPr bwMode="auto">
            <a:xfrm>
              <a:off x="2489" y="2532"/>
              <a:ext cx="547" cy="250"/>
            </a:xfrm>
            <a:prstGeom prst="rect">
              <a:avLst/>
            </a:prstGeom>
            <a:noFill/>
            <a:ln w="9525">
              <a:noFill/>
              <a:miter lim="800000"/>
            </a:ln>
            <a:effectLst/>
          </p:spPr>
          <p:txBody>
            <a:bodyPr wrap="none">
              <a:spAutoFit/>
            </a:bodyPr>
            <a:lstStyle/>
            <a:p>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ea typeface="黑体" panose="02010609060101010101" pitchFamily="49" charset="-122"/>
                </a:rPr>
                <a:t> </a:t>
              </a:r>
              <a:r>
                <a:rPr lang="en-US" altLang="zh-CN" sz="2000">
                  <a:solidFill>
                    <a:srgbClr val="333399"/>
                  </a:solidFill>
                  <a:ea typeface="黑体" panose="02010609060101010101" pitchFamily="49" charset="-122"/>
                </a:rPr>
                <a:t>1</a:t>
              </a:r>
              <a:endParaRPr lang="en-US" altLang="zh-CN" sz="2000">
                <a:solidFill>
                  <a:srgbClr val="333399"/>
                </a:solidFill>
                <a:ea typeface="黑体" panose="02010609060101010101" pitchFamily="49" charset="-122"/>
              </a:endParaRPr>
            </a:p>
          </p:txBody>
        </p:sp>
      </p:grpSp>
      <p:grpSp>
        <p:nvGrpSpPr>
          <p:cNvPr id="4" name="Group 26"/>
          <p:cNvGrpSpPr/>
          <p:nvPr/>
        </p:nvGrpSpPr>
        <p:grpSpPr bwMode="auto">
          <a:xfrm>
            <a:off x="3132138" y="3898900"/>
            <a:ext cx="2303462" cy="488950"/>
            <a:chOff x="1973" y="2532"/>
            <a:chExt cx="1451" cy="308"/>
          </a:xfrm>
        </p:grpSpPr>
        <p:sp>
          <p:nvSpPr>
            <p:cNvPr id="53275" name="AutoShape 27"/>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p:spPr>
          <p:txBody>
            <a:bodyPr wrap="none" anchor="ctr"/>
            <a:lstStyle/>
            <a:p>
              <a:endParaRPr lang="zh-CN" altLang="en-US"/>
            </a:p>
          </p:txBody>
        </p:sp>
        <p:sp>
          <p:nvSpPr>
            <p:cNvPr id="53276" name="Text Box 28"/>
            <p:cNvSpPr txBox="1">
              <a:spLocks noChangeArrowheads="1"/>
            </p:cNvSpPr>
            <p:nvPr/>
          </p:nvSpPr>
          <p:spPr bwMode="auto">
            <a:xfrm>
              <a:off x="2489" y="2532"/>
              <a:ext cx="547" cy="250"/>
            </a:xfrm>
            <a:prstGeom prst="rect">
              <a:avLst/>
            </a:prstGeom>
            <a:noFill/>
            <a:ln w="9525">
              <a:noFill/>
              <a:miter lim="800000"/>
            </a:ln>
            <a:effectLst/>
          </p:spPr>
          <p:txBody>
            <a:bodyPr wrap="none">
              <a:spAutoFit/>
            </a:bodyPr>
            <a:lstStyle/>
            <a:p>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ea typeface="黑体" panose="02010609060101010101" pitchFamily="49" charset="-122"/>
                </a:rPr>
                <a:t> </a:t>
              </a:r>
              <a:r>
                <a:rPr lang="en-US" altLang="zh-CN" sz="2000">
                  <a:solidFill>
                    <a:srgbClr val="333399"/>
                  </a:solidFill>
                  <a:ea typeface="黑体" panose="02010609060101010101" pitchFamily="49" charset="-122"/>
                </a:rPr>
                <a:t>2</a:t>
              </a:r>
              <a:endParaRPr lang="en-US" altLang="zh-CN" sz="2000">
                <a:solidFill>
                  <a:srgbClr val="333399"/>
                </a:solidFill>
                <a:ea typeface="黑体" panose="02010609060101010101" pitchFamily="49" charset="-122"/>
              </a:endParaRPr>
            </a:p>
          </p:txBody>
        </p:sp>
      </p:grpSp>
      <p:grpSp>
        <p:nvGrpSpPr>
          <p:cNvPr id="5" name="Group 29"/>
          <p:cNvGrpSpPr/>
          <p:nvPr/>
        </p:nvGrpSpPr>
        <p:grpSpPr bwMode="auto">
          <a:xfrm>
            <a:off x="4859338" y="4762500"/>
            <a:ext cx="2303462" cy="488950"/>
            <a:chOff x="1973" y="2532"/>
            <a:chExt cx="1451" cy="308"/>
          </a:xfrm>
        </p:grpSpPr>
        <p:sp>
          <p:nvSpPr>
            <p:cNvPr id="53278" name="AutoShape 30"/>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p:spPr>
          <p:txBody>
            <a:bodyPr wrap="none" anchor="ctr"/>
            <a:lstStyle/>
            <a:p>
              <a:endParaRPr lang="zh-CN" altLang="en-US"/>
            </a:p>
          </p:txBody>
        </p:sp>
        <p:sp>
          <p:nvSpPr>
            <p:cNvPr id="53279" name="Text Box 31"/>
            <p:cNvSpPr txBox="1">
              <a:spLocks noChangeArrowheads="1"/>
            </p:cNvSpPr>
            <p:nvPr/>
          </p:nvSpPr>
          <p:spPr bwMode="auto">
            <a:xfrm>
              <a:off x="2489" y="2532"/>
              <a:ext cx="547" cy="250"/>
            </a:xfrm>
            <a:prstGeom prst="rect">
              <a:avLst/>
            </a:prstGeom>
            <a:noFill/>
            <a:ln w="9525">
              <a:noFill/>
              <a:miter lim="800000"/>
            </a:ln>
            <a:effectLst/>
          </p:spPr>
          <p:txBody>
            <a:bodyPr wrap="none">
              <a:spAutoFit/>
            </a:bodyPr>
            <a:lstStyle/>
            <a:p>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ea typeface="黑体" panose="02010609060101010101" pitchFamily="49" charset="-122"/>
                </a:rPr>
                <a:t> </a:t>
              </a:r>
              <a:r>
                <a:rPr lang="en-US" altLang="zh-CN" sz="2000">
                  <a:solidFill>
                    <a:srgbClr val="333399"/>
                  </a:solidFill>
                  <a:ea typeface="黑体" panose="02010609060101010101" pitchFamily="49" charset="-122"/>
                </a:rPr>
                <a:t>3</a:t>
              </a:r>
              <a:endParaRPr lang="en-US" altLang="zh-CN" sz="2000">
                <a:solidFill>
                  <a:srgbClr val="333399"/>
                </a:solidFill>
                <a:ea typeface="黑体" panose="02010609060101010101" pitchFamily="49" charset="-122"/>
              </a:endParaRPr>
            </a:p>
          </p:txBody>
        </p:sp>
      </p:grpSp>
      <p:sp>
        <p:nvSpPr>
          <p:cNvPr id="53281" name="Text Box 33"/>
          <p:cNvSpPr txBox="1">
            <a:spLocks noChangeArrowheads="1"/>
          </p:cNvSpPr>
          <p:nvPr/>
        </p:nvSpPr>
        <p:spPr bwMode="auto">
          <a:xfrm>
            <a:off x="1042988" y="5949950"/>
            <a:ext cx="4333875" cy="519113"/>
          </a:xfrm>
          <a:prstGeom prst="rect">
            <a:avLst/>
          </a:prstGeom>
          <a:noFill/>
          <a:ln w="9525">
            <a:noFill/>
            <a:miter lim="800000"/>
          </a:ln>
          <a:effectLst/>
        </p:spPr>
        <p:txBody>
          <a:bodyPr wrap="none">
            <a:spAutoFit/>
          </a:bodyPr>
          <a:lstStyle/>
          <a:p>
            <a:r>
              <a:rPr lang="zh-CN" altLang="en-US" sz="2800">
                <a:solidFill>
                  <a:schemeClr val="hlink"/>
                </a:solidFill>
                <a:latin typeface="Tahoma" panose="020B0604030504040204" pitchFamily="34" charset="0"/>
                <a:ea typeface="黑体" panose="02010609060101010101" pitchFamily="49" charset="-122"/>
              </a:rPr>
              <a:t>请注意：现在左边是</a:t>
            </a:r>
            <a:r>
              <a:rPr lang="zh-CN" altLang="en-US" sz="2800">
                <a:solidFill>
                  <a:schemeClr val="hlink"/>
                </a:solidFill>
                <a:latin typeface="Arial" panose="020B0604020202020204"/>
                <a:ea typeface="黑体" panose="02010609060101010101" pitchFamily="49" charset="-122"/>
              </a:rPr>
              <a:t>“</a:t>
            </a:r>
            <a:r>
              <a:rPr lang="zh-CN" altLang="en-US" sz="2800">
                <a:solidFill>
                  <a:schemeClr val="hlink"/>
                </a:solidFill>
                <a:latin typeface="Tahoma" panose="020B0604030504040204" pitchFamily="34" charset="0"/>
                <a:ea typeface="黑体" panose="02010609060101010101" pitchFamily="49" charset="-122"/>
              </a:rPr>
              <a:t>前面</a:t>
            </a:r>
            <a:r>
              <a:rPr lang="zh-CN" altLang="en-US" sz="2800">
                <a:solidFill>
                  <a:schemeClr val="hlink"/>
                </a:solidFill>
                <a:latin typeface="Arial" panose="020B0604020202020204"/>
                <a:ea typeface="黑体" panose="02010609060101010101" pitchFamily="49" charset="-122"/>
              </a:rPr>
              <a:t>”</a:t>
            </a:r>
            <a:endParaRPr lang="zh-CN" altLang="en-US" sz="2800">
              <a:solidFill>
                <a:schemeClr val="hlink"/>
              </a:solidFill>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2.5E-6 0.0 L 2.5E-6 0.09653 " pathEditMode="relative" rAng="0" ptsTypes="AA">
                                      <p:cBhvr>
                                        <p:cTn id="9" dur="1000" fill="hold"/>
                                        <p:tgtEl>
                                          <p:spTgt spid="53260"/>
                                        </p:tgtEl>
                                        <p:attrNameLst>
                                          <p:attrName>ppt_x</p:attrName>
                                          <p:attrName>ppt_y</p:attrName>
                                        </p:attrNameLst>
                                      </p:cBhvr>
                                      <p:rCtr x="0" y="48"/>
                                    </p:animMotion>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326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2000"/>
                            </p:stCondLst>
                            <p:childTnLst>
                              <p:par>
                                <p:cTn id="17" presetID="42" presetClass="path" presetSubtype="0" accel="50000" decel="50000" fill="hold" grpId="0" nodeType="afterEffect">
                                  <p:stCondLst>
                                    <p:cond delay="500"/>
                                  </p:stCondLst>
                                  <p:childTnLst>
                                    <p:animMotion origin="layout" path="M 0.0 -1.96532E-6 L 0.0 0.22035 " pathEditMode="relative" rAng="0" ptsTypes="AA">
                                      <p:cBhvr>
                                        <p:cTn id="18" dur="1000" fill="hold"/>
                                        <p:tgtEl>
                                          <p:spTgt spid="53261"/>
                                        </p:tgtEl>
                                        <p:attrNameLst>
                                          <p:attrName>ppt_x</p:attrName>
                                          <p:attrName>ppt_y</p:attrName>
                                        </p:attrNameLst>
                                      </p:cBhvr>
                                      <p:rCtr x="0" y="110"/>
                                    </p:animMotion>
                                  </p:childTnLst>
                                </p:cTn>
                              </p:par>
                            </p:childTnLst>
                          </p:cTn>
                        </p:par>
                        <p:par>
                          <p:cTn id="19" fill="hold">
                            <p:stCondLst>
                              <p:cond delay="3500"/>
                            </p:stCondLst>
                            <p:childTnLst>
                              <p:par>
                                <p:cTn id="20" presetID="1" presetClass="entr" presetSubtype="0" fill="hold" grpId="0" nodeType="afterEffect">
                                  <p:stCondLst>
                                    <p:cond delay="500"/>
                                  </p:stCondLst>
                                  <p:childTnLst>
                                    <p:set>
                                      <p:cBhvr>
                                        <p:cTn id="21" dur="1" fill="hold">
                                          <p:stCondLst>
                                            <p:cond delay="0"/>
                                          </p:stCondLst>
                                        </p:cTn>
                                        <p:tgtEl>
                                          <p:spTgt spid="53267"/>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4500"/>
                            </p:stCondLst>
                            <p:childTnLst>
                              <p:par>
                                <p:cTn id="26" presetID="42" presetClass="path" presetSubtype="0" accel="50000" decel="50000" fill="hold" grpId="0" nodeType="afterEffect">
                                  <p:stCondLst>
                                    <p:cond delay="500"/>
                                  </p:stCondLst>
                                  <p:childTnLst>
                                    <p:animMotion origin="layout" path="M -2.5E-6 -1.96532E-6 L -2.5E-6 0.34613 " pathEditMode="relative" rAng="0" ptsTypes="AA">
                                      <p:cBhvr>
                                        <p:cTn id="27" dur="1000" fill="hold"/>
                                        <p:tgtEl>
                                          <p:spTgt spid="53262"/>
                                        </p:tgtEl>
                                        <p:attrNameLst>
                                          <p:attrName>ppt_x</p:attrName>
                                          <p:attrName>ppt_y</p:attrName>
                                        </p:attrNameLst>
                                      </p:cBhvr>
                                      <p:rCtr x="0" y="173"/>
                                    </p:animMotion>
                                  </p:childTnLst>
                                </p:cTn>
                              </p:par>
                            </p:childTnLst>
                          </p:cTn>
                        </p:par>
                        <p:par>
                          <p:cTn id="28" fill="hold">
                            <p:stCondLst>
                              <p:cond delay="6000"/>
                            </p:stCondLst>
                            <p:childTnLst>
                              <p:par>
                                <p:cTn id="29" presetID="1" presetClass="entr" presetSubtype="0" fill="hold" grpId="0" nodeType="afterEffect">
                                  <p:stCondLst>
                                    <p:cond delay="500"/>
                                  </p:stCondLst>
                                  <p:childTnLst>
                                    <p:set>
                                      <p:cBhvr>
                                        <p:cTn id="30" dur="1" fill="hold">
                                          <p:stCondLst>
                                            <p:cond delay="0"/>
                                          </p:stCondLst>
                                        </p:cTn>
                                        <p:tgtEl>
                                          <p:spTgt spid="53268"/>
                                        </p:tgtEl>
                                        <p:attrNameLst>
                                          <p:attrName>style.visibility</p:attrName>
                                        </p:attrNameLst>
                                      </p:cBhvr>
                                      <p:to>
                                        <p:strVal val="visible"/>
                                      </p:to>
                                    </p:set>
                                  </p:childTnLst>
                                </p:cTn>
                              </p:par>
                            </p:childTnLst>
                          </p:cTn>
                        </p:par>
                        <p:par>
                          <p:cTn id="31" fill="hold">
                            <p:stCondLst>
                              <p:cond delay="6500"/>
                            </p:stCondLst>
                            <p:childTnLst>
                              <p:par>
                                <p:cTn id="32" presetID="1" presetClass="entr" presetSubtype="0" fill="hold" nodeType="afterEffect">
                                  <p:stCondLst>
                                    <p:cond delay="500"/>
                                  </p:stCondLst>
                                  <p:childTnLst>
                                    <p:set>
                                      <p:cBhvr>
                                        <p:cTn id="33" dur="1" fill="hold">
                                          <p:stCondLst>
                                            <p:cond delay="0"/>
                                          </p:stCondLst>
                                        </p:cTn>
                                        <p:tgtEl>
                                          <p:spTgt spid="5"/>
                                        </p:tgtEl>
                                        <p:attrNameLst>
                                          <p:attrName>style.visibility</p:attrName>
                                        </p:attrNameLst>
                                      </p:cBhvr>
                                      <p:to>
                                        <p:strVal val="visible"/>
                                      </p:to>
                                    </p:set>
                                  </p:childTnLst>
                                </p:cTn>
                              </p:par>
                            </p:childTnLst>
                          </p:cTn>
                        </p:par>
                        <p:par>
                          <p:cTn id="34" fill="hold">
                            <p:stCondLst>
                              <p:cond delay="7000"/>
                            </p:stCondLst>
                            <p:childTnLst>
                              <p:par>
                                <p:cTn id="35" presetID="1" presetClass="entr" presetSubtype="0" fill="hold" grpId="0" nodeType="afterEffect">
                                  <p:stCondLst>
                                    <p:cond delay="0"/>
                                  </p:stCondLst>
                                  <p:childTnLst>
                                    <p:set>
                                      <p:cBhvr>
                                        <p:cTn id="36" dur="1" fill="hold">
                                          <p:stCondLst>
                                            <p:cond delay="0"/>
                                          </p:stCondLst>
                                        </p:cTn>
                                        <p:tgtEl>
                                          <p:spTgt spid="53281"/>
                                        </p:tgtEl>
                                        <p:attrNameLst>
                                          <p:attrName>style.visibility</p:attrName>
                                        </p:attrNameLst>
                                      </p:cBhvr>
                                      <p:to>
                                        <p:strVal val="visible"/>
                                      </p:to>
                                    </p:set>
                                  </p:childTnLst>
                                </p:cTn>
                              </p:par>
                            </p:childTnLst>
                          </p:cTn>
                        </p:par>
                        <p:par>
                          <p:cTn id="37" fill="hold">
                            <p:stCondLst>
                              <p:cond delay="7000"/>
                            </p:stCondLst>
                            <p:childTnLst>
                              <p:par>
                                <p:cTn id="38" presetID="35" presetClass="emph" presetSubtype="0" repeatCount="3000" fill="hold" grpId="1" nodeType="afterEffect">
                                  <p:stCondLst>
                                    <p:cond delay="0"/>
                                  </p:stCondLst>
                                  <p:childTnLst>
                                    <p:anim calcmode="discrete" valueType="str">
                                      <p:cBhvr>
                                        <p:cTn id="39" dur="1000" fill="hold"/>
                                        <p:tgtEl>
                                          <p:spTgt spid="532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0" grpId="0" animBg="1"/>
      <p:bldP spid="53261" grpId="0" animBg="1"/>
      <p:bldP spid="53262" grpId="0" animBg="1"/>
      <p:bldP spid="53264" grpId="0" animBg="1"/>
      <p:bldP spid="53267" grpId="0" animBg="1"/>
      <p:bldP spid="53268" grpId="0" animBg="1"/>
      <p:bldP spid="53281" grpId="0"/>
      <p:bldP spid="53281"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93" name="Freeform 57"/>
          <p:cNvSpPr/>
          <p:nvPr/>
        </p:nvSpPr>
        <p:spPr bwMode="auto">
          <a:xfrm>
            <a:off x="6102350" y="2132013"/>
            <a:ext cx="1223963" cy="306387"/>
          </a:xfrm>
          <a:custGeom>
            <a:avLst/>
            <a:gdLst/>
            <a:ahLst/>
            <a:cxnLst>
              <a:cxn ang="0">
                <a:pos x="181" y="0"/>
              </a:cxn>
              <a:cxn ang="0">
                <a:pos x="589" y="0"/>
              </a:cxn>
              <a:cxn ang="0">
                <a:pos x="771" y="181"/>
              </a:cxn>
              <a:cxn ang="0">
                <a:pos x="0" y="181"/>
              </a:cxn>
              <a:cxn ang="0">
                <a:pos x="181" y="0"/>
              </a:cxn>
            </a:cxnLst>
            <a:rect l="0" t="0" r="r" b="b"/>
            <a:pathLst>
              <a:path w="771" h="181">
                <a:moveTo>
                  <a:pt x="181" y="0"/>
                </a:moveTo>
                <a:lnTo>
                  <a:pt x="589" y="0"/>
                </a:lnTo>
                <a:lnTo>
                  <a:pt x="771" y="181"/>
                </a:lnTo>
                <a:lnTo>
                  <a:pt x="0" y="181"/>
                </a:lnTo>
                <a:lnTo>
                  <a:pt x="181" y="0"/>
                </a:lnTo>
                <a:close/>
              </a:path>
            </a:pathLst>
          </a:custGeom>
          <a:solidFill>
            <a:srgbClr val="66FF66"/>
          </a:solidFill>
          <a:ln w="9525">
            <a:noFill/>
            <a:round/>
          </a:ln>
          <a:effectLst/>
        </p:spPr>
        <p:txBody>
          <a:bodyPr/>
          <a:lstStyle/>
          <a:p>
            <a:endParaRPr lang="zh-CN" altLang="en-US" b="1">
              <a:solidFill>
                <a:srgbClr val="0070C0"/>
              </a:solidFill>
            </a:endParaRPr>
          </a:p>
        </p:txBody>
      </p:sp>
      <p:sp>
        <p:nvSpPr>
          <p:cNvPr id="987179" name="Rectangle 43"/>
          <p:cNvSpPr>
            <a:spLocks noChangeArrowheads="1"/>
          </p:cNvSpPr>
          <p:nvPr/>
        </p:nvSpPr>
        <p:spPr bwMode="auto">
          <a:xfrm>
            <a:off x="3527425" y="3798888"/>
            <a:ext cx="2916238" cy="344487"/>
          </a:xfrm>
          <a:prstGeom prst="rect">
            <a:avLst/>
          </a:prstGeom>
          <a:solidFill>
            <a:srgbClr val="FFCCCC"/>
          </a:solidFill>
          <a:ln w="12700">
            <a:noFill/>
            <a:miter lim="800000"/>
          </a:ln>
          <a:effectLst/>
        </p:spPr>
        <p:txBody>
          <a:bodyPr wrap="none" anchor="ctr"/>
          <a:lstStyle/>
          <a:p>
            <a:endParaRPr lang="zh-CN" altLang="en-US" b="1">
              <a:solidFill>
                <a:srgbClr val="0070C0"/>
              </a:solidFill>
            </a:endParaRPr>
          </a:p>
        </p:txBody>
      </p:sp>
      <p:sp>
        <p:nvSpPr>
          <p:cNvPr id="987185" name="Text Box 49"/>
          <p:cNvSpPr txBox="1">
            <a:spLocks noChangeArrowheads="1"/>
          </p:cNvSpPr>
          <p:nvPr/>
        </p:nvSpPr>
        <p:spPr bwMode="auto">
          <a:xfrm>
            <a:off x="4013200" y="3810000"/>
            <a:ext cx="343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141       .        14            . 0 1 0 0 0 0 0 0 </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72" name="Rectangle 36"/>
          <p:cNvSpPr>
            <a:spLocks noChangeArrowheads="1"/>
          </p:cNvSpPr>
          <p:nvPr/>
        </p:nvSpPr>
        <p:spPr bwMode="auto">
          <a:xfrm>
            <a:off x="3519488" y="3084513"/>
            <a:ext cx="2870200" cy="342900"/>
          </a:xfrm>
          <a:prstGeom prst="rect">
            <a:avLst/>
          </a:prstGeom>
          <a:solidFill>
            <a:srgbClr val="FFCCCC"/>
          </a:solidFill>
          <a:ln w="12700">
            <a:noFill/>
            <a:miter lim="800000"/>
          </a:ln>
          <a:effectLst/>
        </p:spPr>
        <p:txBody>
          <a:bodyPr wrap="none" anchor="ctr"/>
          <a:lstStyle/>
          <a:p>
            <a:endParaRPr lang="zh-CN" altLang="en-US" b="1">
              <a:solidFill>
                <a:srgbClr val="0070C0"/>
              </a:solidFill>
            </a:endParaRPr>
          </a:p>
        </p:txBody>
      </p:sp>
      <p:sp>
        <p:nvSpPr>
          <p:cNvPr id="987177" name="Rectangle 41"/>
          <p:cNvSpPr>
            <a:spLocks noChangeArrowheads="1"/>
          </p:cNvSpPr>
          <p:nvPr/>
        </p:nvSpPr>
        <p:spPr bwMode="auto">
          <a:xfrm>
            <a:off x="3495675" y="3068638"/>
            <a:ext cx="3914534" cy="36676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Times New Roman" panose="02020603050405020304" pitchFamily="18" charset="0"/>
                <a:ea typeface="宋体" panose="02010600030101010101" pitchFamily="2" charset="-122"/>
              </a:rPr>
              <a:t>1 1 1 1 1 1 1 1 1 1 1 1 1 1 1 1</a:t>
            </a:r>
            <a:r>
              <a:rPr kumimoji="1" lang="en-US" altLang="zh-CN" sz="1800" b="1">
                <a:solidFill>
                  <a:srgbClr val="0070C0"/>
                </a:solidFill>
                <a:latin typeface="Times New Roman" panose="02020603050405020304" pitchFamily="18" charset="0"/>
                <a:ea typeface="宋体" panose="02010600030101010101" pitchFamily="2" charset="-122"/>
              </a:rPr>
              <a:t>  </a:t>
            </a:r>
            <a:r>
              <a:rPr kumimoji="1" lang="en-US" altLang="zh-CN" sz="800" b="1">
                <a:solidFill>
                  <a:srgbClr val="0070C0"/>
                </a:solidFill>
                <a:latin typeface="Times New Roman" panose="02020603050405020304" pitchFamily="18" charset="0"/>
                <a:ea typeface="宋体" panose="02010600030101010101" pitchFamily="2" charset="-122"/>
              </a:rPr>
              <a:t> </a:t>
            </a:r>
            <a:r>
              <a:rPr kumimoji="1" lang="en-US" altLang="zh-CN" sz="1600" b="1">
                <a:solidFill>
                  <a:srgbClr val="0070C0"/>
                </a:solidFill>
                <a:latin typeface="Times New Roman" panose="02020603050405020304" pitchFamily="18" charset="0"/>
                <a:ea typeface="宋体" panose="02010600030101010101" pitchFamily="2" charset="-122"/>
              </a:rPr>
              <a:t>1 1 0 0 0 0 0 0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38" name="Rectangle 2"/>
          <p:cNvSpPr>
            <a:spLocks noGrp="1" noChangeArrowheads="1"/>
          </p:cNvSpPr>
          <p:nvPr>
            <p:ph type="title"/>
          </p:nvPr>
        </p:nvSpPr>
        <p:spPr>
          <a:xfrm>
            <a:off x="468313" y="260350"/>
            <a:ext cx="8475662" cy="1055688"/>
          </a:xfrm>
          <a:solidFill>
            <a:srgbClr val="FFFFCC"/>
          </a:solidFill>
          <a:ln>
            <a:solidFill>
              <a:srgbClr val="333399"/>
            </a:solidFill>
          </a:ln>
          <a:effectLst>
            <a:outerShdw dist="35921" dir="2700000" algn="ctr" rotWithShape="0">
              <a:schemeClr val="bg2"/>
            </a:outerShdw>
          </a:effectLst>
        </p:spPr>
        <p:txBody>
          <a:bodyPr>
            <a:normAutofit fontScale="90000"/>
          </a:bodyPr>
          <a:lstStyle/>
          <a:p>
            <a:pPr algn="ctr"/>
            <a:r>
              <a:rPr lang="en-US" altLang="zh-CN" sz="3200"/>
              <a:t>【</a:t>
            </a:r>
            <a:r>
              <a:rPr lang="zh-CN" altLang="en-US" sz="3200"/>
              <a:t>例</a:t>
            </a:r>
            <a:r>
              <a:rPr lang="en-US" altLang="zh-CN" sz="3200"/>
              <a:t>4-2】</a:t>
            </a:r>
            <a:r>
              <a:rPr lang="zh-CN" altLang="en-US" sz="3200"/>
              <a:t>已知 </a:t>
            </a:r>
            <a:r>
              <a:rPr lang="en-US" altLang="zh-CN" sz="3200"/>
              <a:t>IP </a:t>
            </a:r>
            <a:r>
              <a:rPr lang="zh-CN" altLang="en-US" sz="3200"/>
              <a:t>地址是 </a:t>
            </a:r>
            <a:r>
              <a:rPr lang="en-US" altLang="zh-CN" sz="3200"/>
              <a:t>141.14.72.24</a:t>
            </a:r>
            <a:r>
              <a:rPr lang="zh-CN" altLang="en-US" sz="3200"/>
              <a:t>，子网掩码是 </a:t>
            </a:r>
            <a:r>
              <a:rPr lang="en-US" altLang="zh-CN" sz="3200"/>
              <a:t>255.255.192.0</a:t>
            </a:r>
            <a:r>
              <a:rPr lang="zh-CN" altLang="en-US" sz="3200"/>
              <a:t>。试求网络地址。 </a:t>
            </a:r>
            <a:endParaRPr lang="zh-CN" altLang="en-US" sz="3200"/>
          </a:p>
        </p:txBody>
      </p:sp>
      <p:sp>
        <p:nvSpPr>
          <p:cNvPr id="987169" name="Rectangle 33"/>
          <p:cNvSpPr>
            <a:spLocks noChangeArrowheads="1"/>
          </p:cNvSpPr>
          <p:nvPr/>
        </p:nvSpPr>
        <p:spPr bwMode="auto">
          <a:xfrm>
            <a:off x="3513138" y="1785938"/>
            <a:ext cx="5137150" cy="360362"/>
          </a:xfrm>
          <a:prstGeom prst="rect">
            <a:avLst/>
          </a:prstGeom>
          <a:noFill/>
          <a:ln w="9525">
            <a:solidFill>
              <a:schemeClr val="tx1"/>
            </a:solidFill>
            <a:miter lim="800000"/>
          </a:ln>
          <a:effectLst/>
        </p:spPr>
        <p:txBody>
          <a:bodyPr wrap="none" anchor="ctr"/>
          <a:lstStyle/>
          <a:p>
            <a:endParaRPr lang="zh-CN" altLang="en-US" b="1">
              <a:solidFill>
                <a:srgbClr val="0070C0"/>
              </a:solidFill>
            </a:endParaRPr>
          </a:p>
        </p:txBody>
      </p:sp>
      <p:sp>
        <p:nvSpPr>
          <p:cNvPr id="987170" name="Rectangle 34"/>
          <p:cNvSpPr>
            <a:spLocks noChangeArrowheads="1"/>
          </p:cNvSpPr>
          <p:nvPr/>
        </p:nvSpPr>
        <p:spPr bwMode="auto">
          <a:xfrm>
            <a:off x="495300" y="1795463"/>
            <a:ext cx="2865657"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(a) </a:t>
            </a:r>
            <a:r>
              <a:rPr kumimoji="1" lang="zh-CN" altLang="en-US" sz="1600" b="1">
                <a:solidFill>
                  <a:srgbClr val="0070C0"/>
                </a:solidFill>
                <a:latin typeface="Arial" panose="020B0604020202020204" pitchFamily="34" charset="0"/>
              </a:rPr>
              <a:t>点分十进制表示的 </a:t>
            </a:r>
            <a:r>
              <a:rPr kumimoji="1" lang="en-US" altLang="zh-CN" sz="1600" b="1">
                <a:solidFill>
                  <a:srgbClr val="0070C0"/>
                </a:solidFill>
                <a:latin typeface="Arial" panose="020B0604020202020204" pitchFamily="34" charset="0"/>
              </a:rPr>
              <a:t>IP </a:t>
            </a:r>
            <a:r>
              <a:rPr kumimoji="1" lang="zh-CN" altLang="en-US" sz="1600" b="1">
                <a:solidFill>
                  <a:srgbClr val="0070C0"/>
                </a:solidFill>
                <a:latin typeface="Arial" panose="020B0604020202020204" pitchFamily="34" charset="0"/>
              </a:rPr>
              <a:t>地址</a:t>
            </a:r>
            <a:endParaRPr kumimoji="1" lang="zh-CN" altLang="en-US" sz="1600" b="1">
              <a:solidFill>
                <a:srgbClr val="0070C0"/>
              </a:solidFill>
              <a:latin typeface="Arial" panose="020B0604020202020204" pitchFamily="34" charset="0"/>
            </a:endParaRPr>
          </a:p>
        </p:txBody>
      </p:sp>
      <p:sp>
        <p:nvSpPr>
          <p:cNvPr id="987171" name="Rectangle 35"/>
          <p:cNvSpPr>
            <a:spLocks noChangeArrowheads="1"/>
          </p:cNvSpPr>
          <p:nvPr/>
        </p:nvSpPr>
        <p:spPr bwMode="auto">
          <a:xfrm>
            <a:off x="3513138" y="4508500"/>
            <a:ext cx="5137150" cy="360363"/>
          </a:xfrm>
          <a:prstGeom prst="rect">
            <a:avLst/>
          </a:prstGeom>
          <a:solidFill>
            <a:srgbClr val="CCECFF"/>
          </a:solidFill>
          <a:ln w="9525">
            <a:solidFill>
              <a:schemeClr val="tx1"/>
            </a:solidFill>
            <a:miter lim="800000"/>
          </a:ln>
          <a:effectLst/>
        </p:spPr>
        <p:txBody>
          <a:bodyPr wrap="none" anchor="ctr"/>
          <a:lstStyle/>
          <a:p>
            <a:endParaRPr lang="zh-CN" altLang="en-US" b="1">
              <a:solidFill>
                <a:srgbClr val="0070C0"/>
              </a:solidFill>
            </a:endParaRPr>
          </a:p>
        </p:txBody>
      </p:sp>
      <p:sp>
        <p:nvSpPr>
          <p:cNvPr id="987173" name="Rectangle 37"/>
          <p:cNvSpPr>
            <a:spLocks noChangeArrowheads="1"/>
          </p:cNvSpPr>
          <p:nvPr/>
        </p:nvSpPr>
        <p:spPr bwMode="auto">
          <a:xfrm>
            <a:off x="495300" y="3068638"/>
            <a:ext cx="2875788"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(c) </a:t>
            </a:r>
            <a:r>
              <a:rPr kumimoji="1" lang="zh-CN" altLang="en-US" sz="1600" b="1">
                <a:solidFill>
                  <a:srgbClr val="0070C0"/>
                </a:solidFill>
                <a:latin typeface="Arial" panose="020B0604020202020204" pitchFamily="34" charset="0"/>
              </a:rPr>
              <a:t>子网掩码是 </a:t>
            </a:r>
            <a:r>
              <a:rPr kumimoji="1" lang="en-US" altLang="zh-CN" sz="1600" b="1">
                <a:solidFill>
                  <a:srgbClr val="0070C0"/>
                </a:solidFill>
                <a:latin typeface="Arial" panose="020B0604020202020204" pitchFamily="34" charset="0"/>
              </a:rPr>
              <a:t>255.255.192.0</a:t>
            </a:r>
            <a:endParaRPr kumimoji="1" lang="en-US" altLang="zh-CN" sz="1600" b="1">
              <a:solidFill>
                <a:srgbClr val="0070C0"/>
              </a:solidFill>
              <a:latin typeface="Arial" panose="020B0604020202020204" pitchFamily="34" charset="0"/>
            </a:endParaRPr>
          </a:p>
        </p:txBody>
      </p:sp>
      <p:sp>
        <p:nvSpPr>
          <p:cNvPr id="987174" name="Line 38"/>
          <p:cNvSpPr>
            <a:spLocks noChangeShapeType="1"/>
          </p:cNvSpPr>
          <p:nvPr/>
        </p:nvSpPr>
        <p:spPr bwMode="auto">
          <a:xfrm>
            <a:off x="6051550" y="3081338"/>
            <a:ext cx="0" cy="352425"/>
          </a:xfrm>
          <a:prstGeom prst="line">
            <a:avLst/>
          </a:prstGeom>
          <a:noFill/>
          <a:ln w="9525">
            <a:solidFill>
              <a:schemeClr val="tx1"/>
            </a:solidFill>
            <a:prstDash val="dash"/>
            <a:round/>
          </a:ln>
          <a:effectLst/>
        </p:spPr>
        <p:txBody>
          <a:bodyPr wrap="none" anchor="ctr"/>
          <a:lstStyle/>
          <a:p>
            <a:endParaRPr lang="zh-CN" altLang="en-US" b="1">
              <a:solidFill>
                <a:srgbClr val="0070C0"/>
              </a:solidFill>
            </a:endParaRPr>
          </a:p>
        </p:txBody>
      </p:sp>
      <p:sp>
        <p:nvSpPr>
          <p:cNvPr id="987175" name="Line 39"/>
          <p:cNvSpPr>
            <a:spLocks noChangeShapeType="1"/>
          </p:cNvSpPr>
          <p:nvPr/>
        </p:nvSpPr>
        <p:spPr bwMode="auto">
          <a:xfrm>
            <a:off x="7351713" y="3071813"/>
            <a:ext cx="0" cy="357187"/>
          </a:xfrm>
          <a:prstGeom prst="line">
            <a:avLst/>
          </a:prstGeom>
          <a:noFill/>
          <a:ln w="9525">
            <a:solidFill>
              <a:schemeClr val="tx1"/>
            </a:solidFill>
            <a:prstDash val="dash"/>
            <a:round/>
          </a:ln>
          <a:effectLst/>
        </p:spPr>
        <p:txBody>
          <a:bodyPr wrap="none" anchor="ctr"/>
          <a:lstStyle/>
          <a:p>
            <a:endParaRPr lang="zh-CN" altLang="en-US" b="1">
              <a:solidFill>
                <a:srgbClr val="0070C0"/>
              </a:solidFill>
            </a:endParaRPr>
          </a:p>
        </p:txBody>
      </p:sp>
      <p:sp>
        <p:nvSpPr>
          <p:cNvPr id="987176" name="Rectangle 40"/>
          <p:cNvSpPr>
            <a:spLocks noChangeArrowheads="1"/>
          </p:cNvSpPr>
          <p:nvPr/>
        </p:nvSpPr>
        <p:spPr bwMode="auto">
          <a:xfrm>
            <a:off x="3513138" y="3074988"/>
            <a:ext cx="5137150" cy="360362"/>
          </a:xfrm>
          <a:prstGeom prst="rect">
            <a:avLst/>
          </a:prstGeom>
          <a:noFill/>
          <a:ln w="9525">
            <a:solidFill>
              <a:schemeClr val="tx1"/>
            </a:solidFill>
            <a:miter lim="800000"/>
          </a:ln>
          <a:effectLst/>
        </p:spPr>
        <p:txBody>
          <a:bodyPr wrap="none" anchor="ctr"/>
          <a:lstStyle/>
          <a:p>
            <a:endParaRPr lang="zh-CN" altLang="en-US" b="1">
              <a:solidFill>
                <a:srgbClr val="0070C0"/>
              </a:solidFill>
            </a:endParaRPr>
          </a:p>
        </p:txBody>
      </p:sp>
      <p:sp>
        <p:nvSpPr>
          <p:cNvPr id="987178" name="Rectangle 42"/>
          <p:cNvSpPr>
            <a:spLocks noChangeArrowheads="1"/>
          </p:cNvSpPr>
          <p:nvPr/>
        </p:nvSpPr>
        <p:spPr bwMode="auto">
          <a:xfrm>
            <a:off x="7326313" y="3098800"/>
            <a:ext cx="1362554"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Times New Roman" panose="02020603050405020304" pitchFamily="18" charset="0"/>
                <a:ea typeface="宋体" panose="02010600030101010101" pitchFamily="2" charset="-122"/>
              </a:rPr>
              <a:t>0 0 0 0 0 0 0 0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80" name="Rectangle 44"/>
          <p:cNvSpPr>
            <a:spLocks noChangeArrowheads="1"/>
          </p:cNvSpPr>
          <p:nvPr/>
        </p:nvSpPr>
        <p:spPr bwMode="auto">
          <a:xfrm>
            <a:off x="3522663" y="3789363"/>
            <a:ext cx="5137150" cy="360362"/>
          </a:xfrm>
          <a:prstGeom prst="rect">
            <a:avLst/>
          </a:prstGeom>
          <a:noFill/>
          <a:ln w="9525">
            <a:solidFill>
              <a:schemeClr val="tx1"/>
            </a:solidFill>
            <a:miter lim="800000"/>
          </a:ln>
          <a:effectLst/>
        </p:spPr>
        <p:txBody>
          <a:bodyPr wrap="none" anchor="ctr"/>
          <a:lstStyle/>
          <a:p>
            <a:endParaRPr lang="zh-CN" altLang="en-US" b="1">
              <a:solidFill>
                <a:srgbClr val="0070C0"/>
              </a:solidFill>
            </a:endParaRPr>
          </a:p>
        </p:txBody>
      </p:sp>
      <p:sp>
        <p:nvSpPr>
          <p:cNvPr id="987181" name="Text Box 45"/>
          <p:cNvSpPr txBox="1">
            <a:spLocks noChangeArrowheads="1"/>
          </p:cNvSpPr>
          <p:nvPr/>
        </p:nvSpPr>
        <p:spPr bwMode="auto">
          <a:xfrm>
            <a:off x="4013200" y="1795463"/>
            <a:ext cx="216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141       .        14            .</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82" name="Text Box 46"/>
          <p:cNvSpPr txBox="1">
            <a:spLocks noChangeArrowheads="1"/>
          </p:cNvSpPr>
          <p:nvPr/>
        </p:nvSpPr>
        <p:spPr bwMode="auto">
          <a:xfrm>
            <a:off x="6462713" y="1795463"/>
            <a:ext cx="17081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 72          .          24</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83" name="Text Box 47"/>
          <p:cNvSpPr txBox="1">
            <a:spLocks noChangeArrowheads="1"/>
          </p:cNvSpPr>
          <p:nvPr/>
        </p:nvSpPr>
        <p:spPr bwMode="auto">
          <a:xfrm>
            <a:off x="4013200" y="4529138"/>
            <a:ext cx="216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141       .        14            .</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84" name="Text Box 48"/>
          <p:cNvSpPr txBox="1">
            <a:spLocks noChangeArrowheads="1"/>
          </p:cNvSpPr>
          <p:nvPr/>
        </p:nvSpPr>
        <p:spPr bwMode="auto">
          <a:xfrm>
            <a:off x="6516688" y="4529138"/>
            <a:ext cx="1657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64          .            0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86" name="Text Box 50"/>
          <p:cNvSpPr txBox="1">
            <a:spLocks noChangeArrowheads="1"/>
          </p:cNvSpPr>
          <p:nvPr/>
        </p:nvSpPr>
        <p:spPr bwMode="auto">
          <a:xfrm>
            <a:off x="7277100" y="3810000"/>
            <a:ext cx="89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87" name="Line 51"/>
          <p:cNvSpPr>
            <a:spLocks noChangeShapeType="1"/>
          </p:cNvSpPr>
          <p:nvPr/>
        </p:nvSpPr>
        <p:spPr bwMode="auto">
          <a:xfrm>
            <a:off x="4805363" y="3071813"/>
            <a:ext cx="0" cy="352425"/>
          </a:xfrm>
          <a:prstGeom prst="line">
            <a:avLst/>
          </a:prstGeom>
          <a:noFill/>
          <a:ln w="9525">
            <a:solidFill>
              <a:schemeClr val="tx1"/>
            </a:solidFill>
            <a:prstDash val="dash"/>
            <a:round/>
          </a:ln>
          <a:effectLst/>
        </p:spPr>
        <p:txBody>
          <a:bodyPr wrap="none" anchor="ctr"/>
          <a:lstStyle/>
          <a:p>
            <a:endParaRPr lang="zh-CN" altLang="en-US" b="1">
              <a:solidFill>
                <a:srgbClr val="0070C0"/>
              </a:solidFill>
            </a:endParaRPr>
          </a:p>
        </p:txBody>
      </p:sp>
      <p:sp>
        <p:nvSpPr>
          <p:cNvPr id="987188" name="Rectangle 52"/>
          <p:cNvSpPr>
            <a:spLocks noChangeArrowheads="1"/>
          </p:cNvSpPr>
          <p:nvPr/>
        </p:nvSpPr>
        <p:spPr bwMode="auto">
          <a:xfrm>
            <a:off x="6029325" y="2433638"/>
            <a:ext cx="1362554"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Times New Roman" panose="02020603050405020304" pitchFamily="18" charset="0"/>
                <a:ea typeface="宋体" panose="02010600030101010101" pitchFamily="2" charset="-122"/>
              </a:rPr>
              <a:t>0 1 0 0 1 0 0 0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89" name="Rectangle 53"/>
          <p:cNvSpPr>
            <a:spLocks noChangeArrowheads="1"/>
          </p:cNvSpPr>
          <p:nvPr/>
        </p:nvSpPr>
        <p:spPr bwMode="auto">
          <a:xfrm>
            <a:off x="3509963" y="2419350"/>
            <a:ext cx="5137150" cy="360363"/>
          </a:xfrm>
          <a:prstGeom prst="rect">
            <a:avLst/>
          </a:prstGeom>
          <a:noFill/>
          <a:ln w="9525">
            <a:solidFill>
              <a:schemeClr val="tx1"/>
            </a:solidFill>
            <a:miter lim="800000"/>
          </a:ln>
          <a:effectLst/>
        </p:spPr>
        <p:txBody>
          <a:bodyPr wrap="none" anchor="ctr"/>
          <a:lstStyle/>
          <a:p>
            <a:endParaRPr lang="zh-CN" altLang="en-US" b="1">
              <a:solidFill>
                <a:srgbClr val="0070C0"/>
              </a:solidFill>
            </a:endParaRPr>
          </a:p>
        </p:txBody>
      </p:sp>
      <p:sp>
        <p:nvSpPr>
          <p:cNvPr id="987190" name="Text Box 54"/>
          <p:cNvSpPr txBox="1">
            <a:spLocks noChangeArrowheads="1"/>
          </p:cNvSpPr>
          <p:nvPr/>
        </p:nvSpPr>
        <p:spPr bwMode="auto">
          <a:xfrm>
            <a:off x="4013200" y="2430463"/>
            <a:ext cx="216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141       .        14            .</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91" name="Text Box 55"/>
          <p:cNvSpPr txBox="1">
            <a:spLocks noChangeArrowheads="1"/>
          </p:cNvSpPr>
          <p:nvPr/>
        </p:nvSpPr>
        <p:spPr bwMode="auto">
          <a:xfrm>
            <a:off x="7254875" y="2430463"/>
            <a:ext cx="9461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          24</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7192" name="Rectangle 56"/>
          <p:cNvSpPr>
            <a:spLocks noChangeArrowheads="1"/>
          </p:cNvSpPr>
          <p:nvPr/>
        </p:nvSpPr>
        <p:spPr bwMode="auto">
          <a:xfrm>
            <a:off x="6389688" y="1795463"/>
            <a:ext cx="647700" cy="360362"/>
          </a:xfrm>
          <a:prstGeom prst="rect">
            <a:avLst/>
          </a:prstGeom>
          <a:noFill/>
          <a:ln w="57150">
            <a:solidFill>
              <a:schemeClr val="hlink"/>
            </a:solidFill>
            <a:miter lim="800000"/>
          </a:ln>
          <a:effectLst/>
        </p:spPr>
        <p:txBody>
          <a:bodyPr wrap="none" anchor="ctr"/>
          <a:lstStyle/>
          <a:p>
            <a:endParaRPr lang="zh-CN" altLang="en-US" b="1">
              <a:solidFill>
                <a:srgbClr val="0070C0"/>
              </a:solidFill>
            </a:endParaRPr>
          </a:p>
        </p:txBody>
      </p:sp>
      <p:sp>
        <p:nvSpPr>
          <p:cNvPr id="987194" name="Rectangle 58"/>
          <p:cNvSpPr>
            <a:spLocks noChangeArrowheads="1"/>
          </p:cNvSpPr>
          <p:nvPr/>
        </p:nvSpPr>
        <p:spPr bwMode="auto">
          <a:xfrm>
            <a:off x="495300" y="2419350"/>
            <a:ext cx="3048400"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(b) IP </a:t>
            </a:r>
            <a:r>
              <a:rPr kumimoji="1" lang="zh-CN" altLang="en-US" sz="1600" b="1">
                <a:solidFill>
                  <a:srgbClr val="0070C0"/>
                </a:solidFill>
                <a:latin typeface="Arial" panose="020B0604020202020204" pitchFamily="34" charset="0"/>
              </a:rPr>
              <a:t>地址的第 </a:t>
            </a:r>
            <a:r>
              <a:rPr kumimoji="1" lang="en-US" altLang="zh-CN" sz="1600" b="1">
                <a:solidFill>
                  <a:srgbClr val="0070C0"/>
                </a:solidFill>
                <a:latin typeface="Arial" panose="020B0604020202020204" pitchFamily="34" charset="0"/>
              </a:rPr>
              <a:t>3 </a:t>
            </a:r>
            <a:r>
              <a:rPr kumimoji="1" lang="zh-CN" altLang="en-US" sz="1600" b="1">
                <a:solidFill>
                  <a:srgbClr val="0070C0"/>
                </a:solidFill>
                <a:latin typeface="Arial" panose="020B0604020202020204" pitchFamily="34" charset="0"/>
              </a:rPr>
              <a:t>字节是二进制</a:t>
            </a:r>
            <a:endParaRPr kumimoji="1" lang="zh-CN" altLang="en-US" sz="1600" b="1">
              <a:solidFill>
                <a:srgbClr val="0070C0"/>
              </a:solidFill>
              <a:latin typeface="Arial" panose="020B0604020202020204" pitchFamily="34" charset="0"/>
            </a:endParaRPr>
          </a:p>
        </p:txBody>
      </p:sp>
      <p:sp>
        <p:nvSpPr>
          <p:cNvPr id="987195" name="Rectangle 59"/>
          <p:cNvSpPr>
            <a:spLocks noChangeArrowheads="1"/>
          </p:cNvSpPr>
          <p:nvPr/>
        </p:nvSpPr>
        <p:spPr bwMode="auto">
          <a:xfrm>
            <a:off x="495300" y="3787775"/>
            <a:ext cx="3025958"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(d) IP </a:t>
            </a:r>
            <a:r>
              <a:rPr kumimoji="1" lang="zh-CN" altLang="en-US" sz="1600" b="1">
                <a:solidFill>
                  <a:srgbClr val="0070C0"/>
                </a:solidFill>
                <a:latin typeface="Arial" panose="020B0604020202020204" pitchFamily="34" charset="0"/>
              </a:rPr>
              <a:t>地址与子网掩码逐位相与</a:t>
            </a:r>
            <a:endParaRPr kumimoji="1" lang="zh-CN" altLang="en-US" sz="1600" b="1">
              <a:solidFill>
                <a:srgbClr val="0070C0"/>
              </a:solidFill>
              <a:latin typeface="Arial" panose="020B0604020202020204" pitchFamily="34" charset="0"/>
            </a:endParaRPr>
          </a:p>
        </p:txBody>
      </p:sp>
      <p:sp>
        <p:nvSpPr>
          <p:cNvPr id="987196" name="Rectangle 60"/>
          <p:cNvSpPr>
            <a:spLocks noChangeArrowheads="1"/>
          </p:cNvSpPr>
          <p:nvPr/>
        </p:nvSpPr>
        <p:spPr bwMode="auto">
          <a:xfrm>
            <a:off x="495300" y="4532313"/>
            <a:ext cx="3159520"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(e) </a:t>
            </a:r>
            <a:r>
              <a:rPr kumimoji="1" lang="zh-CN" altLang="en-US" sz="1600" b="1">
                <a:solidFill>
                  <a:srgbClr val="0070C0"/>
                </a:solidFill>
                <a:latin typeface="Arial" panose="020B0604020202020204" pitchFamily="34" charset="0"/>
              </a:rPr>
              <a:t>网络地址（点分十进制表示）</a:t>
            </a:r>
            <a:endParaRPr kumimoji="1" lang="zh-CN" altLang="en-US" sz="1600" b="1">
              <a:solidFill>
                <a:srgbClr val="0070C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7170"/>
                                        </p:tgtEl>
                                        <p:attrNameLst>
                                          <p:attrName>style.visibility</p:attrName>
                                        </p:attrNameLst>
                                      </p:cBhvr>
                                      <p:to>
                                        <p:strVal val="visible"/>
                                      </p:to>
                                    </p:set>
                                    <p:animEffect transition="in" filter="blinds(horizontal)">
                                      <p:cBhvr>
                                        <p:cTn id="7" dur="500"/>
                                        <p:tgtEl>
                                          <p:spTgt spid="98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87182"/>
                                        </p:tgtEl>
                                        <p:attrNameLst>
                                          <p:attrName>style.visibility</p:attrName>
                                        </p:attrNameLst>
                                      </p:cBhvr>
                                      <p:to>
                                        <p:strVal val="visible"/>
                                      </p:to>
                                    </p:set>
                                    <p:animEffect transition="in" filter="blinds(horizontal)">
                                      <p:cBhvr>
                                        <p:cTn id="12" dur="500"/>
                                        <p:tgtEl>
                                          <p:spTgt spid="98718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87181"/>
                                        </p:tgtEl>
                                        <p:attrNameLst>
                                          <p:attrName>style.visibility</p:attrName>
                                        </p:attrNameLst>
                                      </p:cBhvr>
                                      <p:to>
                                        <p:strVal val="visible"/>
                                      </p:to>
                                    </p:set>
                                    <p:animEffect transition="in" filter="blinds(horizontal)">
                                      <p:cBhvr>
                                        <p:cTn id="15" dur="500"/>
                                        <p:tgtEl>
                                          <p:spTgt spid="98718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87173"/>
                                        </p:tgtEl>
                                        <p:attrNameLst>
                                          <p:attrName>style.visibility</p:attrName>
                                        </p:attrNameLst>
                                      </p:cBhvr>
                                      <p:to>
                                        <p:strVal val="visible"/>
                                      </p:to>
                                    </p:set>
                                    <p:animEffect transition="in" filter="blinds(horizontal)">
                                      <p:cBhvr>
                                        <p:cTn id="20" dur="500"/>
                                        <p:tgtEl>
                                          <p:spTgt spid="98717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87176"/>
                                        </p:tgtEl>
                                        <p:attrNameLst>
                                          <p:attrName>style.visibility</p:attrName>
                                        </p:attrNameLst>
                                      </p:cBhvr>
                                      <p:to>
                                        <p:strVal val="visible"/>
                                      </p:to>
                                    </p:set>
                                    <p:animEffect transition="in" filter="blinds(horizontal)">
                                      <p:cBhvr>
                                        <p:cTn id="25" dur="500"/>
                                        <p:tgtEl>
                                          <p:spTgt spid="98717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87177"/>
                                        </p:tgtEl>
                                        <p:attrNameLst>
                                          <p:attrName>style.visibility</p:attrName>
                                        </p:attrNameLst>
                                      </p:cBhvr>
                                      <p:to>
                                        <p:strVal val="visible"/>
                                      </p:to>
                                    </p:set>
                                    <p:animEffect transition="in" filter="blinds(horizontal)">
                                      <p:cBhvr>
                                        <p:cTn id="30" dur="500"/>
                                        <p:tgtEl>
                                          <p:spTgt spid="98717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87178"/>
                                        </p:tgtEl>
                                        <p:attrNameLst>
                                          <p:attrName>style.visibility</p:attrName>
                                        </p:attrNameLst>
                                      </p:cBhvr>
                                      <p:to>
                                        <p:strVal val="visible"/>
                                      </p:to>
                                    </p:set>
                                    <p:animEffect transition="in" filter="blinds(horizontal)">
                                      <p:cBhvr>
                                        <p:cTn id="35" dur="500"/>
                                        <p:tgtEl>
                                          <p:spTgt spid="98717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987195"/>
                                        </p:tgtEl>
                                        <p:attrNameLst>
                                          <p:attrName>style.visibility</p:attrName>
                                        </p:attrNameLst>
                                      </p:cBhvr>
                                      <p:to>
                                        <p:strVal val="visible"/>
                                      </p:to>
                                    </p:set>
                                    <p:animEffect transition="in" filter="blinds(horizontal)">
                                      <p:cBhvr>
                                        <p:cTn id="40" dur="500"/>
                                        <p:tgtEl>
                                          <p:spTgt spid="98719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987194"/>
                                        </p:tgtEl>
                                        <p:attrNameLst>
                                          <p:attrName>style.visibility</p:attrName>
                                        </p:attrNameLst>
                                      </p:cBhvr>
                                      <p:to>
                                        <p:strVal val="visible"/>
                                      </p:to>
                                    </p:set>
                                    <p:animEffect transition="in" filter="blinds(horizontal)">
                                      <p:cBhvr>
                                        <p:cTn id="45" dur="500"/>
                                        <p:tgtEl>
                                          <p:spTgt spid="98719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987190"/>
                                        </p:tgtEl>
                                        <p:attrNameLst>
                                          <p:attrName>style.visibility</p:attrName>
                                        </p:attrNameLst>
                                      </p:cBhvr>
                                      <p:to>
                                        <p:strVal val="visible"/>
                                      </p:to>
                                    </p:set>
                                    <p:animEffect transition="in" filter="blinds(horizontal)">
                                      <p:cBhvr>
                                        <p:cTn id="50" dur="500"/>
                                        <p:tgtEl>
                                          <p:spTgt spid="98719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987188"/>
                                        </p:tgtEl>
                                        <p:attrNameLst>
                                          <p:attrName>style.visibility</p:attrName>
                                        </p:attrNameLst>
                                      </p:cBhvr>
                                      <p:to>
                                        <p:strVal val="visible"/>
                                      </p:to>
                                    </p:set>
                                    <p:animEffect transition="in" filter="blinds(horizontal)">
                                      <p:cBhvr>
                                        <p:cTn id="55" dur="500"/>
                                        <p:tgtEl>
                                          <p:spTgt spid="98718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987191"/>
                                        </p:tgtEl>
                                        <p:attrNameLst>
                                          <p:attrName>style.visibility</p:attrName>
                                        </p:attrNameLst>
                                      </p:cBhvr>
                                      <p:to>
                                        <p:strVal val="visible"/>
                                      </p:to>
                                    </p:set>
                                    <p:animEffect transition="in" filter="blinds(horizontal)">
                                      <p:cBhvr>
                                        <p:cTn id="60" dur="500"/>
                                        <p:tgtEl>
                                          <p:spTgt spid="987191"/>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987185"/>
                                        </p:tgtEl>
                                        <p:attrNameLst>
                                          <p:attrName>style.visibility</p:attrName>
                                        </p:attrNameLst>
                                      </p:cBhvr>
                                      <p:to>
                                        <p:strVal val="visible"/>
                                      </p:to>
                                    </p:set>
                                    <p:animEffect transition="in" filter="blinds(horizontal)">
                                      <p:cBhvr>
                                        <p:cTn id="65" dur="500"/>
                                        <p:tgtEl>
                                          <p:spTgt spid="987185"/>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987186"/>
                                        </p:tgtEl>
                                        <p:attrNameLst>
                                          <p:attrName>style.visibility</p:attrName>
                                        </p:attrNameLst>
                                      </p:cBhvr>
                                      <p:to>
                                        <p:strVal val="visible"/>
                                      </p:to>
                                    </p:set>
                                    <p:animEffect transition="in" filter="blinds(horizontal)">
                                      <p:cBhvr>
                                        <p:cTn id="70" dur="500"/>
                                        <p:tgtEl>
                                          <p:spTgt spid="987186"/>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987196"/>
                                        </p:tgtEl>
                                        <p:attrNameLst>
                                          <p:attrName>style.visibility</p:attrName>
                                        </p:attrNameLst>
                                      </p:cBhvr>
                                      <p:to>
                                        <p:strVal val="visible"/>
                                      </p:to>
                                    </p:set>
                                    <p:animEffect transition="in" filter="blinds(horizontal)">
                                      <p:cBhvr>
                                        <p:cTn id="75" dur="500"/>
                                        <p:tgtEl>
                                          <p:spTgt spid="987196"/>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987183"/>
                                        </p:tgtEl>
                                        <p:attrNameLst>
                                          <p:attrName>style.visibility</p:attrName>
                                        </p:attrNameLst>
                                      </p:cBhvr>
                                      <p:to>
                                        <p:strVal val="visible"/>
                                      </p:to>
                                    </p:set>
                                    <p:animEffect transition="in" filter="blinds(horizontal)">
                                      <p:cBhvr>
                                        <p:cTn id="80" dur="500"/>
                                        <p:tgtEl>
                                          <p:spTgt spid="987183"/>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987184"/>
                                        </p:tgtEl>
                                        <p:attrNameLst>
                                          <p:attrName>style.visibility</p:attrName>
                                        </p:attrNameLst>
                                      </p:cBhvr>
                                      <p:to>
                                        <p:strVal val="visible"/>
                                      </p:to>
                                    </p:set>
                                    <p:animEffect transition="in" filter="blinds(horizontal)">
                                      <p:cBhvr>
                                        <p:cTn id="85" dur="500"/>
                                        <p:tgtEl>
                                          <p:spTgt spid="987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185" grpId="0"/>
      <p:bldP spid="987177" grpId="0"/>
      <p:bldP spid="987170" grpId="0"/>
      <p:bldP spid="987173" grpId="0"/>
      <p:bldP spid="987176" grpId="0" animBg="1"/>
      <p:bldP spid="987178" grpId="0"/>
      <p:bldP spid="987181" grpId="0"/>
      <p:bldP spid="987182" grpId="0"/>
      <p:bldP spid="987183" grpId="0"/>
      <p:bldP spid="987184" grpId="0"/>
      <p:bldP spid="987186" grpId="0"/>
      <p:bldP spid="987188" grpId="0"/>
      <p:bldP spid="987190" grpId="0"/>
      <p:bldP spid="987191" grpId="0"/>
      <p:bldP spid="987194" grpId="0"/>
      <p:bldP spid="987195" grpId="0"/>
      <p:bldP spid="98719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7" name="Rectangle 3"/>
          <p:cNvSpPr>
            <a:spLocks noChangeArrowheads="1"/>
          </p:cNvSpPr>
          <p:nvPr/>
        </p:nvSpPr>
        <p:spPr bwMode="auto">
          <a:xfrm>
            <a:off x="3527425" y="3798888"/>
            <a:ext cx="3017838" cy="344487"/>
          </a:xfrm>
          <a:prstGeom prst="rect">
            <a:avLst/>
          </a:prstGeom>
          <a:solidFill>
            <a:srgbClr val="FFCCCC"/>
          </a:solidFill>
          <a:ln w="12700">
            <a:noFill/>
            <a:miter lim="800000"/>
          </a:ln>
          <a:effectLst/>
        </p:spPr>
        <p:txBody>
          <a:bodyPr wrap="none" anchor="ctr"/>
          <a:lstStyle/>
          <a:p>
            <a:endParaRPr lang="zh-CN" altLang="en-US" b="1">
              <a:solidFill>
                <a:srgbClr val="0070C0"/>
              </a:solidFill>
            </a:endParaRPr>
          </a:p>
        </p:txBody>
      </p:sp>
      <p:sp>
        <p:nvSpPr>
          <p:cNvPr id="989188" name="Text Box 4"/>
          <p:cNvSpPr txBox="1">
            <a:spLocks noChangeArrowheads="1"/>
          </p:cNvSpPr>
          <p:nvPr/>
        </p:nvSpPr>
        <p:spPr bwMode="auto">
          <a:xfrm>
            <a:off x="4013200" y="3810000"/>
            <a:ext cx="343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141       .        14            . 0 1 0 0 0 0 0 0 </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189" name="Rectangle 5"/>
          <p:cNvSpPr>
            <a:spLocks noChangeArrowheads="1"/>
          </p:cNvSpPr>
          <p:nvPr/>
        </p:nvSpPr>
        <p:spPr bwMode="auto">
          <a:xfrm>
            <a:off x="3519488" y="3084513"/>
            <a:ext cx="3022600" cy="342900"/>
          </a:xfrm>
          <a:prstGeom prst="rect">
            <a:avLst/>
          </a:prstGeom>
          <a:solidFill>
            <a:srgbClr val="FFCCCC"/>
          </a:solidFill>
          <a:ln w="12700">
            <a:noFill/>
            <a:miter lim="800000"/>
          </a:ln>
          <a:effectLst/>
        </p:spPr>
        <p:txBody>
          <a:bodyPr wrap="none" anchor="ctr"/>
          <a:lstStyle/>
          <a:p>
            <a:endParaRPr lang="zh-CN" altLang="en-US" b="1">
              <a:solidFill>
                <a:srgbClr val="0070C0"/>
              </a:solidFill>
            </a:endParaRPr>
          </a:p>
        </p:txBody>
      </p:sp>
      <p:sp>
        <p:nvSpPr>
          <p:cNvPr id="989190" name="Rectangle 6"/>
          <p:cNvSpPr>
            <a:spLocks noChangeArrowheads="1"/>
          </p:cNvSpPr>
          <p:nvPr/>
        </p:nvSpPr>
        <p:spPr bwMode="auto">
          <a:xfrm>
            <a:off x="3495675" y="3068638"/>
            <a:ext cx="3914534" cy="366767"/>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Times New Roman" panose="02020603050405020304" pitchFamily="18" charset="0"/>
                <a:ea typeface="宋体" panose="02010600030101010101" pitchFamily="2" charset="-122"/>
              </a:rPr>
              <a:t>1 1 1 1 1 1 1 1 1 1 1 1 1 1 1 1</a:t>
            </a:r>
            <a:r>
              <a:rPr kumimoji="1" lang="en-US" altLang="zh-CN" sz="1800" b="1">
                <a:solidFill>
                  <a:srgbClr val="0070C0"/>
                </a:solidFill>
                <a:latin typeface="Times New Roman" panose="02020603050405020304" pitchFamily="18" charset="0"/>
                <a:ea typeface="宋体" panose="02010600030101010101" pitchFamily="2" charset="-122"/>
              </a:rPr>
              <a:t>  </a:t>
            </a:r>
            <a:r>
              <a:rPr kumimoji="1" lang="en-US" altLang="zh-CN" sz="800" b="1">
                <a:solidFill>
                  <a:srgbClr val="0070C0"/>
                </a:solidFill>
                <a:latin typeface="Times New Roman" panose="02020603050405020304" pitchFamily="18" charset="0"/>
                <a:ea typeface="宋体" panose="02010600030101010101" pitchFamily="2" charset="-122"/>
              </a:rPr>
              <a:t> </a:t>
            </a:r>
            <a:r>
              <a:rPr kumimoji="1" lang="en-US" altLang="zh-CN" sz="1600" b="1">
                <a:solidFill>
                  <a:srgbClr val="0070C0"/>
                </a:solidFill>
                <a:latin typeface="Times New Roman" panose="02020603050405020304" pitchFamily="18" charset="0"/>
                <a:ea typeface="宋体" panose="02010600030101010101" pitchFamily="2" charset="-122"/>
              </a:rPr>
              <a:t>1 1 1 0 0 0 0 0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186" name="Freeform 2"/>
          <p:cNvSpPr/>
          <p:nvPr/>
        </p:nvSpPr>
        <p:spPr bwMode="auto">
          <a:xfrm>
            <a:off x="6102350" y="2132013"/>
            <a:ext cx="1223963" cy="306387"/>
          </a:xfrm>
          <a:custGeom>
            <a:avLst/>
            <a:gdLst/>
            <a:ahLst/>
            <a:cxnLst>
              <a:cxn ang="0">
                <a:pos x="181" y="0"/>
              </a:cxn>
              <a:cxn ang="0">
                <a:pos x="589" y="0"/>
              </a:cxn>
              <a:cxn ang="0">
                <a:pos x="771" y="181"/>
              </a:cxn>
              <a:cxn ang="0">
                <a:pos x="0" y="181"/>
              </a:cxn>
              <a:cxn ang="0">
                <a:pos x="181" y="0"/>
              </a:cxn>
            </a:cxnLst>
            <a:rect l="0" t="0" r="r" b="b"/>
            <a:pathLst>
              <a:path w="771" h="181">
                <a:moveTo>
                  <a:pt x="181" y="0"/>
                </a:moveTo>
                <a:lnTo>
                  <a:pt x="589" y="0"/>
                </a:lnTo>
                <a:lnTo>
                  <a:pt x="771" y="181"/>
                </a:lnTo>
                <a:lnTo>
                  <a:pt x="0" y="181"/>
                </a:lnTo>
                <a:lnTo>
                  <a:pt x="181" y="0"/>
                </a:lnTo>
                <a:close/>
              </a:path>
            </a:pathLst>
          </a:custGeom>
          <a:solidFill>
            <a:srgbClr val="66FF66"/>
          </a:solidFill>
          <a:ln w="9525">
            <a:noFill/>
            <a:round/>
          </a:ln>
          <a:effectLst/>
        </p:spPr>
        <p:txBody>
          <a:bodyPr/>
          <a:lstStyle/>
          <a:p>
            <a:endParaRPr lang="zh-CN" altLang="en-US" b="1">
              <a:solidFill>
                <a:srgbClr val="0070C0"/>
              </a:solidFill>
            </a:endParaRPr>
          </a:p>
        </p:txBody>
      </p:sp>
      <p:sp>
        <p:nvSpPr>
          <p:cNvPr id="989191" name="Rectangle 7"/>
          <p:cNvSpPr>
            <a:spLocks noGrp="1" noChangeArrowheads="1"/>
          </p:cNvSpPr>
          <p:nvPr>
            <p:ph type="title"/>
          </p:nvPr>
        </p:nvSpPr>
        <p:spPr>
          <a:xfrm>
            <a:off x="92075" y="260350"/>
            <a:ext cx="8943975" cy="1055688"/>
          </a:xfrm>
          <a:solidFill>
            <a:srgbClr val="FFFFCC"/>
          </a:solidFill>
          <a:ln>
            <a:solidFill>
              <a:srgbClr val="333399"/>
            </a:solidFill>
          </a:ln>
          <a:effectLst>
            <a:outerShdw dist="35921" dir="2700000" algn="ctr" rotWithShape="0">
              <a:schemeClr val="bg2"/>
            </a:outerShdw>
          </a:effectLst>
        </p:spPr>
        <p:txBody>
          <a:bodyPr>
            <a:normAutofit fontScale="90000"/>
          </a:bodyPr>
          <a:lstStyle/>
          <a:p>
            <a:pPr algn="ctr"/>
            <a:r>
              <a:rPr lang="en-US" altLang="zh-CN" sz="3200"/>
              <a:t>【</a:t>
            </a:r>
            <a:r>
              <a:rPr lang="zh-CN" altLang="en-US" sz="3200"/>
              <a:t>例</a:t>
            </a:r>
            <a:r>
              <a:rPr lang="en-US" altLang="zh-CN" sz="3200"/>
              <a:t>4-3】</a:t>
            </a:r>
            <a:r>
              <a:rPr lang="zh-CN" altLang="en-US" sz="3200"/>
              <a:t>在上例中，若子网掩码改为</a:t>
            </a:r>
            <a:r>
              <a:rPr lang="en-US" altLang="zh-CN" sz="3200"/>
              <a:t>255.255.224.0</a:t>
            </a:r>
            <a:r>
              <a:rPr lang="zh-CN" altLang="en-US" sz="3200"/>
              <a:t>。试求网络地址，讨论所得结果。 </a:t>
            </a:r>
            <a:endParaRPr lang="zh-CN" altLang="en-US" sz="3200"/>
          </a:p>
        </p:txBody>
      </p:sp>
      <p:sp>
        <p:nvSpPr>
          <p:cNvPr id="989192" name="Rectangle 8"/>
          <p:cNvSpPr>
            <a:spLocks noChangeArrowheads="1"/>
          </p:cNvSpPr>
          <p:nvPr/>
        </p:nvSpPr>
        <p:spPr bwMode="auto">
          <a:xfrm>
            <a:off x="3513138" y="1785938"/>
            <a:ext cx="5137150" cy="360362"/>
          </a:xfrm>
          <a:prstGeom prst="rect">
            <a:avLst/>
          </a:prstGeom>
          <a:noFill/>
          <a:ln w="9525">
            <a:solidFill>
              <a:schemeClr val="tx1"/>
            </a:solidFill>
            <a:miter lim="800000"/>
          </a:ln>
          <a:effectLst/>
        </p:spPr>
        <p:txBody>
          <a:bodyPr wrap="none" anchor="ctr"/>
          <a:lstStyle/>
          <a:p>
            <a:endParaRPr lang="zh-CN" altLang="en-US" b="1">
              <a:solidFill>
                <a:srgbClr val="0070C0"/>
              </a:solidFill>
            </a:endParaRPr>
          </a:p>
        </p:txBody>
      </p:sp>
      <p:sp>
        <p:nvSpPr>
          <p:cNvPr id="989193" name="Rectangle 9"/>
          <p:cNvSpPr>
            <a:spLocks noChangeArrowheads="1"/>
          </p:cNvSpPr>
          <p:nvPr/>
        </p:nvSpPr>
        <p:spPr bwMode="auto">
          <a:xfrm>
            <a:off x="495300" y="1795463"/>
            <a:ext cx="2865657"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(a) </a:t>
            </a:r>
            <a:r>
              <a:rPr kumimoji="1" lang="zh-CN" altLang="en-US" sz="1600" b="1">
                <a:solidFill>
                  <a:srgbClr val="0070C0"/>
                </a:solidFill>
                <a:latin typeface="Arial" panose="020B0604020202020204" pitchFamily="34" charset="0"/>
              </a:rPr>
              <a:t>点分十进制表示的 </a:t>
            </a:r>
            <a:r>
              <a:rPr kumimoji="1" lang="en-US" altLang="zh-CN" sz="1600" b="1">
                <a:solidFill>
                  <a:srgbClr val="0070C0"/>
                </a:solidFill>
                <a:latin typeface="Arial" panose="020B0604020202020204" pitchFamily="34" charset="0"/>
              </a:rPr>
              <a:t>IP </a:t>
            </a:r>
            <a:r>
              <a:rPr kumimoji="1" lang="zh-CN" altLang="en-US" sz="1600" b="1">
                <a:solidFill>
                  <a:srgbClr val="0070C0"/>
                </a:solidFill>
                <a:latin typeface="Arial" panose="020B0604020202020204" pitchFamily="34" charset="0"/>
              </a:rPr>
              <a:t>地址</a:t>
            </a:r>
            <a:endParaRPr kumimoji="1" lang="zh-CN" altLang="en-US" sz="1600" b="1">
              <a:solidFill>
                <a:srgbClr val="0070C0"/>
              </a:solidFill>
              <a:latin typeface="Arial" panose="020B0604020202020204" pitchFamily="34" charset="0"/>
            </a:endParaRPr>
          </a:p>
        </p:txBody>
      </p:sp>
      <p:sp>
        <p:nvSpPr>
          <p:cNvPr id="989194" name="Rectangle 10"/>
          <p:cNvSpPr>
            <a:spLocks noChangeArrowheads="1"/>
          </p:cNvSpPr>
          <p:nvPr/>
        </p:nvSpPr>
        <p:spPr bwMode="auto">
          <a:xfrm>
            <a:off x="3513138" y="4508500"/>
            <a:ext cx="5137150" cy="360363"/>
          </a:xfrm>
          <a:prstGeom prst="rect">
            <a:avLst/>
          </a:prstGeom>
          <a:solidFill>
            <a:srgbClr val="CCECFF"/>
          </a:solidFill>
          <a:ln w="9525">
            <a:solidFill>
              <a:schemeClr val="tx1"/>
            </a:solidFill>
            <a:miter lim="800000"/>
          </a:ln>
          <a:effectLst/>
        </p:spPr>
        <p:txBody>
          <a:bodyPr wrap="none" anchor="ctr"/>
          <a:lstStyle/>
          <a:p>
            <a:endParaRPr lang="zh-CN" altLang="en-US" b="1">
              <a:solidFill>
                <a:srgbClr val="0070C0"/>
              </a:solidFill>
            </a:endParaRPr>
          </a:p>
        </p:txBody>
      </p:sp>
      <p:sp>
        <p:nvSpPr>
          <p:cNvPr id="989195" name="Rectangle 11"/>
          <p:cNvSpPr>
            <a:spLocks noChangeArrowheads="1"/>
          </p:cNvSpPr>
          <p:nvPr/>
        </p:nvSpPr>
        <p:spPr bwMode="auto">
          <a:xfrm>
            <a:off x="495300" y="3068638"/>
            <a:ext cx="2875788"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(c) </a:t>
            </a:r>
            <a:r>
              <a:rPr kumimoji="1" lang="zh-CN" altLang="en-US" sz="1600" b="1">
                <a:solidFill>
                  <a:srgbClr val="0070C0"/>
                </a:solidFill>
                <a:latin typeface="Arial" panose="020B0604020202020204" pitchFamily="34" charset="0"/>
              </a:rPr>
              <a:t>子网掩码是 </a:t>
            </a:r>
            <a:r>
              <a:rPr kumimoji="1" lang="en-US" altLang="zh-CN" sz="1600" b="1">
                <a:solidFill>
                  <a:srgbClr val="0070C0"/>
                </a:solidFill>
                <a:latin typeface="Arial" panose="020B0604020202020204" pitchFamily="34" charset="0"/>
              </a:rPr>
              <a:t>255.255.224.0</a:t>
            </a:r>
            <a:endParaRPr kumimoji="1" lang="en-US" altLang="zh-CN" sz="1600" b="1">
              <a:solidFill>
                <a:srgbClr val="0070C0"/>
              </a:solidFill>
              <a:latin typeface="Arial" panose="020B0604020202020204" pitchFamily="34" charset="0"/>
            </a:endParaRPr>
          </a:p>
        </p:txBody>
      </p:sp>
      <p:sp>
        <p:nvSpPr>
          <p:cNvPr id="989196" name="Line 12"/>
          <p:cNvSpPr>
            <a:spLocks noChangeShapeType="1"/>
          </p:cNvSpPr>
          <p:nvPr/>
        </p:nvSpPr>
        <p:spPr bwMode="auto">
          <a:xfrm>
            <a:off x="6051550" y="3081338"/>
            <a:ext cx="0" cy="352425"/>
          </a:xfrm>
          <a:prstGeom prst="line">
            <a:avLst/>
          </a:prstGeom>
          <a:noFill/>
          <a:ln w="9525">
            <a:solidFill>
              <a:schemeClr val="tx1"/>
            </a:solidFill>
            <a:prstDash val="dash"/>
            <a:round/>
          </a:ln>
          <a:effectLst/>
        </p:spPr>
        <p:txBody>
          <a:bodyPr wrap="none" anchor="ctr"/>
          <a:lstStyle/>
          <a:p>
            <a:endParaRPr lang="zh-CN" altLang="en-US" b="1">
              <a:solidFill>
                <a:srgbClr val="0070C0"/>
              </a:solidFill>
            </a:endParaRPr>
          </a:p>
        </p:txBody>
      </p:sp>
      <p:sp>
        <p:nvSpPr>
          <p:cNvPr id="989197" name="Line 13"/>
          <p:cNvSpPr>
            <a:spLocks noChangeShapeType="1"/>
          </p:cNvSpPr>
          <p:nvPr/>
        </p:nvSpPr>
        <p:spPr bwMode="auto">
          <a:xfrm>
            <a:off x="7351713" y="3071813"/>
            <a:ext cx="0" cy="357187"/>
          </a:xfrm>
          <a:prstGeom prst="line">
            <a:avLst/>
          </a:prstGeom>
          <a:noFill/>
          <a:ln w="9525">
            <a:solidFill>
              <a:schemeClr val="tx1"/>
            </a:solidFill>
            <a:prstDash val="dash"/>
            <a:round/>
          </a:ln>
          <a:effectLst/>
        </p:spPr>
        <p:txBody>
          <a:bodyPr wrap="none" anchor="ctr"/>
          <a:lstStyle/>
          <a:p>
            <a:endParaRPr lang="zh-CN" altLang="en-US" b="1">
              <a:solidFill>
                <a:srgbClr val="0070C0"/>
              </a:solidFill>
            </a:endParaRPr>
          </a:p>
        </p:txBody>
      </p:sp>
      <p:sp>
        <p:nvSpPr>
          <p:cNvPr id="989198" name="Rectangle 14"/>
          <p:cNvSpPr>
            <a:spLocks noChangeArrowheads="1"/>
          </p:cNvSpPr>
          <p:nvPr/>
        </p:nvSpPr>
        <p:spPr bwMode="auto">
          <a:xfrm>
            <a:off x="3513138" y="3074988"/>
            <a:ext cx="5137150" cy="360362"/>
          </a:xfrm>
          <a:prstGeom prst="rect">
            <a:avLst/>
          </a:prstGeom>
          <a:noFill/>
          <a:ln w="9525">
            <a:solidFill>
              <a:schemeClr val="tx1"/>
            </a:solidFill>
            <a:miter lim="800000"/>
          </a:ln>
          <a:effectLst/>
        </p:spPr>
        <p:txBody>
          <a:bodyPr wrap="none" anchor="ctr"/>
          <a:lstStyle/>
          <a:p>
            <a:endParaRPr lang="zh-CN" altLang="en-US" b="1">
              <a:solidFill>
                <a:srgbClr val="0070C0"/>
              </a:solidFill>
            </a:endParaRPr>
          </a:p>
        </p:txBody>
      </p:sp>
      <p:sp>
        <p:nvSpPr>
          <p:cNvPr id="989199" name="Rectangle 15"/>
          <p:cNvSpPr>
            <a:spLocks noChangeArrowheads="1"/>
          </p:cNvSpPr>
          <p:nvPr/>
        </p:nvSpPr>
        <p:spPr bwMode="auto">
          <a:xfrm>
            <a:off x="7326313" y="3098800"/>
            <a:ext cx="1362554"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Times New Roman" panose="02020603050405020304" pitchFamily="18" charset="0"/>
                <a:ea typeface="宋体" panose="02010600030101010101" pitchFamily="2" charset="-122"/>
              </a:rPr>
              <a:t>0 0 0 0 0 0 0 0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200" name="Rectangle 16"/>
          <p:cNvSpPr>
            <a:spLocks noChangeArrowheads="1"/>
          </p:cNvSpPr>
          <p:nvPr/>
        </p:nvSpPr>
        <p:spPr bwMode="auto">
          <a:xfrm>
            <a:off x="3522663" y="3789363"/>
            <a:ext cx="5137150" cy="360362"/>
          </a:xfrm>
          <a:prstGeom prst="rect">
            <a:avLst/>
          </a:prstGeom>
          <a:noFill/>
          <a:ln w="9525">
            <a:solidFill>
              <a:schemeClr val="tx1"/>
            </a:solidFill>
            <a:miter lim="800000"/>
          </a:ln>
          <a:effectLst/>
        </p:spPr>
        <p:txBody>
          <a:bodyPr wrap="none" anchor="ctr"/>
          <a:lstStyle/>
          <a:p>
            <a:endParaRPr lang="zh-CN" altLang="en-US" b="1">
              <a:solidFill>
                <a:srgbClr val="0070C0"/>
              </a:solidFill>
            </a:endParaRPr>
          </a:p>
        </p:txBody>
      </p:sp>
      <p:sp>
        <p:nvSpPr>
          <p:cNvPr id="989201" name="Text Box 17"/>
          <p:cNvSpPr txBox="1">
            <a:spLocks noChangeArrowheads="1"/>
          </p:cNvSpPr>
          <p:nvPr/>
        </p:nvSpPr>
        <p:spPr bwMode="auto">
          <a:xfrm>
            <a:off x="4013200" y="1795463"/>
            <a:ext cx="216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141       .        14            .</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202" name="Text Box 18"/>
          <p:cNvSpPr txBox="1">
            <a:spLocks noChangeArrowheads="1"/>
          </p:cNvSpPr>
          <p:nvPr/>
        </p:nvSpPr>
        <p:spPr bwMode="auto">
          <a:xfrm>
            <a:off x="6462713" y="1795463"/>
            <a:ext cx="17081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 72          .          24</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203" name="Text Box 19"/>
          <p:cNvSpPr txBox="1">
            <a:spLocks noChangeArrowheads="1"/>
          </p:cNvSpPr>
          <p:nvPr/>
        </p:nvSpPr>
        <p:spPr bwMode="auto">
          <a:xfrm>
            <a:off x="4013200" y="4529138"/>
            <a:ext cx="216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141       .        14            .</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204" name="Text Box 20"/>
          <p:cNvSpPr txBox="1">
            <a:spLocks noChangeArrowheads="1"/>
          </p:cNvSpPr>
          <p:nvPr/>
        </p:nvSpPr>
        <p:spPr bwMode="auto">
          <a:xfrm>
            <a:off x="6516688" y="4529138"/>
            <a:ext cx="1657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64          .            0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205" name="Text Box 21"/>
          <p:cNvSpPr txBox="1">
            <a:spLocks noChangeArrowheads="1"/>
          </p:cNvSpPr>
          <p:nvPr/>
        </p:nvSpPr>
        <p:spPr bwMode="auto">
          <a:xfrm>
            <a:off x="7277100" y="3810000"/>
            <a:ext cx="89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206" name="Line 22"/>
          <p:cNvSpPr>
            <a:spLocks noChangeShapeType="1"/>
          </p:cNvSpPr>
          <p:nvPr/>
        </p:nvSpPr>
        <p:spPr bwMode="auto">
          <a:xfrm>
            <a:off x="4805363" y="3071813"/>
            <a:ext cx="0" cy="352425"/>
          </a:xfrm>
          <a:prstGeom prst="line">
            <a:avLst/>
          </a:prstGeom>
          <a:noFill/>
          <a:ln w="9525">
            <a:solidFill>
              <a:schemeClr val="tx1"/>
            </a:solidFill>
            <a:prstDash val="dash"/>
            <a:round/>
          </a:ln>
          <a:effectLst/>
        </p:spPr>
        <p:txBody>
          <a:bodyPr wrap="none" anchor="ctr"/>
          <a:lstStyle/>
          <a:p>
            <a:endParaRPr lang="zh-CN" altLang="en-US" b="1">
              <a:solidFill>
                <a:srgbClr val="0070C0"/>
              </a:solidFill>
            </a:endParaRPr>
          </a:p>
        </p:txBody>
      </p:sp>
      <p:sp>
        <p:nvSpPr>
          <p:cNvPr id="989207" name="Rectangle 23"/>
          <p:cNvSpPr>
            <a:spLocks noChangeArrowheads="1"/>
          </p:cNvSpPr>
          <p:nvPr/>
        </p:nvSpPr>
        <p:spPr bwMode="auto">
          <a:xfrm>
            <a:off x="6029325" y="2433638"/>
            <a:ext cx="1362554"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Times New Roman" panose="02020603050405020304" pitchFamily="18" charset="0"/>
                <a:ea typeface="宋体" panose="02010600030101010101" pitchFamily="2" charset="-122"/>
              </a:rPr>
              <a:t>0 1 0 0 1 0 0 0</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208" name="Rectangle 24"/>
          <p:cNvSpPr>
            <a:spLocks noChangeArrowheads="1"/>
          </p:cNvSpPr>
          <p:nvPr/>
        </p:nvSpPr>
        <p:spPr bwMode="auto">
          <a:xfrm>
            <a:off x="3509963" y="2419350"/>
            <a:ext cx="5137150" cy="360363"/>
          </a:xfrm>
          <a:prstGeom prst="rect">
            <a:avLst/>
          </a:prstGeom>
          <a:noFill/>
          <a:ln w="9525">
            <a:solidFill>
              <a:schemeClr val="tx1"/>
            </a:solidFill>
            <a:miter lim="800000"/>
          </a:ln>
          <a:effectLst/>
        </p:spPr>
        <p:txBody>
          <a:bodyPr wrap="none" anchor="ctr"/>
          <a:lstStyle/>
          <a:p>
            <a:endParaRPr lang="zh-CN" altLang="en-US" b="1">
              <a:solidFill>
                <a:srgbClr val="0070C0"/>
              </a:solidFill>
            </a:endParaRPr>
          </a:p>
        </p:txBody>
      </p:sp>
      <p:sp>
        <p:nvSpPr>
          <p:cNvPr id="989209" name="Text Box 25"/>
          <p:cNvSpPr txBox="1">
            <a:spLocks noChangeArrowheads="1"/>
          </p:cNvSpPr>
          <p:nvPr/>
        </p:nvSpPr>
        <p:spPr bwMode="auto">
          <a:xfrm>
            <a:off x="4013200" y="2430463"/>
            <a:ext cx="21653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141       .        14            .</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210" name="Text Box 26"/>
          <p:cNvSpPr txBox="1">
            <a:spLocks noChangeArrowheads="1"/>
          </p:cNvSpPr>
          <p:nvPr/>
        </p:nvSpPr>
        <p:spPr bwMode="auto">
          <a:xfrm>
            <a:off x="7254875" y="2430463"/>
            <a:ext cx="946150" cy="336550"/>
          </a:xfrm>
          <a:prstGeom prst="rect">
            <a:avLst/>
          </a:prstGeom>
          <a:noFill/>
          <a:ln w="9525">
            <a:noFill/>
            <a:miter lim="800000"/>
          </a:ln>
          <a:effectLst/>
        </p:spPr>
        <p:txBody>
          <a:bodyPr wrap="none">
            <a:spAutoFit/>
          </a:bodyPr>
          <a:lstStyle/>
          <a:p>
            <a:r>
              <a:rPr kumimoji="1" lang="en-US" altLang="zh-CN" sz="1600" b="1">
                <a:solidFill>
                  <a:srgbClr val="0070C0"/>
                </a:solidFill>
                <a:latin typeface="Times New Roman" panose="02020603050405020304" pitchFamily="18" charset="0"/>
                <a:ea typeface="宋体" panose="02010600030101010101" pitchFamily="2" charset="-122"/>
              </a:rPr>
              <a:t>.          24</a:t>
            </a:r>
            <a:endParaRPr kumimoji="1" lang="en-US" altLang="zh-CN" sz="1600" b="1">
              <a:solidFill>
                <a:srgbClr val="0070C0"/>
              </a:solidFill>
              <a:latin typeface="Times New Roman" panose="02020603050405020304" pitchFamily="18" charset="0"/>
              <a:ea typeface="宋体" panose="02010600030101010101" pitchFamily="2" charset="-122"/>
            </a:endParaRPr>
          </a:p>
        </p:txBody>
      </p:sp>
      <p:sp>
        <p:nvSpPr>
          <p:cNvPr id="989211" name="Rectangle 27"/>
          <p:cNvSpPr>
            <a:spLocks noChangeArrowheads="1"/>
          </p:cNvSpPr>
          <p:nvPr/>
        </p:nvSpPr>
        <p:spPr bwMode="auto">
          <a:xfrm>
            <a:off x="6389688" y="1795463"/>
            <a:ext cx="647700" cy="360362"/>
          </a:xfrm>
          <a:prstGeom prst="rect">
            <a:avLst/>
          </a:prstGeom>
          <a:noFill/>
          <a:ln w="57150">
            <a:solidFill>
              <a:schemeClr val="hlink"/>
            </a:solidFill>
            <a:miter lim="800000"/>
          </a:ln>
          <a:effectLst/>
        </p:spPr>
        <p:txBody>
          <a:bodyPr wrap="none" anchor="ctr"/>
          <a:lstStyle/>
          <a:p>
            <a:endParaRPr lang="zh-CN" altLang="en-US" b="1">
              <a:solidFill>
                <a:srgbClr val="0070C0"/>
              </a:solidFill>
            </a:endParaRPr>
          </a:p>
        </p:txBody>
      </p:sp>
      <p:sp>
        <p:nvSpPr>
          <p:cNvPr id="989212" name="Rectangle 28"/>
          <p:cNvSpPr>
            <a:spLocks noChangeArrowheads="1"/>
          </p:cNvSpPr>
          <p:nvPr/>
        </p:nvSpPr>
        <p:spPr bwMode="auto">
          <a:xfrm>
            <a:off x="495300" y="2419350"/>
            <a:ext cx="3048400"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(b) IP </a:t>
            </a:r>
            <a:r>
              <a:rPr kumimoji="1" lang="zh-CN" altLang="en-US" sz="1600" b="1">
                <a:solidFill>
                  <a:srgbClr val="0070C0"/>
                </a:solidFill>
                <a:latin typeface="Arial" panose="020B0604020202020204" pitchFamily="34" charset="0"/>
              </a:rPr>
              <a:t>地址的第 </a:t>
            </a:r>
            <a:r>
              <a:rPr kumimoji="1" lang="en-US" altLang="zh-CN" sz="1600" b="1">
                <a:solidFill>
                  <a:srgbClr val="0070C0"/>
                </a:solidFill>
                <a:latin typeface="Arial" panose="020B0604020202020204" pitchFamily="34" charset="0"/>
              </a:rPr>
              <a:t>3 </a:t>
            </a:r>
            <a:r>
              <a:rPr kumimoji="1" lang="zh-CN" altLang="en-US" sz="1600" b="1">
                <a:solidFill>
                  <a:srgbClr val="0070C0"/>
                </a:solidFill>
                <a:latin typeface="Arial" panose="020B0604020202020204" pitchFamily="34" charset="0"/>
              </a:rPr>
              <a:t>字节是二进制</a:t>
            </a:r>
            <a:endParaRPr kumimoji="1" lang="zh-CN" altLang="en-US" sz="1600" b="1">
              <a:solidFill>
                <a:srgbClr val="0070C0"/>
              </a:solidFill>
              <a:latin typeface="Arial" panose="020B0604020202020204" pitchFamily="34" charset="0"/>
            </a:endParaRPr>
          </a:p>
        </p:txBody>
      </p:sp>
      <p:sp>
        <p:nvSpPr>
          <p:cNvPr id="989213" name="Rectangle 29"/>
          <p:cNvSpPr>
            <a:spLocks noChangeArrowheads="1"/>
          </p:cNvSpPr>
          <p:nvPr/>
        </p:nvSpPr>
        <p:spPr bwMode="auto">
          <a:xfrm>
            <a:off x="495300" y="3787775"/>
            <a:ext cx="3025958"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(d) IP </a:t>
            </a:r>
            <a:r>
              <a:rPr kumimoji="1" lang="zh-CN" altLang="en-US" sz="1600" b="1">
                <a:solidFill>
                  <a:srgbClr val="0070C0"/>
                </a:solidFill>
                <a:latin typeface="Arial" panose="020B0604020202020204" pitchFamily="34" charset="0"/>
              </a:rPr>
              <a:t>地址与子网掩码逐位相与</a:t>
            </a:r>
            <a:endParaRPr kumimoji="1" lang="zh-CN" altLang="en-US" sz="1600" b="1">
              <a:solidFill>
                <a:srgbClr val="0070C0"/>
              </a:solidFill>
              <a:latin typeface="Arial" panose="020B0604020202020204" pitchFamily="34" charset="0"/>
            </a:endParaRPr>
          </a:p>
        </p:txBody>
      </p:sp>
      <p:sp>
        <p:nvSpPr>
          <p:cNvPr id="989214" name="Rectangle 30"/>
          <p:cNvSpPr>
            <a:spLocks noChangeArrowheads="1"/>
          </p:cNvSpPr>
          <p:nvPr/>
        </p:nvSpPr>
        <p:spPr bwMode="auto">
          <a:xfrm>
            <a:off x="495300" y="4532313"/>
            <a:ext cx="3159520" cy="33598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sz="1600" b="1">
                <a:solidFill>
                  <a:srgbClr val="0070C0"/>
                </a:solidFill>
                <a:latin typeface="Arial" panose="020B0604020202020204" pitchFamily="34" charset="0"/>
              </a:rPr>
              <a:t>(e) </a:t>
            </a:r>
            <a:r>
              <a:rPr kumimoji="1" lang="zh-CN" altLang="en-US" sz="1600" b="1">
                <a:solidFill>
                  <a:srgbClr val="0070C0"/>
                </a:solidFill>
                <a:latin typeface="Arial" panose="020B0604020202020204" pitchFamily="34" charset="0"/>
              </a:rPr>
              <a:t>网络地址（点分十进制表示）</a:t>
            </a:r>
            <a:endParaRPr kumimoji="1" lang="zh-CN" altLang="en-US" sz="1600" b="1">
              <a:solidFill>
                <a:srgbClr val="0070C0"/>
              </a:solidFill>
              <a:latin typeface="Arial" panose="020B0604020202020204" pitchFamily="34" charset="0"/>
            </a:endParaRPr>
          </a:p>
        </p:txBody>
      </p:sp>
      <p:sp>
        <p:nvSpPr>
          <p:cNvPr id="989215" name="Text Box 31"/>
          <p:cNvSpPr txBox="1">
            <a:spLocks noChangeArrowheads="1"/>
          </p:cNvSpPr>
          <p:nvPr/>
        </p:nvSpPr>
        <p:spPr bwMode="auto">
          <a:xfrm>
            <a:off x="1433520" y="5354638"/>
            <a:ext cx="7188186" cy="1077218"/>
          </a:xfrm>
          <a:prstGeom prst="rect">
            <a:avLst/>
          </a:prstGeom>
          <a:solidFill>
            <a:srgbClr val="FFFF99"/>
          </a:solidFill>
          <a:ln w="9525">
            <a:solidFill>
              <a:srgbClr val="333399"/>
            </a:solidFill>
            <a:miter lim="800000"/>
          </a:ln>
          <a:effectLst>
            <a:outerShdw dist="35921" dir="2700000" algn="ctr" rotWithShape="0">
              <a:schemeClr val="bg2"/>
            </a:outerShdw>
          </a:effectLst>
        </p:spPr>
        <p:txBody>
          <a:bodyPr wrap="none">
            <a:spAutoFit/>
          </a:bodyPr>
          <a:lstStyle/>
          <a:p>
            <a:pPr algn="ctr"/>
            <a:r>
              <a:rPr lang="zh-CN" altLang="en-US" sz="3200" b="1" dirty="0">
                <a:solidFill>
                  <a:schemeClr val="folHlink"/>
                </a:solidFill>
              </a:rPr>
              <a:t>不同的子网掩码得出</a:t>
            </a:r>
            <a:r>
              <a:rPr lang="zh-CN" altLang="en-US" sz="3200" b="1" dirty="0">
                <a:solidFill>
                  <a:schemeClr val="hlink"/>
                </a:solidFill>
              </a:rPr>
              <a:t>相同</a:t>
            </a:r>
            <a:r>
              <a:rPr lang="zh-CN" altLang="en-US" sz="3200" b="1" dirty="0">
                <a:solidFill>
                  <a:schemeClr val="folHlink"/>
                </a:solidFill>
              </a:rPr>
              <a:t>的网络地址。</a:t>
            </a:r>
            <a:endParaRPr lang="zh-CN" altLang="en-US" sz="3200" b="1" dirty="0">
              <a:solidFill>
                <a:schemeClr val="folHlink"/>
              </a:solidFill>
            </a:endParaRPr>
          </a:p>
          <a:p>
            <a:pPr algn="ctr"/>
            <a:r>
              <a:rPr lang="zh-CN" altLang="en-US" sz="3200" b="1" dirty="0">
                <a:solidFill>
                  <a:schemeClr val="folHlink"/>
                </a:solidFill>
              </a:rPr>
              <a:t>但不同的掩码的</a:t>
            </a:r>
            <a:r>
              <a:rPr lang="zh-CN" altLang="en-US" sz="3200" b="1" dirty="0">
                <a:solidFill>
                  <a:schemeClr val="hlink"/>
                </a:solidFill>
              </a:rPr>
              <a:t>效果</a:t>
            </a:r>
            <a:r>
              <a:rPr lang="zh-CN" altLang="en-US" sz="3200" b="1" dirty="0">
                <a:solidFill>
                  <a:schemeClr val="folHlink"/>
                </a:solidFill>
              </a:rPr>
              <a:t>是不同的。</a:t>
            </a:r>
            <a:r>
              <a:rPr lang="zh-CN" altLang="en-US" sz="3200" b="1" dirty="0"/>
              <a:t> </a:t>
            </a:r>
            <a:endParaRPr lang="zh-CN" alt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9192"/>
                                        </p:tgtEl>
                                        <p:attrNameLst>
                                          <p:attrName>style.visibility</p:attrName>
                                        </p:attrNameLst>
                                      </p:cBhvr>
                                      <p:to>
                                        <p:strVal val="visible"/>
                                      </p:to>
                                    </p:set>
                                    <p:animEffect transition="in" filter="blinds(horizontal)">
                                      <p:cBhvr>
                                        <p:cTn id="7" dur="500"/>
                                        <p:tgtEl>
                                          <p:spTgt spid="98919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89193"/>
                                        </p:tgtEl>
                                        <p:attrNameLst>
                                          <p:attrName>style.visibility</p:attrName>
                                        </p:attrNameLst>
                                      </p:cBhvr>
                                      <p:to>
                                        <p:strVal val="visible"/>
                                      </p:to>
                                    </p:set>
                                    <p:animEffect transition="in" filter="blinds(horizontal)">
                                      <p:cBhvr>
                                        <p:cTn id="10" dur="500"/>
                                        <p:tgtEl>
                                          <p:spTgt spid="98919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89201"/>
                                        </p:tgtEl>
                                        <p:attrNameLst>
                                          <p:attrName>style.visibility</p:attrName>
                                        </p:attrNameLst>
                                      </p:cBhvr>
                                      <p:to>
                                        <p:strVal val="visible"/>
                                      </p:to>
                                    </p:set>
                                    <p:animEffect transition="in" filter="blinds(horizontal)">
                                      <p:cBhvr>
                                        <p:cTn id="13" dur="500"/>
                                        <p:tgtEl>
                                          <p:spTgt spid="98920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89202"/>
                                        </p:tgtEl>
                                        <p:attrNameLst>
                                          <p:attrName>style.visibility</p:attrName>
                                        </p:attrNameLst>
                                      </p:cBhvr>
                                      <p:to>
                                        <p:strVal val="visible"/>
                                      </p:to>
                                    </p:set>
                                    <p:animEffect transition="in" filter="blinds(horizontal)">
                                      <p:cBhvr>
                                        <p:cTn id="16" dur="500"/>
                                        <p:tgtEl>
                                          <p:spTgt spid="98920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89211"/>
                                        </p:tgtEl>
                                        <p:attrNameLst>
                                          <p:attrName>style.visibility</p:attrName>
                                        </p:attrNameLst>
                                      </p:cBhvr>
                                      <p:to>
                                        <p:strVal val="visible"/>
                                      </p:to>
                                    </p:set>
                                    <p:animEffect transition="in" filter="blinds(horizontal)">
                                      <p:cBhvr>
                                        <p:cTn id="19" dur="500"/>
                                        <p:tgtEl>
                                          <p:spTgt spid="9892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89186"/>
                                        </p:tgtEl>
                                        <p:attrNameLst>
                                          <p:attrName>style.visibility</p:attrName>
                                        </p:attrNameLst>
                                      </p:cBhvr>
                                      <p:to>
                                        <p:strVal val="visible"/>
                                      </p:to>
                                    </p:set>
                                    <p:animEffect transition="in" filter="blinds(horizontal)">
                                      <p:cBhvr>
                                        <p:cTn id="24" dur="500"/>
                                        <p:tgtEl>
                                          <p:spTgt spid="98918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89207"/>
                                        </p:tgtEl>
                                        <p:attrNameLst>
                                          <p:attrName>style.visibility</p:attrName>
                                        </p:attrNameLst>
                                      </p:cBhvr>
                                      <p:to>
                                        <p:strVal val="visible"/>
                                      </p:to>
                                    </p:set>
                                    <p:animEffect transition="in" filter="blinds(horizontal)">
                                      <p:cBhvr>
                                        <p:cTn id="27" dur="500"/>
                                        <p:tgtEl>
                                          <p:spTgt spid="98920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89208"/>
                                        </p:tgtEl>
                                        <p:attrNameLst>
                                          <p:attrName>style.visibility</p:attrName>
                                        </p:attrNameLst>
                                      </p:cBhvr>
                                      <p:to>
                                        <p:strVal val="visible"/>
                                      </p:to>
                                    </p:set>
                                    <p:animEffect transition="in" filter="blinds(horizontal)">
                                      <p:cBhvr>
                                        <p:cTn id="30" dur="500"/>
                                        <p:tgtEl>
                                          <p:spTgt spid="98920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89209"/>
                                        </p:tgtEl>
                                        <p:attrNameLst>
                                          <p:attrName>style.visibility</p:attrName>
                                        </p:attrNameLst>
                                      </p:cBhvr>
                                      <p:to>
                                        <p:strVal val="visible"/>
                                      </p:to>
                                    </p:set>
                                    <p:animEffect transition="in" filter="blinds(horizontal)">
                                      <p:cBhvr>
                                        <p:cTn id="33" dur="500"/>
                                        <p:tgtEl>
                                          <p:spTgt spid="98920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989210"/>
                                        </p:tgtEl>
                                        <p:attrNameLst>
                                          <p:attrName>style.visibility</p:attrName>
                                        </p:attrNameLst>
                                      </p:cBhvr>
                                      <p:to>
                                        <p:strVal val="visible"/>
                                      </p:to>
                                    </p:set>
                                    <p:animEffect transition="in" filter="blinds(horizontal)">
                                      <p:cBhvr>
                                        <p:cTn id="36" dur="500"/>
                                        <p:tgtEl>
                                          <p:spTgt spid="98921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89212"/>
                                        </p:tgtEl>
                                        <p:attrNameLst>
                                          <p:attrName>style.visibility</p:attrName>
                                        </p:attrNameLst>
                                      </p:cBhvr>
                                      <p:to>
                                        <p:strVal val="visible"/>
                                      </p:to>
                                    </p:set>
                                    <p:animEffect transition="in" filter="blinds(horizontal)">
                                      <p:cBhvr>
                                        <p:cTn id="39" dur="500"/>
                                        <p:tgtEl>
                                          <p:spTgt spid="9892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989195"/>
                                        </p:tgtEl>
                                        <p:attrNameLst>
                                          <p:attrName>style.visibility</p:attrName>
                                        </p:attrNameLst>
                                      </p:cBhvr>
                                      <p:to>
                                        <p:strVal val="visible"/>
                                      </p:to>
                                    </p:set>
                                    <p:animEffect transition="in" filter="blinds(horizontal)">
                                      <p:cBhvr>
                                        <p:cTn id="44" dur="500"/>
                                        <p:tgtEl>
                                          <p:spTgt spid="98919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989189"/>
                                        </p:tgtEl>
                                        <p:attrNameLst>
                                          <p:attrName>style.visibility</p:attrName>
                                        </p:attrNameLst>
                                      </p:cBhvr>
                                      <p:to>
                                        <p:strVal val="visible"/>
                                      </p:to>
                                    </p:set>
                                    <p:animEffect transition="in" filter="blinds(horizontal)">
                                      <p:cBhvr>
                                        <p:cTn id="49" dur="500"/>
                                        <p:tgtEl>
                                          <p:spTgt spid="98918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89190"/>
                                        </p:tgtEl>
                                        <p:attrNameLst>
                                          <p:attrName>style.visibility</p:attrName>
                                        </p:attrNameLst>
                                      </p:cBhvr>
                                      <p:to>
                                        <p:strVal val="visible"/>
                                      </p:to>
                                    </p:set>
                                    <p:animEffect transition="in" filter="blinds(horizontal)">
                                      <p:cBhvr>
                                        <p:cTn id="52" dur="500"/>
                                        <p:tgtEl>
                                          <p:spTgt spid="98919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989196"/>
                                        </p:tgtEl>
                                        <p:attrNameLst>
                                          <p:attrName>style.visibility</p:attrName>
                                        </p:attrNameLst>
                                      </p:cBhvr>
                                      <p:to>
                                        <p:strVal val="visible"/>
                                      </p:to>
                                    </p:set>
                                    <p:animEffect transition="in" filter="blinds(horizontal)">
                                      <p:cBhvr>
                                        <p:cTn id="55" dur="500"/>
                                        <p:tgtEl>
                                          <p:spTgt spid="989196"/>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989197"/>
                                        </p:tgtEl>
                                        <p:attrNameLst>
                                          <p:attrName>style.visibility</p:attrName>
                                        </p:attrNameLst>
                                      </p:cBhvr>
                                      <p:to>
                                        <p:strVal val="visible"/>
                                      </p:to>
                                    </p:set>
                                    <p:animEffect transition="in" filter="blinds(horizontal)">
                                      <p:cBhvr>
                                        <p:cTn id="58" dur="500"/>
                                        <p:tgtEl>
                                          <p:spTgt spid="989197"/>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989198"/>
                                        </p:tgtEl>
                                        <p:attrNameLst>
                                          <p:attrName>style.visibility</p:attrName>
                                        </p:attrNameLst>
                                      </p:cBhvr>
                                      <p:to>
                                        <p:strVal val="visible"/>
                                      </p:to>
                                    </p:set>
                                    <p:animEffect transition="in" filter="blinds(horizontal)">
                                      <p:cBhvr>
                                        <p:cTn id="61" dur="500"/>
                                        <p:tgtEl>
                                          <p:spTgt spid="989198"/>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989199"/>
                                        </p:tgtEl>
                                        <p:attrNameLst>
                                          <p:attrName>style.visibility</p:attrName>
                                        </p:attrNameLst>
                                      </p:cBhvr>
                                      <p:to>
                                        <p:strVal val="visible"/>
                                      </p:to>
                                    </p:set>
                                    <p:animEffect transition="in" filter="blinds(horizontal)">
                                      <p:cBhvr>
                                        <p:cTn id="64" dur="500"/>
                                        <p:tgtEl>
                                          <p:spTgt spid="989199"/>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989206"/>
                                        </p:tgtEl>
                                        <p:attrNameLst>
                                          <p:attrName>style.visibility</p:attrName>
                                        </p:attrNameLst>
                                      </p:cBhvr>
                                      <p:to>
                                        <p:strVal val="visible"/>
                                      </p:to>
                                    </p:set>
                                    <p:animEffect transition="in" filter="blinds(horizontal)">
                                      <p:cBhvr>
                                        <p:cTn id="67" dur="500"/>
                                        <p:tgtEl>
                                          <p:spTgt spid="98920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989213"/>
                                        </p:tgtEl>
                                        <p:attrNameLst>
                                          <p:attrName>style.visibility</p:attrName>
                                        </p:attrNameLst>
                                      </p:cBhvr>
                                      <p:to>
                                        <p:strVal val="visible"/>
                                      </p:to>
                                    </p:set>
                                    <p:animEffect transition="in" filter="blinds(horizontal)">
                                      <p:cBhvr>
                                        <p:cTn id="72" dur="500"/>
                                        <p:tgtEl>
                                          <p:spTgt spid="98921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989188"/>
                                        </p:tgtEl>
                                        <p:attrNameLst>
                                          <p:attrName>style.visibility</p:attrName>
                                        </p:attrNameLst>
                                      </p:cBhvr>
                                      <p:to>
                                        <p:strVal val="visible"/>
                                      </p:to>
                                    </p:set>
                                    <p:animEffect transition="in" filter="blinds(horizontal)">
                                      <p:cBhvr>
                                        <p:cTn id="77" dur="500"/>
                                        <p:tgtEl>
                                          <p:spTgt spid="98918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989205"/>
                                        </p:tgtEl>
                                        <p:attrNameLst>
                                          <p:attrName>style.visibility</p:attrName>
                                        </p:attrNameLst>
                                      </p:cBhvr>
                                      <p:to>
                                        <p:strVal val="visible"/>
                                      </p:to>
                                    </p:set>
                                    <p:animEffect transition="in" filter="blinds(horizontal)">
                                      <p:cBhvr>
                                        <p:cTn id="82" dur="500"/>
                                        <p:tgtEl>
                                          <p:spTgt spid="98920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989214"/>
                                        </p:tgtEl>
                                        <p:attrNameLst>
                                          <p:attrName>style.visibility</p:attrName>
                                        </p:attrNameLst>
                                      </p:cBhvr>
                                      <p:to>
                                        <p:strVal val="visible"/>
                                      </p:to>
                                    </p:set>
                                    <p:animEffect transition="in" filter="blinds(horizontal)">
                                      <p:cBhvr>
                                        <p:cTn id="87" dur="500"/>
                                        <p:tgtEl>
                                          <p:spTgt spid="989214"/>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989203"/>
                                        </p:tgtEl>
                                        <p:attrNameLst>
                                          <p:attrName>style.visibility</p:attrName>
                                        </p:attrNameLst>
                                      </p:cBhvr>
                                      <p:to>
                                        <p:strVal val="visible"/>
                                      </p:to>
                                    </p:set>
                                    <p:animEffect transition="in" filter="blinds(horizontal)">
                                      <p:cBhvr>
                                        <p:cTn id="92" dur="500"/>
                                        <p:tgtEl>
                                          <p:spTgt spid="98920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989204"/>
                                        </p:tgtEl>
                                        <p:attrNameLst>
                                          <p:attrName>style.visibility</p:attrName>
                                        </p:attrNameLst>
                                      </p:cBhvr>
                                      <p:to>
                                        <p:strVal val="visible"/>
                                      </p:to>
                                    </p:set>
                                    <p:animEffect transition="in" filter="blinds(horizontal)">
                                      <p:cBhvr>
                                        <p:cTn id="97" dur="500"/>
                                        <p:tgtEl>
                                          <p:spTgt spid="98920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989215"/>
                                        </p:tgtEl>
                                        <p:attrNameLst>
                                          <p:attrName>style.visibility</p:attrName>
                                        </p:attrNameLst>
                                      </p:cBhvr>
                                      <p:to>
                                        <p:strVal val="visible"/>
                                      </p:to>
                                    </p:set>
                                    <p:animEffect transition="in" filter="blinds(horizontal)">
                                      <p:cBhvr>
                                        <p:cTn id="102" dur="500"/>
                                        <p:tgtEl>
                                          <p:spTgt spid="989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188" grpId="0"/>
      <p:bldP spid="989189" grpId="0" animBg="1"/>
      <p:bldP spid="989190" grpId="0"/>
      <p:bldP spid="989186" grpId="0" animBg="1"/>
      <p:bldP spid="989192" grpId="0" animBg="1"/>
      <p:bldP spid="989193" grpId="0"/>
      <p:bldP spid="989195" grpId="0"/>
      <p:bldP spid="989196" grpId="0" animBg="1"/>
      <p:bldP spid="989197" grpId="0" animBg="1"/>
      <p:bldP spid="989198" grpId="0" animBg="1"/>
      <p:bldP spid="989199" grpId="0"/>
      <p:bldP spid="989201" grpId="0"/>
      <p:bldP spid="989202" grpId="0"/>
      <p:bldP spid="989203" grpId="0"/>
      <p:bldP spid="989204" grpId="0"/>
      <p:bldP spid="989205" grpId="0"/>
      <p:bldP spid="989206" grpId="0" animBg="1"/>
      <p:bldP spid="989207" grpId="0"/>
      <p:bldP spid="989208" grpId="0" animBg="1"/>
      <p:bldP spid="989209" grpId="0"/>
      <p:bldP spid="989210" grpId="0"/>
      <p:bldP spid="989211" grpId="0" animBg="1"/>
      <p:bldP spid="989212" grpId="0"/>
      <p:bldP spid="989213" grpId="0"/>
      <p:bldP spid="989214" grpId="0"/>
      <p:bldP spid="9892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3026" name="Freeform 2"/>
          <p:cNvSpPr/>
          <p:nvPr/>
        </p:nvSpPr>
        <p:spPr bwMode="auto">
          <a:xfrm>
            <a:off x="2549525" y="2044700"/>
            <a:ext cx="1681163" cy="1819275"/>
          </a:xfrm>
          <a:custGeom>
            <a:avLst/>
            <a:gdLst/>
            <a:ahLst/>
            <a:cxnLst>
              <a:cxn ang="0">
                <a:pos x="5" y="1146"/>
              </a:cxn>
              <a:cxn ang="0">
                <a:pos x="1048" y="0"/>
              </a:cxn>
              <a:cxn ang="0">
                <a:pos x="1059" y="880"/>
              </a:cxn>
              <a:cxn ang="0">
                <a:pos x="0" y="1111"/>
              </a:cxn>
            </a:cxnLst>
            <a:rect l="0" t="0" r="r" b="b"/>
            <a:pathLst>
              <a:path w="1059" h="1146">
                <a:moveTo>
                  <a:pt x="5" y="1146"/>
                </a:moveTo>
                <a:lnTo>
                  <a:pt x="1048" y="0"/>
                </a:lnTo>
                <a:lnTo>
                  <a:pt x="1059" y="880"/>
                </a:lnTo>
                <a:lnTo>
                  <a:pt x="0" y="1111"/>
                </a:lnTo>
              </a:path>
            </a:pathLst>
          </a:custGeom>
          <a:gradFill rotWithShape="1">
            <a:gsLst>
              <a:gs pos="0">
                <a:srgbClr val="FFFF99">
                  <a:gamma/>
                  <a:shade val="72549"/>
                  <a:invGamma/>
                </a:srgbClr>
              </a:gs>
              <a:gs pos="100000">
                <a:srgbClr val="FFFF99"/>
              </a:gs>
            </a:gsLst>
            <a:lin ang="0" scaled="1"/>
          </a:gradFill>
          <a:ln w="9525">
            <a:noFill/>
            <a:round/>
          </a:ln>
          <a:effectLst/>
        </p:spPr>
        <p:txBody>
          <a:bodyPr/>
          <a:lstStyle/>
          <a:p>
            <a:endParaRPr lang="zh-CN" altLang="en-US"/>
          </a:p>
        </p:txBody>
      </p:sp>
      <p:sp>
        <p:nvSpPr>
          <p:cNvPr id="513027" name="Text Box 3"/>
          <p:cNvSpPr txBox="1">
            <a:spLocks noChangeArrowheads="1"/>
          </p:cNvSpPr>
          <p:nvPr/>
        </p:nvSpPr>
        <p:spPr bwMode="auto">
          <a:xfrm>
            <a:off x="1116013" y="3098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a:t>
            </a:r>
            <a:endParaRPr kumimoji="1" lang="en-US" altLang="zh-CN" sz="1800">
              <a:solidFill>
                <a:srgbClr val="333399"/>
              </a:solidFill>
              <a:latin typeface="Arial" panose="020B0604020202020204" pitchFamily="34" charset="0"/>
            </a:endParaRPr>
          </a:p>
        </p:txBody>
      </p:sp>
      <p:sp>
        <p:nvSpPr>
          <p:cNvPr id="513028" name="Text Box 4"/>
          <p:cNvSpPr txBox="1">
            <a:spLocks noChangeArrowheads="1"/>
          </p:cNvSpPr>
          <p:nvPr/>
        </p:nvSpPr>
        <p:spPr bwMode="auto">
          <a:xfrm>
            <a:off x="2549525" y="3127375"/>
            <a:ext cx="3111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3029" name="Group 5"/>
          <p:cNvGraphicFramePr>
            <a:graphicFrameLocks noGrp="1"/>
          </p:cNvGraphicFramePr>
          <p:nvPr/>
        </p:nvGraphicFramePr>
        <p:xfrm>
          <a:off x="4230688" y="2052638"/>
          <a:ext cx="4645025" cy="1376553"/>
        </p:xfrm>
        <a:graphic>
          <a:graphicData uri="http://schemas.openxmlformats.org/drawingml/2006/table">
            <a:tbl>
              <a:tblPr/>
              <a:tblGrid>
                <a:gridCol w="1668462"/>
                <a:gridCol w="1998663"/>
                <a:gridCol w="977900"/>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目的网络地址</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子网掩码</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下一跳</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128.30.36.0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R</a:t>
                      </a:r>
                      <a:r>
                        <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rPr>
                        <a:t>2</a:t>
                      </a:r>
                      <a:endPar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513043" name="Line 19"/>
          <p:cNvSpPr>
            <a:spLocks noChangeShapeType="1"/>
          </p:cNvSpPr>
          <p:nvPr/>
        </p:nvSpPr>
        <p:spPr bwMode="auto">
          <a:xfrm>
            <a:off x="2522538" y="3105150"/>
            <a:ext cx="1587" cy="703263"/>
          </a:xfrm>
          <a:prstGeom prst="line">
            <a:avLst/>
          </a:prstGeom>
          <a:noFill/>
          <a:ln w="28575">
            <a:solidFill>
              <a:srgbClr val="333399"/>
            </a:solidFill>
            <a:round/>
          </a:ln>
          <a:effectLst/>
        </p:spPr>
        <p:txBody>
          <a:bodyPr/>
          <a:lstStyle/>
          <a:p>
            <a:endParaRPr lang="zh-CN" altLang="en-US"/>
          </a:p>
        </p:txBody>
      </p:sp>
      <p:sp>
        <p:nvSpPr>
          <p:cNvPr id="513044" name="Line 20"/>
          <p:cNvSpPr>
            <a:spLocks noChangeShapeType="1"/>
          </p:cNvSpPr>
          <p:nvPr/>
        </p:nvSpPr>
        <p:spPr bwMode="auto">
          <a:xfrm>
            <a:off x="314325" y="3087688"/>
            <a:ext cx="1588" cy="569912"/>
          </a:xfrm>
          <a:prstGeom prst="line">
            <a:avLst/>
          </a:prstGeom>
          <a:noFill/>
          <a:ln w="28575">
            <a:solidFill>
              <a:srgbClr val="333399"/>
            </a:solidFill>
            <a:round/>
          </a:ln>
          <a:effectLst/>
        </p:spPr>
        <p:txBody>
          <a:bodyPr/>
          <a:lstStyle/>
          <a:p>
            <a:endParaRPr lang="zh-CN" altLang="en-US"/>
          </a:p>
        </p:txBody>
      </p:sp>
      <p:sp>
        <p:nvSpPr>
          <p:cNvPr id="513045" name="Line 21"/>
          <p:cNvSpPr>
            <a:spLocks noChangeShapeType="1"/>
          </p:cNvSpPr>
          <p:nvPr/>
        </p:nvSpPr>
        <p:spPr bwMode="auto">
          <a:xfrm>
            <a:off x="34925" y="3105150"/>
            <a:ext cx="3816350" cy="0"/>
          </a:xfrm>
          <a:prstGeom prst="line">
            <a:avLst/>
          </a:prstGeom>
          <a:noFill/>
          <a:ln w="28575">
            <a:solidFill>
              <a:srgbClr val="333399"/>
            </a:solidFill>
            <a:round/>
          </a:ln>
          <a:effectLst/>
        </p:spPr>
        <p:txBody>
          <a:bodyPr/>
          <a:lstStyle/>
          <a:p>
            <a:endParaRPr lang="zh-CN" altLang="en-US"/>
          </a:p>
        </p:txBody>
      </p:sp>
      <p:sp>
        <p:nvSpPr>
          <p:cNvPr id="513046" name="Line 22"/>
          <p:cNvSpPr>
            <a:spLocks noChangeShapeType="1"/>
          </p:cNvSpPr>
          <p:nvPr/>
        </p:nvSpPr>
        <p:spPr bwMode="auto">
          <a:xfrm>
            <a:off x="481013" y="2535238"/>
            <a:ext cx="1587" cy="569912"/>
          </a:xfrm>
          <a:prstGeom prst="line">
            <a:avLst/>
          </a:prstGeom>
          <a:noFill/>
          <a:ln w="28575">
            <a:solidFill>
              <a:srgbClr val="333399"/>
            </a:solidFill>
            <a:round/>
          </a:ln>
          <a:effectLst/>
        </p:spPr>
        <p:txBody>
          <a:bodyPr/>
          <a:lstStyle/>
          <a:p>
            <a:endParaRPr lang="zh-CN" altLang="en-US"/>
          </a:p>
        </p:txBody>
      </p:sp>
      <p:pic>
        <p:nvPicPr>
          <p:cNvPr id="513047" name="Picture 23"/>
          <p:cNvPicPr>
            <a:picLocks noChangeArrowheads="1"/>
          </p:cNvPicPr>
          <p:nvPr/>
        </p:nvPicPr>
        <p:blipFill>
          <a:blip r:embed="rId1" cstate="print"/>
          <a:srcRect/>
          <a:stretch>
            <a:fillRect/>
          </a:stretch>
        </p:blipFill>
        <p:spPr bwMode="auto">
          <a:xfrm>
            <a:off x="309563" y="2276475"/>
            <a:ext cx="398462" cy="473075"/>
          </a:xfrm>
          <a:prstGeom prst="rect">
            <a:avLst/>
          </a:prstGeom>
          <a:noFill/>
          <a:ln w="9525">
            <a:noFill/>
            <a:miter lim="800000"/>
            <a:headEnd/>
            <a:tailEnd/>
          </a:ln>
          <a:effectLst/>
        </p:spPr>
      </p:pic>
      <p:sp>
        <p:nvSpPr>
          <p:cNvPr id="513048" name="Text Box 24"/>
          <p:cNvSpPr txBox="1">
            <a:spLocks noChangeArrowheads="1"/>
          </p:cNvSpPr>
          <p:nvPr/>
        </p:nvSpPr>
        <p:spPr bwMode="auto">
          <a:xfrm>
            <a:off x="-36513" y="1922463"/>
            <a:ext cx="1517651"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a:t>
            </a:r>
            <a:endParaRPr kumimoji="1" lang="en-US" altLang="zh-CN" sz="1800">
              <a:solidFill>
                <a:srgbClr val="333399"/>
              </a:solidFill>
              <a:latin typeface="Arial" panose="020B0604020202020204" pitchFamily="34" charset="0"/>
            </a:endParaRPr>
          </a:p>
        </p:txBody>
      </p:sp>
      <p:sp>
        <p:nvSpPr>
          <p:cNvPr id="513049" name="Text Box 25"/>
          <p:cNvSpPr txBox="1">
            <a:spLocks noChangeArrowheads="1"/>
          </p:cNvSpPr>
          <p:nvPr/>
        </p:nvSpPr>
        <p:spPr bwMode="auto">
          <a:xfrm>
            <a:off x="-36513" y="22891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3050" name="Text Box 26"/>
          <p:cNvSpPr txBox="1">
            <a:spLocks noChangeArrowheads="1"/>
          </p:cNvSpPr>
          <p:nvPr/>
        </p:nvSpPr>
        <p:spPr bwMode="auto">
          <a:xfrm>
            <a:off x="250825" y="2189163"/>
            <a:ext cx="3494088" cy="915987"/>
          </a:xfrm>
          <a:prstGeom prst="rect">
            <a:avLst/>
          </a:prstGeom>
          <a:noFill/>
          <a:ln w="9525">
            <a:noFill/>
            <a:miter lim="800000"/>
          </a:ln>
          <a:effectLst/>
        </p:spPr>
        <p:txBody>
          <a:bodyPr>
            <a:spAutoFit/>
          </a:bodyPr>
          <a:lstStyle/>
          <a:p>
            <a:pPr algn="ctr"/>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endParaRPr kumimoji="1" lang="zh-CN" altLang="en-US" sz="1800">
              <a:solidFill>
                <a:srgbClr val="333399"/>
              </a:solidFill>
              <a:latin typeface="Arial" panose="020B0604020202020204" pitchFamily="34" charset="0"/>
            </a:endParaRPr>
          </a:p>
          <a:p>
            <a:pPr algn="ctr"/>
            <a:r>
              <a:rPr kumimoji="1" lang="zh-CN" altLang="en-US" sz="1800">
                <a:solidFill>
                  <a:srgbClr val="333399"/>
                </a:solidFill>
                <a:latin typeface="Arial" panose="020B0604020202020204" pitchFamily="34" charset="0"/>
              </a:rPr>
              <a:t>    </a:t>
            </a:r>
            <a:r>
              <a:rPr kumimoji="1" lang="zh-CN" altLang="en-US" sz="1800">
                <a:solidFill>
                  <a:schemeClr val="hlink"/>
                </a:solidFill>
                <a:latin typeface="Arial" panose="020B0604020202020204" pitchFamily="34" charset="0"/>
              </a:rPr>
              <a:t>网络地址 </a:t>
            </a:r>
            <a:r>
              <a:rPr kumimoji="1" lang="en-US" altLang="zh-CN" sz="1800">
                <a:solidFill>
                  <a:schemeClr val="hlink"/>
                </a:solidFill>
                <a:latin typeface="Arial" panose="020B0604020202020204" pitchFamily="34" charset="0"/>
              </a:rPr>
              <a:t>128.30.33.0</a:t>
            </a:r>
            <a:endParaRPr kumimoji="1" lang="en-US" altLang="zh-CN" sz="1800">
              <a:solidFill>
                <a:schemeClr val="hlink"/>
              </a:solidFill>
              <a:latin typeface="Arial" panose="020B0604020202020204" pitchFamily="34" charset="0"/>
            </a:endParaRPr>
          </a:p>
          <a:p>
            <a:pPr algn="ctr"/>
            <a:r>
              <a:rPr kumimoji="1" lang="en-US" altLang="zh-CN" sz="1800">
                <a:solidFill>
                  <a:srgbClr val="333399"/>
                </a:solidFill>
                <a:latin typeface="Arial" panose="020B0604020202020204" pitchFamily="34" charset="0"/>
              </a:rPr>
              <a:t>     </a:t>
            </a:r>
            <a:r>
              <a:rPr kumimoji="1" lang="zh-CN" altLang="en-US" sz="1800">
                <a:solidFill>
                  <a:schemeClr val="hlink"/>
                </a:solidFill>
                <a:latin typeface="Arial" panose="020B0604020202020204" pitchFamily="34" charset="0"/>
              </a:rPr>
              <a:t>子网掩码 </a:t>
            </a:r>
            <a:r>
              <a:rPr kumimoji="1" lang="en-US" altLang="zh-CN" sz="1800">
                <a:solidFill>
                  <a:schemeClr val="hlink"/>
                </a:solidFill>
                <a:latin typeface="Arial" panose="020B0604020202020204" pitchFamily="34" charset="0"/>
              </a:rPr>
              <a:t>255.255.255.128</a:t>
            </a:r>
            <a:endParaRPr kumimoji="1" lang="en-US" altLang="zh-CN" sz="1800">
              <a:solidFill>
                <a:schemeClr val="hlink"/>
              </a:solidFill>
              <a:latin typeface="Arial" panose="020B0604020202020204" pitchFamily="34" charset="0"/>
            </a:endParaRPr>
          </a:p>
        </p:txBody>
      </p:sp>
      <p:sp>
        <p:nvSpPr>
          <p:cNvPr id="513051" name="Line 27"/>
          <p:cNvSpPr>
            <a:spLocks noChangeShapeType="1"/>
          </p:cNvSpPr>
          <p:nvPr/>
        </p:nvSpPr>
        <p:spPr bwMode="auto">
          <a:xfrm>
            <a:off x="1628775" y="5011738"/>
            <a:ext cx="1588" cy="703262"/>
          </a:xfrm>
          <a:prstGeom prst="line">
            <a:avLst/>
          </a:prstGeom>
          <a:noFill/>
          <a:ln w="28575">
            <a:solidFill>
              <a:srgbClr val="333399"/>
            </a:solidFill>
            <a:round/>
          </a:ln>
          <a:effectLst/>
        </p:spPr>
        <p:txBody>
          <a:bodyPr/>
          <a:lstStyle/>
          <a:p>
            <a:endParaRPr lang="zh-CN" altLang="en-US"/>
          </a:p>
        </p:txBody>
      </p:sp>
      <p:sp>
        <p:nvSpPr>
          <p:cNvPr id="513052" name="Line 28"/>
          <p:cNvSpPr>
            <a:spLocks noChangeShapeType="1"/>
          </p:cNvSpPr>
          <p:nvPr/>
        </p:nvSpPr>
        <p:spPr bwMode="auto">
          <a:xfrm>
            <a:off x="6156325" y="4400550"/>
            <a:ext cx="1588" cy="569913"/>
          </a:xfrm>
          <a:prstGeom prst="line">
            <a:avLst/>
          </a:prstGeom>
          <a:noFill/>
          <a:ln w="28575">
            <a:solidFill>
              <a:srgbClr val="333399"/>
            </a:solidFill>
            <a:round/>
          </a:ln>
          <a:effectLst/>
        </p:spPr>
        <p:txBody>
          <a:bodyPr/>
          <a:lstStyle/>
          <a:p>
            <a:endParaRPr lang="zh-CN" altLang="en-US"/>
          </a:p>
        </p:txBody>
      </p:sp>
      <p:sp>
        <p:nvSpPr>
          <p:cNvPr id="513053" name="Line 29"/>
          <p:cNvSpPr>
            <a:spLocks noChangeShapeType="1"/>
          </p:cNvSpPr>
          <p:nvPr/>
        </p:nvSpPr>
        <p:spPr bwMode="auto">
          <a:xfrm>
            <a:off x="833438" y="5708650"/>
            <a:ext cx="1587" cy="569913"/>
          </a:xfrm>
          <a:prstGeom prst="line">
            <a:avLst/>
          </a:prstGeom>
          <a:noFill/>
          <a:ln w="28575">
            <a:solidFill>
              <a:srgbClr val="333399"/>
            </a:solidFill>
            <a:round/>
          </a:ln>
          <a:effectLst/>
        </p:spPr>
        <p:txBody>
          <a:bodyPr/>
          <a:lstStyle/>
          <a:p>
            <a:endParaRPr lang="zh-CN" altLang="en-US"/>
          </a:p>
        </p:txBody>
      </p:sp>
      <p:sp>
        <p:nvSpPr>
          <p:cNvPr id="513054" name="Line 30"/>
          <p:cNvSpPr>
            <a:spLocks noChangeShapeType="1"/>
          </p:cNvSpPr>
          <p:nvPr/>
        </p:nvSpPr>
        <p:spPr bwMode="auto">
          <a:xfrm>
            <a:off x="1628775" y="4400550"/>
            <a:ext cx="1588" cy="703263"/>
          </a:xfrm>
          <a:prstGeom prst="line">
            <a:avLst/>
          </a:prstGeom>
          <a:noFill/>
          <a:ln w="28575">
            <a:solidFill>
              <a:srgbClr val="333399"/>
            </a:solidFill>
            <a:round/>
          </a:ln>
          <a:effectLst/>
        </p:spPr>
        <p:txBody>
          <a:bodyPr/>
          <a:lstStyle/>
          <a:p>
            <a:endParaRPr lang="zh-CN" altLang="en-US"/>
          </a:p>
        </p:txBody>
      </p:sp>
      <p:sp>
        <p:nvSpPr>
          <p:cNvPr id="513055" name="Line 31"/>
          <p:cNvSpPr>
            <a:spLocks noChangeShapeType="1"/>
          </p:cNvSpPr>
          <p:nvPr/>
        </p:nvSpPr>
        <p:spPr bwMode="auto">
          <a:xfrm>
            <a:off x="2528888" y="3676650"/>
            <a:ext cx="1587" cy="703263"/>
          </a:xfrm>
          <a:prstGeom prst="line">
            <a:avLst/>
          </a:prstGeom>
          <a:noFill/>
          <a:ln w="28575">
            <a:solidFill>
              <a:srgbClr val="333399"/>
            </a:solidFill>
            <a:round/>
          </a:ln>
          <a:effectLst/>
        </p:spPr>
        <p:txBody>
          <a:bodyPr/>
          <a:lstStyle/>
          <a:p>
            <a:endParaRPr lang="zh-CN" altLang="en-US"/>
          </a:p>
        </p:txBody>
      </p:sp>
      <p:pic>
        <p:nvPicPr>
          <p:cNvPr id="513056" name="Picture 32"/>
          <p:cNvPicPr>
            <a:picLocks noChangeArrowheads="1"/>
          </p:cNvPicPr>
          <p:nvPr/>
        </p:nvPicPr>
        <p:blipFill>
          <a:blip r:embed="rId1" cstate="print"/>
          <a:srcRect/>
          <a:stretch>
            <a:fillRect/>
          </a:stretch>
        </p:blipFill>
        <p:spPr bwMode="auto">
          <a:xfrm>
            <a:off x="658813" y="6018213"/>
            <a:ext cx="398462" cy="471487"/>
          </a:xfrm>
          <a:prstGeom prst="rect">
            <a:avLst/>
          </a:prstGeom>
          <a:noFill/>
          <a:ln w="9525">
            <a:noFill/>
            <a:miter lim="800000"/>
            <a:headEnd/>
            <a:tailEnd/>
          </a:ln>
          <a:effectLst/>
        </p:spPr>
      </p:pic>
      <p:pic>
        <p:nvPicPr>
          <p:cNvPr id="513057" name="Picture 33"/>
          <p:cNvPicPr>
            <a:picLocks noChangeArrowheads="1"/>
          </p:cNvPicPr>
          <p:nvPr/>
        </p:nvPicPr>
        <p:blipFill>
          <a:blip r:embed="rId1" cstate="print"/>
          <a:srcRect/>
          <a:stretch>
            <a:fillRect/>
          </a:stretch>
        </p:blipFill>
        <p:spPr bwMode="auto">
          <a:xfrm>
            <a:off x="104775" y="3413125"/>
            <a:ext cx="398463" cy="471488"/>
          </a:xfrm>
          <a:prstGeom prst="rect">
            <a:avLst/>
          </a:prstGeom>
          <a:noFill/>
          <a:ln w="9525">
            <a:noFill/>
            <a:miter lim="800000"/>
            <a:headEnd/>
            <a:tailEnd/>
          </a:ln>
          <a:effectLst/>
        </p:spPr>
      </p:pic>
      <p:grpSp>
        <p:nvGrpSpPr>
          <p:cNvPr id="2" name="Group 34"/>
          <p:cNvGrpSpPr/>
          <p:nvPr/>
        </p:nvGrpSpPr>
        <p:grpSpPr bwMode="auto">
          <a:xfrm>
            <a:off x="2268538" y="3459163"/>
            <a:ext cx="612775" cy="460375"/>
            <a:chOff x="864" y="1824"/>
            <a:chExt cx="432" cy="288"/>
          </a:xfrm>
        </p:grpSpPr>
        <p:pic>
          <p:nvPicPr>
            <p:cNvPr id="513059" name="Picture 35"/>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3060" name="Picture 36"/>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pic>
        <p:nvPicPr>
          <p:cNvPr id="513061" name="Picture 37"/>
          <p:cNvPicPr>
            <a:picLocks noChangeArrowheads="1"/>
          </p:cNvPicPr>
          <p:nvPr/>
        </p:nvPicPr>
        <p:blipFill>
          <a:blip r:embed="rId1" cstate="print"/>
          <a:srcRect/>
          <a:stretch>
            <a:fillRect/>
          </a:stretch>
        </p:blipFill>
        <p:spPr bwMode="auto">
          <a:xfrm>
            <a:off x="5991225" y="4779963"/>
            <a:ext cx="398463" cy="471487"/>
          </a:xfrm>
          <a:prstGeom prst="rect">
            <a:avLst/>
          </a:prstGeom>
          <a:noFill/>
          <a:ln w="9525">
            <a:noFill/>
            <a:miter lim="800000"/>
            <a:headEnd/>
            <a:tailEnd/>
          </a:ln>
          <a:effectLst/>
        </p:spPr>
      </p:pic>
      <p:sp>
        <p:nvSpPr>
          <p:cNvPr id="513062" name="Line 38"/>
          <p:cNvSpPr>
            <a:spLocks noChangeShapeType="1"/>
          </p:cNvSpPr>
          <p:nvPr/>
        </p:nvSpPr>
        <p:spPr bwMode="auto">
          <a:xfrm>
            <a:off x="935038" y="4379913"/>
            <a:ext cx="6948487" cy="1587"/>
          </a:xfrm>
          <a:prstGeom prst="line">
            <a:avLst/>
          </a:prstGeom>
          <a:noFill/>
          <a:ln w="28575">
            <a:solidFill>
              <a:srgbClr val="333399"/>
            </a:solidFill>
            <a:round/>
          </a:ln>
          <a:effectLst/>
        </p:spPr>
        <p:txBody>
          <a:bodyPr/>
          <a:lstStyle/>
          <a:p>
            <a:endParaRPr lang="zh-CN" altLang="en-US"/>
          </a:p>
        </p:txBody>
      </p:sp>
      <p:sp>
        <p:nvSpPr>
          <p:cNvPr id="513063" name="Line 39"/>
          <p:cNvSpPr>
            <a:spLocks noChangeShapeType="1"/>
          </p:cNvSpPr>
          <p:nvPr/>
        </p:nvSpPr>
        <p:spPr bwMode="auto">
          <a:xfrm>
            <a:off x="520700" y="5729288"/>
            <a:ext cx="7835900" cy="1587"/>
          </a:xfrm>
          <a:prstGeom prst="line">
            <a:avLst/>
          </a:prstGeom>
          <a:noFill/>
          <a:ln w="28575">
            <a:solidFill>
              <a:srgbClr val="333399"/>
            </a:solidFill>
            <a:round/>
          </a:ln>
          <a:effectLst/>
        </p:spPr>
        <p:txBody>
          <a:bodyPr/>
          <a:lstStyle/>
          <a:p>
            <a:endParaRPr lang="zh-CN" altLang="en-US"/>
          </a:p>
        </p:txBody>
      </p:sp>
      <p:sp>
        <p:nvSpPr>
          <p:cNvPr id="513064" name="Text Box 40"/>
          <p:cNvSpPr txBox="1">
            <a:spLocks noChangeArrowheads="1"/>
          </p:cNvSpPr>
          <p:nvPr/>
        </p:nvSpPr>
        <p:spPr bwMode="auto">
          <a:xfrm>
            <a:off x="839788" y="38909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128.30.33.130</a:t>
            </a:r>
            <a:endParaRPr kumimoji="1" lang="en-US" altLang="zh-CN" sz="1800">
              <a:solidFill>
                <a:srgbClr val="333399"/>
              </a:solidFill>
              <a:latin typeface="Arial" panose="020B0604020202020204" pitchFamily="34" charset="0"/>
            </a:endParaRPr>
          </a:p>
        </p:txBody>
      </p:sp>
      <p:grpSp>
        <p:nvGrpSpPr>
          <p:cNvPr id="3" name="Group 41"/>
          <p:cNvGrpSpPr/>
          <p:nvPr/>
        </p:nvGrpSpPr>
        <p:grpSpPr bwMode="auto">
          <a:xfrm>
            <a:off x="2914650" y="1628775"/>
            <a:ext cx="5765800" cy="2274888"/>
            <a:chOff x="1836" y="1026"/>
            <a:chExt cx="3632" cy="1433"/>
          </a:xfrm>
        </p:grpSpPr>
        <p:sp>
          <p:nvSpPr>
            <p:cNvPr id="513066" name="Text Box 42"/>
            <p:cNvSpPr txBox="1">
              <a:spLocks noChangeArrowheads="1"/>
            </p:cNvSpPr>
            <p:nvPr/>
          </p:nvSpPr>
          <p:spPr bwMode="auto">
            <a:xfrm>
              <a:off x="2894" y="1026"/>
              <a:ext cx="2574" cy="250"/>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513067" name="Text Box 43"/>
            <p:cNvSpPr txBox="1">
              <a:spLocks noChangeArrowheads="1"/>
            </p:cNvSpPr>
            <p:nvPr/>
          </p:nvSpPr>
          <p:spPr bwMode="auto">
            <a:xfrm>
              <a:off x="1836" y="2228"/>
              <a:ext cx="273" cy="231"/>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grpSp>
      <p:sp>
        <p:nvSpPr>
          <p:cNvPr id="513068" name="Text Box 44"/>
          <p:cNvSpPr txBox="1">
            <a:spLocks noChangeArrowheads="1"/>
          </p:cNvSpPr>
          <p:nvPr/>
        </p:nvSpPr>
        <p:spPr bwMode="auto">
          <a:xfrm>
            <a:off x="2533650" y="389731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3069" name="Line 45"/>
          <p:cNvSpPr>
            <a:spLocks noChangeShapeType="1"/>
          </p:cNvSpPr>
          <p:nvPr/>
        </p:nvSpPr>
        <p:spPr bwMode="auto">
          <a:xfrm>
            <a:off x="4019550" y="4400550"/>
            <a:ext cx="1588" cy="569913"/>
          </a:xfrm>
          <a:prstGeom prst="line">
            <a:avLst/>
          </a:prstGeom>
          <a:noFill/>
          <a:ln w="28575">
            <a:solidFill>
              <a:srgbClr val="333399"/>
            </a:solidFill>
            <a:round/>
          </a:ln>
          <a:effectLst/>
        </p:spPr>
        <p:txBody>
          <a:bodyPr/>
          <a:lstStyle/>
          <a:p>
            <a:endParaRPr lang="zh-CN" altLang="en-US"/>
          </a:p>
        </p:txBody>
      </p:sp>
      <p:grpSp>
        <p:nvGrpSpPr>
          <p:cNvPr id="4" name="Group 46"/>
          <p:cNvGrpSpPr/>
          <p:nvPr/>
        </p:nvGrpSpPr>
        <p:grpSpPr bwMode="auto">
          <a:xfrm>
            <a:off x="1368425" y="4843463"/>
            <a:ext cx="612775" cy="460375"/>
            <a:chOff x="864" y="1824"/>
            <a:chExt cx="432" cy="288"/>
          </a:xfrm>
        </p:grpSpPr>
        <p:pic>
          <p:nvPicPr>
            <p:cNvPr id="513071" name="Picture 47"/>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3072" name="Picture 48"/>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sp>
        <p:nvSpPr>
          <p:cNvPr id="513073" name="Text Box 49"/>
          <p:cNvSpPr txBox="1">
            <a:spLocks noChangeArrowheads="1"/>
          </p:cNvSpPr>
          <p:nvPr/>
        </p:nvSpPr>
        <p:spPr bwMode="auto">
          <a:xfrm>
            <a:off x="971550" y="4826000"/>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3074" name="Line 50"/>
          <p:cNvSpPr>
            <a:spLocks noChangeShapeType="1"/>
          </p:cNvSpPr>
          <p:nvPr/>
        </p:nvSpPr>
        <p:spPr bwMode="auto">
          <a:xfrm>
            <a:off x="2217738" y="5707063"/>
            <a:ext cx="1587" cy="569912"/>
          </a:xfrm>
          <a:prstGeom prst="line">
            <a:avLst/>
          </a:prstGeom>
          <a:noFill/>
          <a:ln w="28575">
            <a:solidFill>
              <a:srgbClr val="333399"/>
            </a:solidFill>
            <a:round/>
          </a:ln>
          <a:effectLst/>
        </p:spPr>
        <p:txBody>
          <a:bodyPr/>
          <a:lstStyle/>
          <a:p>
            <a:endParaRPr lang="zh-CN" altLang="en-US"/>
          </a:p>
        </p:txBody>
      </p:sp>
      <p:pic>
        <p:nvPicPr>
          <p:cNvPr id="513075" name="Picture 51"/>
          <p:cNvPicPr>
            <a:picLocks noChangeArrowheads="1"/>
          </p:cNvPicPr>
          <p:nvPr/>
        </p:nvPicPr>
        <p:blipFill>
          <a:blip r:embed="rId1" cstate="print"/>
          <a:srcRect/>
          <a:stretch>
            <a:fillRect/>
          </a:stretch>
        </p:blipFill>
        <p:spPr bwMode="auto">
          <a:xfrm>
            <a:off x="3844925" y="4784725"/>
            <a:ext cx="398463" cy="471488"/>
          </a:xfrm>
          <a:prstGeom prst="rect">
            <a:avLst/>
          </a:prstGeom>
          <a:noFill/>
          <a:ln w="9525">
            <a:noFill/>
            <a:miter lim="800000"/>
            <a:headEnd/>
            <a:tailEnd/>
          </a:ln>
          <a:effectLst/>
        </p:spPr>
      </p:pic>
      <p:sp>
        <p:nvSpPr>
          <p:cNvPr id="513076" name="Text Box 52"/>
          <p:cNvSpPr txBox="1">
            <a:spLocks noChangeArrowheads="1"/>
          </p:cNvSpPr>
          <p:nvPr/>
        </p:nvSpPr>
        <p:spPr bwMode="auto">
          <a:xfrm>
            <a:off x="3951288" y="3681413"/>
            <a:ext cx="4581525" cy="701675"/>
          </a:xfrm>
          <a:prstGeom prst="rect">
            <a:avLst/>
          </a:prstGeom>
          <a:noFill/>
          <a:ln w="9525">
            <a:noFill/>
            <a:miter lim="800000"/>
          </a:ln>
          <a:effectLst/>
        </p:spPr>
        <p:txBody>
          <a:bodyPr>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a:t>
            </a:r>
            <a:r>
              <a:rPr kumimoji="1" lang="zh-CN" altLang="en-US" sz="1800">
                <a:solidFill>
                  <a:schemeClr val="hlink"/>
                </a:solidFill>
                <a:latin typeface="Arial" panose="020B0604020202020204" pitchFamily="34" charset="0"/>
              </a:rPr>
              <a:t>网络地址 </a:t>
            </a:r>
            <a:r>
              <a:rPr kumimoji="1" lang="en-US" altLang="zh-CN" sz="1800">
                <a:solidFill>
                  <a:schemeClr val="hlink"/>
                </a:solidFill>
                <a:latin typeface="Arial" panose="020B0604020202020204" pitchFamily="34" charset="0"/>
              </a:rPr>
              <a:t>128.30.33.128</a:t>
            </a:r>
            <a:endParaRPr kumimoji="1" lang="en-US" altLang="zh-CN" sz="1800">
              <a:solidFill>
                <a:schemeClr val="hlink"/>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chemeClr val="hlink"/>
                </a:solidFill>
                <a:latin typeface="Arial" panose="020B0604020202020204" pitchFamily="34" charset="0"/>
              </a:rPr>
              <a:t>子网掩码 </a:t>
            </a:r>
            <a:r>
              <a:rPr kumimoji="1" lang="en-US" altLang="zh-CN" sz="2000">
                <a:solidFill>
                  <a:schemeClr val="hlink"/>
                </a:solidFill>
                <a:latin typeface="Arial" panose="020B0604020202020204" pitchFamily="34" charset="0"/>
              </a:rPr>
              <a:t>255.255.255.128</a:t>
            </a:r>
            <a:endParaRPr kumimoji="1" lang="en-US" altLang="zh-CN" sz="2000" baseline="-25000">
              <a:solidFill>
                <a:schemeClr val="hlink"/>
              </a:solidFill>
              <a:latin typeface="Arial" panose="020B0604020202020204" pitchFamily="34" charset="0"/>
            </a:endParaRPr>
          </a:p>
        </p:txBody>
      </p:sp>
      <p:sp>
        <p:nvSpPr>
          <p:cNvPr id="513077" name="Text Box 53"/>
          <p:cNvSpPr txBox="1">
            <a:spLocks noChangeArrowheads="1"/>
          </p:cNvSpPr>
          <p:nvPr/>
        </p:nvSpPr>
        <p:spPr bwMode="auto">
          <a:xfrm>
            <a:off x="3563938" y="4689475"/>
            <a:ext cx="4333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3078" name="Text Box 54"/>
          <p:cNvSpPr txBox="1">
            <a:spLocks noChangeArrowheads="1"/>
          </p:cNvSpPr>
          <p:nvPr/>
        </p:nvSpPr>
        <p:spPr bwMode="auto">
          <a:xfrm>
            <a:off x="4140200" y="476091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128.30.33.138</a:t>
            </a:r>
            <a:endParaRPr kumimoji="1" lang="en-US" altLang="zh-CN" sz="1800">
              <a:solidFill>
                <a:srgbClr val="333399"/>
              </a:solidFill>
              <a:latin typeface="Arial" panose="020B0604020202020204" pitchFamily="34" charset="0"/>
            </a:endParaRPr>
          </a:p>
        </p:txBody>
      </p:sp>
      <p:sp>
        <p:nvSpPr>
          <p:cNvPr id="513079" name="Text Box 55"/>
          <p:cNvSpPr txBox="1">
            <a:spLocks noChangeArrowheads="1"/>
          </p:cNvSpPr>
          <p:nvPr/>
        </p:nvSpPr>
        <p:spPr bwMode="auto">
          <a:xfrm>
            <a:off x="1308100" y="453866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513080" name="Text Box 56"/>
          <p:cNvSpPr txBox="1">
            <a:spLocks noChangeArrowheads="1"/>
          </p:cNvSpPr>
          <p:nvPr/>
        </p:nvSpPr>
        <p:spPr bwMode="auto">
          <a:xfrm>
            <a:off x="1308100" y="5259388"/>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3081" name="Text Box 57"/>
          <p:cNvSpPr txBox="1">
            <a:spLocks noChangeArrowheads="1"/>
          </p:cNvSpPr>
          <p:nvPr/>
        </p:nvSpPr>
        <p:spPr bwMode="auto">
          <a:xfrm>
            <a:off x="1619250" y="45386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128.30.33.129</a:t>
            </a:r>
            <a:endParaRPr kumimoji="1" lang="en-US" altLang="zh-CN" sz="1800">
              <a:solidFill>
                <a:srgbClr val="333399"/>
              </a:solidFill>
              <a:latin typeface="Arial" panose="020B0604020202020204" pitchFamily="34" charset="0"/>
            </a:endParaRPr>
          </a:p>
        </p:txBody>
      </p:sp>
      <p:pic>
        <p:nvPicPr>
          <p:cNvPr id="513082" name="Picture 58"/>
          <p:cNvPicPr>
            <a:picLocks noChangeArrowheads="1"/>
          </p:cNvPicPr>
          <p:nvPr/>
        </p:nvPicPr>
        <p:blipFill>
          <a:blip r:embed="rId1" cstate="print"/>
          <a:srcRect/>
          <a:stretch>
            <a:fillRect/>
          </a:stretch>
        </p:blipFill>
        <p:spPr bwMode="auto">
          <a:xfrm>
            <a:off x="2043113" y="6016625"/>
            <a:ext cx="400050" cy="473075"/>
          </a:xfrm>
          <a:prstGeom prst="rect">
            <a:avLst/>
          </a:prstGeom>
          <a:noFill/>
          <a:ln w="9525">
            <a:noFill/>
            <a:miter lim="800000"/>
            <a:headEnd/>
            <a:tailEnd/>
          </a:ln>
          <a:effectLst/>
        </p:spPr>
      </p:pic>
      <p:sp>
        <p:nvSpPr>
          <p:cNvPr id="513083" name="Text Box 59"/>
          <p:cNvSpPr txBox="1">
            <a:spLocks noChangeArrowheads="1"/>
          </p:cNvSpPr>
          <p:nvPr/>
        </p:nvSpPr>
        <p:spPr bwMode="auto">
          <a:xfrm>
            <a:off x="1692275" y="59848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513084" name="Text Box 60"/>
          <p:cNvSpPr txBox="1">
            <a:spLocks noChangeArrowheads="1"/>
          </p:cNvSpPr>
          <p:nvPr/>
        </p:nvSpPr>
        <p:spPr bwMode="auto">
          <a:xfrm>
            <a:off x="1687513" y="5257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128.30.36.2</a:t>
            </a:r>
            <a:endParaRPr kumimoji="1" lang="en-US" altLang="zh-CN" sz="1800">
              <a:solidFill>
                <a:srgbClr val="333399"/>
              </a:solidFill>
              <a:latin typeface="Arial" panose="020B0604020202020204" pitchFamily="34" charset="0"/>
            </a:endParaRPr>
          </a:p>
        </p:txBody>
      </p:sp>
      <p:sp>
        <p:nvSpPr>
          <p:cNvPr id="513085" name="Text Box 61"/>
          <p:cNvSpPr txBox="1">
            <a:spLocks noChangeArrowheads="1"/>
          </p:cNvSpPr>
          <p:nvPr/>
        </p:nvSpPr>
        <p:spPr bwMode="auto">
          <a:xfrm>
            <a:off x="3995738" y="5805488"/>
            <a:ext cx="3730625" cy="7016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a:t>
            </a:r>
            <a:r>
              <a:rPr kumimoji="1" lang="zh-CN" altLang="en-US" sz="1800">
                <a:solidFill>
                  <a:schemeClr val="hlink"/>
                </a:solidFill>
                <a:latin typeface="Arial" panose="020B0604020202020204" pitchFamily="34" charset="0"/>
              </a:rPr>
              <a:t>网络地址 </a:t>
            </a:r>
            <a:r>
              <a:rPr kumimoji="1" lang="en-US" altLang="zh-CN" sz="1800">
                <a:solidFill>
                  <a:schemeClr val="hlink"/>
                </a:solidFill>
                <a:latin typeface="Arial" panose="020B0604020202020204" pitchFamily="34" charset="0"/>
              </a:rPr>
              <a:t>128.30.36.0</a:t>
            </a:r>
            <a:endParaRPr kumimoji="1" lang="en-US" altLang="zh-CN" sz="1800">
              <a:solidFill>
                <a:schemeClr val="hlink"/>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chemeClr val="hlink"/>
                </a:solidFill>
                <a:latin typeface="Arial" panose="020B0604020202020204" pitchFamily="34" charset="0"/>
              </a:rPr>
              <a:t>子网掩码 </a:t>
            </a:r>
            <a:r>
              <a:rPr kumimoji="1" lang="en-US" altLang="zh-CN" sz="2000">
                <a:solidFill>
                  <a:schemeClr val="hlink"/>
                </a:solidFill>
                <a:latin typeface="Arial" panose="020B0604020202020204" pitchFamily="34" charset="0"/>
              </a:rPr>
              <a:t>255.255.255.0</a:t>
            </a:r>
            <a:endParaRPr kumimoji="1" lang="en-US" altLang="zh-CN" sz="2000" baseline="-25000">
              <a:solidFill>
                <a:schemeClr val="hlink"/>
              </a:solidFill>
              <a:latin typeface="Arial" panose="020B0604020202020204" pitchFamily="34" charset="0"/>
            </a:endParaRPr>
          </a:p>
        </p:txBody>
      </p:sp>
      <p:sp>
        <p:nvSpPr>
          <p:cNvPr id="513086" name="Text Box 62"/>
          <p:cNvSpPr txBox="1">
            <a:spLocks noChangeArrowheads="1"/>
          </p:cNvSpPr>
          <p:nvPr/>
        </p:nvSpPr>
        <p:spPr bwMode="auto">
          <a:xfrm>
            <a:off x="2333625" y="6056313"/>
            <a:ext cx="1517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128.30.36.12</a:t>
            </a:r>
            <a:endParaRPr kumimoji="1" lang="en-US" altLang="zh-CN" sz="1800">
              <a:solidFill>
                <a:srgbClr val="333399"/>
              </a:solidFill>
              <a:latin typeface="Arial" panose="020B0604020202020204" pitchFamily="34" charset="0"/>
            </a:endParaRPr>
          </a:p>
        </p:txBody>
      </p:sp>
      <p:sp>
        <p:nvSpPr>
          <p:cNvPr id="513087" name="Rectangle 63"/>
          <p:cNvSpPr>
            <a:spLocks noGrp="1" noChangeArrowheads="1"/>
          </p:cNvSpPr>
          <p:nvPr>
            <p:ph type="title"/>
          </p:nvPr>
        </p:nvSpPr>
        <p:spPr>
          <a:xfrm>
            <a:off x="250825" y="96838"/>
            <a:ext cx="8569325" cy="1460500"/>
          </a:xfrm>
          <a:solidFill>
            <a:srgbClr val="CCECFF"/>
          </a:solidFill>
          <a:ln>
            <a:solidFill>
              <a:srgbClr val="333399"/>
            </a:solidFill>
          </a:ln>
          <a:effectLst>
            <a:outerShdw dist="35921" dir="2700000" algn="ctr" rotWithShape="0">
              <a:schemeClr val="bg2"/>
            </a:outerShdw>
          </a:effectLst>
        </p:spPr>
        <p:txBody>
          <a:bodyPr/>
          <a:lstStyle/>
          <a:p>
            <a:pPr algn="ctr"/>
            <a:r>
              <a:rPr lang="en-US" altLang="zh-CN" sz="2800"/>
              <a:t>【</a:t>
            </a:r>
            <a:r>
              <a:rPr lang="zh-CN" altLang="en-US" sz="2800"/>
              <a:t>例</a:t>
            </a:r>
            <a:r>
              <a:rPr lang="en-US" altLang="zh-CN" sz="2800"/>
              <a:t>4-4】</a:t>
            </a:r>
            <a:r>
              <a:rPr lang="zh-CN" altLang="en-US" sz="2800"/>
              <a:t>已知互联网和路由器 </a:t>
            </a:r>
            <a:r>
              <a:rPr lang="en-US" altLang="zh-CN" sz="2800"/>
              <a:t>R</a:t>
            </a:r>
            <a:r>
              <a:rPr lang="en-US" altLang="zh-CN" sz="2800" baseline="-25000"/>
              <a:t>1 </a:t>
            </a:r>
            <a:r>
              <a:rPr lang="zh-CN" altLang="en-US" sz="2800"/>
              <a:t>中的路由表。主机 </a:t>
            </a:r>
            <a:r>
              <a:rPr lang="en-US" altLang="zh-CN" sz="2800"/>
              <a:t>H</a:t>
            </a:r>
            <a:r>
              <a:rPr lang="en-US" altLang="zh-CN" sz="2800" baseline="-25000"/>
              <a:t>1 </a:t>
            </a:r>
            <a:r>
              <a:rPr lang="zh-CN" altLang="en-US" sz="2800"/>
              <a:t>向 </a:t>
            </a:r>
            <a:r>
              <a:rPr lang="en-US" altLang="zh-CN" sz="2800"/>
              <a:t>H</a:t>
            </a:r>
            <a:r>
              <a:rPr lang="en-US" altLang="zh-CN" sz="2800" baseline="-25000"/>
              <a:t>2 </a:t>
            </a:r>
            <a:r>
              <a:rPr lang="zh-CN" altLang="en-US" sz="2800"/>
              <a:t>发送分组。试讨论 </a:t>
            </a:r>
            <a:r>
              <a:rPr lang="en-US" altLang="zh-CN" sz="2800"/>
              <a:t>R</a:t>
            </a:r>
            <a:r>
              <a:rPr lang="en-US" altLang="zh-CN" sz="2800" baseline="-25000"/>
              <a:t>1 </a:t>
            </a:r>
            <a:r>
              <a:rPr lang="zh-CN" altLang="en-US" sz="2800"/>
              <a:t>收到 </a:t>
            </a:r>
            <a:r>
              <a:rPr lang="en-US" altLang="zh-CN" sz="2800"/>
              <a:t>H</a:t>
            </a:r>
            <a:r>
              <a:rPr lang="en-US" altLang="zh-CN" sz="2800" baseline="-25000"/>
              <a:t>1 </a:t>
            </a:r>
            <a:br>
              <a:rPr lang="en-US" altLang="zh-CN" sz="2800" baseline="-25000"/>
            </a:br>
            <a:r>
              <a:rPr lang="zh-CN" altLang="en-US" sz="2800"/>
              <a:t>向 </a:t>
            </a:r>
            <a:r>
              <a:rPr lang="en-US" altLang="zh-CN" sz="2800"/>
              <a:t>H</a:t>
            </a:r>
            <a:r>
              <a:rPr lang="en-US" altLang="zh-CN" sz="2800" baseline="-25000"/>
              <a:t>2 </a:t>
            </a:r>
            <a:r>
              <a:rPr lang="zh-CN" altLang="en-US" sz="2800"/>
              <a:t>发送的分组后查找路由表的过程。 </a:t>
            </a:r>
            <a:endParaRPr lang="zh-CN" altLang="en-US" sz="280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3050"/>
                                        </p:tgtEl>
                                        <p:attrNameLst>
                                          <p:attrName>style.visibility</p:attrName>
                                        </p:attrNameLst>
                                      </p:cBhvr>
                                      <p:to>
                                        <p:strVal val="visible"/>
                                      </p:to>
                                    </p:set>
                                    <p:animEffect transition="in" filter="blinds(horizontal)">
                                      <p:cBhvr>
                                        <p:cTn id="7" dur="500"/>
                                        <p:tgtEl>
                                          <p:spTgt spid="513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3027"/>
                                        </p:tgtEl>
                                        <p:attrNameLst>
                                          <p:attrName>style.visibility</p:attrName>
                                        </p:attrNameLst>
                                      </p:cBhvr>
                                      <p:to>
                                        <p:strVal val="visible"/>
                                      </p:to>
                                    </p:set>
                                    <p:animEffect transition="in" filter="blinds(horizontal)">
                                      <p:cBhvr>
                                        <p:cTn id="12" dur="500"/>
                                        <p:tgtEl>
                                          <p:spTgt spid="51302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13048"/>
                                        </p:tgtEl>
                                        <p:attrNameLst>
                                          <p:attrName>style.visibility</p:attrName>
                                        </p:attrNameLst>
                                      </p:cBhvr>
                                      <p:to>
                                        <p:strVal val="visible"/>
                                      </p:to>
                                    </p:set>
                                    <p:animEffect transition="in" filter="blinds(horizontal)">
                                      <p:cBhvr>
                                        <p:cTn id="15" dur="500"/>
                                        <p:tgtEl>
                                          <p:spTgt spid="51304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13076"/>
                                        </p:tgtEl>
                                        <p:attrNameLst>
                                          <p:attrName>style.visibility</p:attrName>
                                        </p:attrNameLst>
                                      </p:cBhvr>
                                      <p:to>
                                        <p:strVal val="visible"/>
                                      </p:to>
                                    </p:set>
                                    <p:animEffect transition="in" filter="blinds(horizontal)">
                                      <p:cBhvr>
                                        <p:cTn id="20" dur="500"/>
                                        <p:tgtEl>
                                          <p:spTgt spid="51307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13064"/>
                                        </p:tgtEl>
                                        <p:attrNameLst>
                                          <p:attrName>style.visibility</p:attrName>
                                        </p:attrNameLst>
                                      </p:cBhvr>
                                      <p:to>
                                        <p:strVal val="visible"/>
                                      </p:to>
                                    </p:set>
                                    <p:animEffect transition="in" filter="blinds(horizontal)">
                                      <p:cBhvr>
                                        <p:cTn id="25" dur="500"/>
                                        <p:tgtEl>
                                          <p:spTgt spid="51306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13081"/>
                                        </p:tgtEl>
                                        <p:attrNameLst>
                                          <p:attrName>style.visibility</p:attrName>
                                        </p:attrNameLst>
                                      </p:cBhvr>
                                      <p:to>
                                        <p:strVal val="visible"/>
                                      </p:to>
                                    </p:set>
                                    <p:animEffect transition="in" filter="blinds(horizontal)">
                                      <p:cBhvr>
                                        <p:cTn id="28" dur="500"/>
                                        <p:tgtEl>
                                          <p:spTgt spid="51308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13078"/>
                                        </p:tgtEl>
                                        <p:attrNameLst>
                                          <p:attrName>style.visibility</p:attrName>
                                        </p:attrNameLst>
                                      </p:cBhvr>
                                      <p:to>
                                        <p:strVal val="visible"/>
                                      </p:to>
                                    </p:set>
                                    <p:animEffect transition="in" filter="blinds(horizontal)">
                                      <p:cBhvr>
                                        <p:cTn id="31" dur="500"/>
                                        <p:tgtEl>
                                          <p:spTgt spid="51307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13085"/>
                                        </p:tgtEl>
                                        <p:attrNameLst>
                                          <p:attrName>style.visibility</p:attrName>
                                        </p:attrNameLst>
                                      </p:cBhvr>
                                      <p:to>
                                        <p:strVal val="visible"/>
                                      </p:to>
                                    </p:set>
                                    <p:animEffect transition="in" filter="blinds(horizontal)">
                                      <p:cBhvr>
                                        <p:cTn id="36" dur="500"/>
                                        <p:tgtEl>
                                          <p:spTgt spid="51308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13084"/>
                                        </p:tgtEl>
                                        <p:attrNameLst>
                                          <p:attrName>style.visibility</p:attrName>
                                        </p:attrNameLst>
                                      </p:cBhvr>
                                      <p:to>
                                        <p:strVal val="visible"/>
                                      </p:to>
                                    </p:set>
                                    <p:animEffect transition="in" filter="blinds(horizontal)">
                                      <p:cBhvr>
                                        <p:cTn id="41" dur="500"/>
                                        <p:tgtEl>
                                          <p:spTgt spid="51308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513086"/>
                                        </p:tgtEl>
                                        <p:attrNameLst>
                                          <p:attrName>style.visibility</p:attrName>
                                        </p:attrNameLst>
                                      </p:cBhvr>
                                      <p:to>
                                        <p:strVal val="visible"/>
                                      </p:to>
                                    </p:set>
                                    <p:animEffect transition="in" filter="blinds(horizontal)">
                                      <p:cBhvr>
                                        <p:cTn id="44" dur="500"/>
                                        <p:tgtEl>
                                          <p:spTgt spid="51308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repeatCount="300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linds(horizontal)">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513029"/>
                                        </p:tgtEl>
                                        <p:attrNameLst>
                                          <p:attrName>style.visibility</p:attrName>
                                        </p:attrNameLst>
                                      </p:cBhvr>
                                      <p:to>
                                        <p:strVal val="visible"/>
                                      </p:to>
                                    </p:set>
                                    <p:animEffect transition="in" filter="blinds(horizontal)">
                                      <p:cBhvr>
                                        <p:cTn id="54" dur="500"/>
                                        <p:tgtEl>
                                          <p:spTgt spid="51302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513026"/>
                                        </p:tgtEl>
                                        <p:attrNameLst>
                                          <p:attrName>style.visibility</p:attrName>
                                        </p:attrNameLst>
                                      </p:cBhvr>
                                      <p:to>
                                        <p:strVal val="visible"/>
                                      </p:to>
                                    </p:set>
                                    <p:animEffect transition="in" filter="blinds(horizontal)">
                                      <p:cBhvr>
                                        <p:cTn id="57" dur="500"/>
                                        <p:tgtEl>
                                          <p:spTgt spid="513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6" grpId="0" animBg="1"/>
      <p:bldP spid="513027" grpId="0"/>
      <p:bldP spid="513048" grpId="0"/>
      <p:bldP spid="513050" grpId="0"/>
      <p:bldP spid="513064" grpId="0"/>
      <p:bldP spid="513076" grpId="0"/>
      <p:bldP spid="513078" grpId="0"/>
      <p:bldP spid="513081" grpId="0"/>
      <p:bldP spid="513084" grpId="0"/>
      <p:bldP spid="513085" grpId="0"/>
      <p:bldP spid="513086"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xfrm>
            <a:off x="1439863" y="260350"/>
            <a:ext cx="5940425" cy="623888"/>
          </a:xfrm>
        </p:spPr>
        <p:txBody>
          <a:bodyPr/>
          <a:lstStyle/>
          <a:p>
            <a:pPr algn="ctr"/>
            <a:r>
              <a:rPr lang="zh-CN" altLang="en-US" sz="3200"/>
              <a:t>主机 </a:t>
            </a:r>
            <a:r>
              <a:rPr lang="en-US" altLang="zh-CN" sz="3200"/>
              <a:t>H</a:t>
            </a:r>
            <a:r>
              <a:rPr lang="en-US" altLang="zh-CN" sz="3200" baseline="-25000"/>
              <a:t>1 </a:t>
            </a:r>
            <a:r>
              <a:rPr lang="zh-CN" altLang="en-US" sz="3200"/>
              <a:t>要发送分组给 </a:t>
            </a:r>
            <a:r>
              <a:rPr lang="en-US" altLang="zh-CN" sz="3200"/>
              <a:t>H</a:t>
            </a:r>
            <a:r>
              <a:rPr lang="en-US" altLang="zh-CN" sz="3200" baseline="-25000"/>
              <a:t>2</a:t>
            </a:r>
            <a:r>
              <a:rPr lang="en-US" altLang="zh-CN" sz="3200"/>
              <a:t> </a:t>
            </a:r>
            <a:endParaRPr lang="en-US" altLang="zh-CN" sz="3200"/>
          </a:p>
        </p:txBody>
      </p:sp>
      <p:sp>
        <p:nvSpPr>
          <p:cNvPr id="514051" name="Freeform 3"/>
          <p:cNvSpPr/>
          <p:nvPr/>
        </p:nvSpPr>
        <p:spPr bwMode="auto">
          <a:xfrm>
            <a:off x="2549525" y="2044700"/>
            <a:ext cx="1681163" cy="1819275"/>
          </a:xfrm>
          <a:custGeom>
            <a:avLst/>
            <a:gdLst/>
            <a:ahLst/>
            <a:cxnLst>
              <a:cxn ang="0">
                <a:pos x="5" y="1146"/>
              </a:cxn>
              <a:cxn ang="0">
                <a:pos x="1048" y="0"/>
              </a:cxn>
              <a:cxn ang="0">
                <a:pos x="1059" y="880"/>
              </a:cxn>
              <a:cxn ang="0">
                <a:pos x="0" y="1111"/>
              </a:cxn>
            </a:cxnLst>
            <a:rect l="0" t="0" r="r" b="b"/>
            <a:pathLst>
              <a:path w="1059" h="1146">
                <a:moveTo>
                  <a:pt x="5" y="1146"/>
                </a:moveTo>
                <a:lnTo>
                  <a:pt x="1048" y="0"/>
                </a:lnTo>
                <a:lnTo>
                  <a:pt x="1059" y="880"/>
                </a:lnTo>
                <a:lnTo>
                  <a:pt x="0" y="1111"/>
                </a:lnTo>
              </a:path>
            </a:pathLst>
          </a:custGeom>
          <a:gradFill rotWithShape="1">
            <a:gsLst>
              <a:gs pos="0">
                <a:srgbClr val="FFFF99">
                  <a:gamma/>
                  <a:shade val="46275"/>
                  <a:invGamma/>
                </a:srgbClr>
              </a:gs>
              <a:gs pos="100000">
                <a:srgbClr val="FFFF99"/>
              </a:gs>
            </a:gsLst>
            <a:lin ang="0" scaled="1"/>
          </a:gradFill>
          <a:ln w="9525">
            <a:noFill/>
            <a:round/>
          </a:ln>
          <a:effectLst/>
        </p:spPr>
        <p:txBody>
          <a:bodyPr/>
          <a:lstStyle/>
          <a:p>
            <a:endParaRPr lang="zh-CN" altLang="en-US"/>
          </a:p>
        </p:txBody>
      </p:sp>
      <p:sp>
        <p:nvSpPr>
          <p:cNvPr id="514052" name="Text Box 4"/>
          <p:cNvSpPr txBox="1">
            <a:spLocks noChangeArrowheads="1"/>
          </p:cNvSpPr>
          <p:nvPr/>
        </p:nvSpPr>
        <p:spPr bwMode="auto">
          <a:xfrm>
            <a:off x="1116013" y="3098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a:t>
            </a:r>
            <a:endParaRPr kumimoji="1" lang="en-US" altLang="zh-CN" sz="1800">
              <a:solidFill>
                <a:srgbClr val="333399"/>
              </a:solidFill>
              <a:latin typeface="Arial" panose="020B0604020202020204" pitchFamily="34" charset="0"/>
            </a:endParaRPr>
          </a:p>
        </p:txBody>
      </p:sp>
      <p:sp>
        <p:nvSpPr>
          <p:cNvPr id="514053" name="Text Box 5"/>
          <p:cNvSpPr txBox="1">
            <a:spLocks noChangeArrowheads="1"/>
          </p:cNvSpPr>
          <p:nvPr/>
        </p:nvSpPr>
        <p:spPr bwMode="auto">
          <a:xfrm>
            <a:off x="2549525" y="3127375"/>
            <a:ext cx="3111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4054" name="Group 6"/>
          <p:cNvGraphicFramePr>
            <a:graphicFrameLocks noGrp="1"/>
          </p:cNvGraphicFramePr>
          <p:nvPr/>
        </p:nvGraphicFramePr>
        <p:xfrm>
          <a:off x="4230688" y="2052638"/>
          <a:ext cx="4645025" cy="1376553"/>
        </p:xfrm>
        <a:graphic>
          <a:graphicData uri="http://schemas.openxmlformats.org/drawingml/2006/table">
            <a:tbl>
              <a:tblPr/>
              <a:tblGrid>
                <a:gridCol w="1668462"/>
                <a:gridCol w="1998663"/>
                <a:gridCol w="977900"/>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目的网络地址</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子网掩码</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下一跳</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128.30.36.0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R</a:t>
                      </a:r>
                      <a:r>
                        <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rPr>
                        <a:t>2</a:t>
                      </a:r>
                      <a:endPar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514068" name="Text Box 20"/>
          <p:cNvSpPr txBox="1">
            <a:spLocks noChangeArrowheads="1"/>
          </p:cNvSpPr>
          <p:nvPr/>
        </p:nvSpPr>
        <p:spPr bwMode="auto">
          <a:xfrm>
            <a:off x="4594225" y="1628775"/>
            <a:ext cx="408622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514069" name="Line 21"/>
          <p:cNvSpPr>
            <a:spLocks noChangeShapeType="1"/>
          </p:cNvSpPr>
          <p:nvPr/>
        </p:nvSpPr>
        <p:spPr bwMode="auto">
          <a:xfrm>
            <a:off x="2522538" y="3105150"/>
            <a:ext cx="1587" cy="703263"/>
          </a:xfrm>
          <a:prstGeom prst="line">
            <a:avLst/>
          </a:prstGeom>
          <a:noFill/>
          <a:ln w="28575">
            <a:solidFill>
              <a:srgbClr val="333399"/>
            </a:solidFill>
            <a:round/>
          </a:ln>
          <a:effectLst/>
        </p:spPr>
        <p:txBody>
          <a:bodyPr/>
          <a:lstStyle/>
          <a:p>
            <a:endParaRPr lang="zh-CN" altLang="en-US"/>
          </a:p>
        </p:txBody>
      </p:sp>
      <p:sp>
        <p:nvSpPr>
          <p:cNvPr id="514070" name="Line 22"/>
          <p:cNvSpPr>
            <a:spLocks noChangeShapeType="1"/>
          </p:cNvSpPr>
          <p:nvPr/>
        </p:nvSpPr>
        <p:spPr bwMode="auto">
          <a:xfrm>
            <a:off x="314325" y="3087688"/>
            <a:ext cx="1588" cy="569912"/>
          </a:xfrm>
          <a:prstGeom prst="line">
            <a:avLst/>
          </a:prstGeom>
          <a:noFill/>
          <a:ln w="28575">
            <a:solidFill>
              <a:srgbClr val="333399"/>
            </a:solidFill>
            <a:round/>
          </a:ln>
          <a:effectLst/>
        </p:spPr>
        <p:txBody>
          <a:bodyPr/>
          <a:lstStyle/>
          <a:p>
            <a:endParaRPr lang="zh-CN" altLang="en-US"/>
          </a:p>
        </p:txBody>
      </p:sp>
      <p:sp>
        <p:nvSpPr>
          <p:cNvPr id="514071" name="Line 23"/>
          <p:cNvSpPr>
            <a:spLocks noChangeShapeType="1"/>
          </p:cNvSpPr>
          <p:nvPr/>
        </p:nvSpPr>
        <p:spPr bwMode="auto">
          <a:xfrm>
            <a:off x="34925" y="3105150"/>
            <a:ext cx="3816350" cy="0"/>
          </a:xfrm>
          <a:prstGeom prst="line">
            <a:avLst/>
          </a:prstGeom>
          <a:noFill/>
          <a:ln w="28575">
            <a:solidFill>
              <a:srgbClr val="333399"/>
            </a:solidFill>
            <a:round/>
          </a:ln>
          <a:effectLst/>
        </p:spPr>
        <p:txBody>
          <a:bodyPr/>
          <a:lstStyle/>
          <a:p>
            <a:endParaRPr lang="zh-CN" altLang="en-US"/>
          </a:p>
        </p:txBody>
      </p:sp>
      <p:sp>
        <p:nvSpPr>
          <p:cNvPr id="514072" name="Line 24"/>
          <p:cNvSpPr>
            <a:spLocks noChangeShapeType="1"/>
          </p:cNvSpPr>
          <p:nvPr/>
        </p:nvSpPr>
        <p:spPr bwMode="auto">
          <a:xfrm>
            <a:off x="481013" y="2535238"/>
            <a:ext cx="1587" cy="569912"/>
          </a:xfrm>
          <a:prstGeom prst="line">
            <a:avLst/>
          </a:prstGeom>
          <a:noFill/>
          <a:ln w="28575">
            <a:solidFill>
              <a:srgbClr val="333399"/>
            </a:solidFill>
            <a:round/>
          </a:ln>
          <a:effectLst/>
        </p:spPr>
        <p:txBody>
          <a:bodyPr/>
          <a:lstStyle/>
          <a:p>
            <a:endParaRPr lang="zh-CN" altLang="en-US"/>
          </a:p>
        </p:txBody>
      </p:sp>
      <p:pic>
        <p:nvPicPr>
          <p:cNvPr id="514073" name="Picture 25"/>
          <p:cNvPicPr>
            <a:picLocks noChangeArrowheads="1"/>
          </p:cNvPicPr>
          <p:nvPr/>
        </p:nvPicPr>
        <p:blipFill>
          <a:blip r:embed="rId1" cstate="print"/>
          <a:srcRect/>
          <a:stretch>
            <a:fillRect/>
          </a:stretch>
        </p:blipFill>
        <p:spPr bwMode="auto">
          <a:xfrm>
            <a:off x="309563" y="2276475"/>
            <a:ext cx="398462" cy="473075"/>
          </a:xfrm>
          <a:prstGeom prst="rect">
            <a:avLst/>
          </a:prstGeom>
          <a:noFill/>
          <a:ln w="9525">
            <a:noFill/>
            <a:miter lim="800000"/>
            <a:headEnd/>
            <a:tailEnd/>
          </a:ln>
          <a:effectLst/>
        </p:spPr>
      </p:pic>
      <p:sp>
        <p:nvSpPr>
          <p:cNvPr id="514074" name="Text Box 26"/>
          <p:cNvSpPr txBox="1">
            <a:spLocks noChangeArrowheads="1"/>
          </p:cNvSpPr>
          <p:nvPr/>
        </p:nvSpPr>
        <p:spPr bwMode="auto">
          <a:xfrm>
            <a:off x="-36513" y="1922463"/>
            <a:ext cx="1517651"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a:t>
            </a:r>
            <a:endParaRPr kumimoji="1" lang="en-US" altLang="zh-CN" sz="1800">
              <a:solidFill>
                <a:srgbClr val="333399"/>
              </a:solidFill>
              <a:latin typeface="Arial" panose="020B0604020202020204" pitchFamily="34" charset="0"/>
            </a:endParaRPr>
          </a:p>
        </p:txBody>
      </p:sp>
      <p:sp>
        <p:nvSpPr>
          <p:cNvPr id="514075" name="Text Box 27"/>
          <p:cNvSpPr txBox="1">
            <a:spLocks noChangeArrowheads="1"/>
          </p:cNvSpPr>
          <p:nvPr/>
        </p:nvSpPr>
        <p:spPr bwMode="auto">
          <a:xfrm>
            <a:off x="-36513" y="22891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4076" name="Text Box 28"/>
          <p:cNvSpPr txBox="1">
            <a:spLocks noChangeArrowheads="1"/>
          </p:cNvSpPr>
          <p:nvPr/>
        </p:nvSpPr>
        <p:spPr bwMode="auto">
          <a:xfrm>
            <a:off x="250825" y="2189163"/>
            <a:ext cx="3494088" cy="915987"/>
          </a:xfrm>
          <a:prstGeom prst="rect">
            <a:avLst/>
          </a:prstGeom>
          <a:noFill/>
          <a:ln w="9525">
            <a:noFill/>
            <a:miter lim="800000"/>
          </a:ln>
          <a:effectLst/>
        </p:spPr>
        <p:txBody>
          <a:bodyPr>
            <a:spAutoFit/>
          </a:bodyPr>
          <a:lstStyle/>
          <a:p>
            <a:pPr algn="ctr"/>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endParaRPr kumimoji="1" lang="zh-CN" altLang="en-US" sz="1800">
              <a:solidFill>
                <a:srgbClr val="333399"/>
              </a:solidFill>
              <a:latin typeface="Arial" panose="020B0604020202020204" pitchFamily="34" charset="0"/>
            </a:endParaRPr>
          </a:p>
          <a:p>
            <a:pPr algn="ctr"/>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endParaRPr kumimoji="1" lang="en-US" altLang="zh-CN" sz="1800">
              <a:solidFill>
                <a:srgbClr val="333399"/>
              </a:solidFill>
              <a:latin typeface="Arial" panose="020B0604020202020204" pitchFamily="34" charset="0"/>
            </a:endParaRPr>
          </a:p>
          <a:p>
            <a:pPr algn="ct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endParaRPr kumimoji="1" lang="en-US" altLang="zh-CN" sz="1800">
              <a:solidFill>
                <a:srgbClr val="333399"/>
              </a:solidFill>
              <a:latin typeface="Arial" panose="020B0604020202020204" pitchFamily="34" charset="0"/>
            </a:endParaRPr>
          </a:p>
        </p:txBody>
      </p:sp>
      <p:sp>
        <p:nvSpPr>
          <p:cNvPr id="514077" name="Line 29"/>
          <p:cNvSpPr>
            <a:spLocks noChangeShapeType="1"/>
          </p:cNvSpPr>
          <p:nvPr/>
        </p:nvSpPr>
        <p:spPr bwMode="auto">
          <a:xfrm>
            <a:off x="1628775" y="5011738"/>
            <a:ext cx="1588" cy="703262"/>
          </a:xfrm>
          <a:prstGeom prst="line">
            <a:avLst/>
          </a:prstGeom>
          <a:noFill/>
          <a:ln w="28575">
            <a:solidFill>
              <a:srgbClr val="333399"/>
            </a:solidFill>
            <a:round/>
          </a:ln>
          <a:effectLst/>
        </p:spPr>
        <p:txBody>
          <a:bodyPr/>
          <a:lstStyle/>
          <a:p>
            <a:endParaRPr lang="zh-CN" altLang="en-US"/>
          </a:p>
        </p:txBody>
      </p:sp>
      <p:sp>
        <p:nvSpPr>
          <p:cNvPr id="514078" name="Line 30"/>
          <p:cNvSpPr>
            <a:spLocks noChangeShapeType="1"/>
          </p:cNvSpPr>
          <p:nvPr/>
        </p:nvSpPr>
        <p:spPr bwMode="auto">
          <a:xfrm>
            <a:off x="6156325" y="4400550"/>
            <a:ext cx="1588" cy="569913"/>
          </a:xfrm>
          <a:prstGeom prst="line">
            <a:avLst/>
          </a:prstGeom>
          <a:noFill/>
          <a:ln w="28575">
            <a:solidFill>
              <a:srgbClr val="333399"/>
            </a:solidFill>
            <a:round/>
          </a:ln>
          <a:effectLst/>
        </p:spPr>
        <p:txBody>
          <a:bodyPr/>
          <a:lstStyle/>
          <a:p>
            <a:endParaRPr lang="zh-CN" altLang="en-US"/>
          </a:p>
        </p:txBody>
      </p:sp>
      <p:sp>
        <p:nvSpPr>
          <p:cNvPr id="514079" name="Line 31"/>
          <p:cNvSpPr>
            <a:spLocks noChangeShapeType="1"/>
          </p:cNvSpPr>
          <p:nvPr/>
        </p:nvSpPr>
        <p:spPr bwMode="auto">
          <a:xfrm>
            <a:off x="833438" y="5708650"/>
            <a:ext cx="1587" cy="569913"/>
          </a:xfrm>
          <a:prstGeom prst="line">
            <a:avLst/>
          </a:prstGeom>
          <a:noFill/>
          <a:ln w="28575">
            <a:solidFill>
              <a:srgbClr val="333399"/>
            </a:solidFill>
            <a:round/>
          </a:ln>
          <a:effectLst/>
        </p:spPr>
        <p:txBody>
          <a:bodyPr/>
          <a:lstStyle/>
          <a:p>
            <a:endParaRPr lang="zh-CN" altLang="en-US"/>
          </a:p>
        </p:txBody>
      </p:sp>
      <p:sp>
        <p:nvSpPr>
          <p:cNvPr id="514080" name="Line 32"/>
          <p:cNvSpPr>
            <a:spLocks noChangeShapeType="1"/>
          </p:cNvSpPr>
          <p:nvPr/>
        </p:nvSpPr>
        <p:spPr bwMode="auto">
          <a:xfrm>
            <a:off x="1628775" y="4400550"/>
            <a:ext cx="1588" cy="703263"/>
          </a:xfrm>
          <a:prstGeom prst="line">
            <a:avLst/>
          </a:prstGeom>
          <a:noFill/>
          <a:ln w="28575">
            <a:solidFill>
              <a:srgbClr val="333399"/>
            </a:solidFill>
            <a:round/>
          </a:ln>
          <a:effectLst/>
        </p:spPr>
        <p:txBody>
          <a:bodyPr/>
          <a:lstStyle/>
          <a:p>
            <a:endParaRPr lang="zh-CN" altLang="en-US"/>
          </a:p>
        </p:txBody>
      </p:sp>
      <p:sp>
        <p:nvSpPr>
          <p:cNvPr id="514081" name="Line 33"/>
          <p:cNvSpPr>
            <a:spLocks noChangeShapeType="1"/>
          </p:cNvSpPr>
          <p:nvPr/>
        </p:nvSpPr>
        <p:spPr bwMode="auto">
          <a:xfrm>
            <a:off x="2528888" y="3676650"/>
            <a:ext cx="1587" cy="703263"/>
          </a:xfrm>
          <a:prstGeom prst="line">
            <a:avLst/>
          </a:prstGeom>
          <a:noFill/>
          <a:ln w="28575">
            <a:solidFill>
              <a:srgbClr val="333399"/>
            </a:solidFill>
            <a:round/>
          </a:ln>
          <a:effectLst/>
        </p:spPr>
        <p:txBody>
          <a:bodyPr/>
          <a:lstStyle/>
          <a:p>
            <a:endParaRPr lang="zh-CN" altLang="en-US"/>
          </a:p>
        </p:txBody>
      </p:sp>
      <p:pic>
        <p:nvPicPr>
          <p:cNvPr id="514082" name="Picture 34"/>
          <p:cNvPicPr>
            <a:picLocks noChangeArrowheads="1"/>
          </p:cNvPicPr>
          <p:nvPr/>
        </p:nvPicPr>
        <p:blipFill>
          <a:blip r:embed="rId1" cstate="print"/>
          <a:srcRect/>
          <a:stretch>
            <a:fillRect/>
          </a:stretch>
        </p:blipFill>
        <p:spPr bwMode="auto">
          <a:xfrm>
            <a:off x="658813" y="6018213"/>
            <a:ext cx="398462" cy="471487"/>
          </a:xfrm>
          <a:prstGeom prst="rect">
            <a:avLst/>
          </a:prstGeom>
          <a:noFill/>
          <a:ln w="9525">
            <a:noFill/>
            <a:miter lim="800000"/>
            <a:headEnd/>
            <a:tailEnd/>
          </a:ln>
          <a:effectLst/>
        </p:spPr>
      </p:pic>
      <p:pic>
        <p:nvPicPr>
          <p:cNvPr id="514083" name="Picture 35"/>
          <p:cNvPicPr>
            <a:picLocks noChangeArrowheads="1"/>
          </p:cNvPicPr>
          <p:nvPr/>
        </p:nvPicPr>
        <p:blipFill>
          <a:blip r:embed="rId1" cstate="print"/>
          <a:srcRect/>
          <a:stretch>
            <a:fillRect/>
          </a:stretch>
        </p:blipFill>
        <p:spPr bwMode="auto">
          <a:xfrm>
            <a:off x="104775" y="3413125"/>
            <a:ext cx="398463" cy="471488"/>
          </a:xfrm>
          <a:prstGeom prst="rect">
            <a:avLst/>
          </a:prstGeom>
          <a:noFill/>
          <a:ln w="9525">
            <a:noFill/>
            <a:miter lim="800000"/>
            <a:headEnd/>
            <a:tailEnd/>
          </a:ln>
          <a:effectLst/>
        </p:spPr>
      </p:pic>
      <p:grpSp>
        <p:nvGrpSpPr>
          <p:cNvPr id="2" name="Group 36"/>
          <p:cNvGrpSpPr/>
          <p:nvPr/>
        </p:nvGrpSpPr>
        <p:grpSpPr bwMode="auto">
          <a:xfrm>
            <a:off x="2268538" y="3459163"/>
            <a:ext cx="612775" cy="460375"/>
            <a:chOff x="864" y="1824"/>
            <a:chExt cx="432" cy="288"/>
          </a:xfrm>
        </p:grpSpPr>
        <p:pic>
          <p:nvPicPr>
            <p:cNvPr id="514085" name="Picture 37"/>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4086" name="Picture 38"/>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pic>
        <p:nvPicPr>
          <p:cNvPr id="514087" name="Picture 39"/>
          <p:cNvPicPr>
            <a:picLocks noChangeArrowheads="1"/>
          </p:cNvPicPr>
          <p:nvPr/>
        </p:nvPicPr>
        <p:blipFill>
          <a:blip r:embed="rId1" cstate="print"/>
          <a:srcRect/>
          <a:stretch>
            <a:fillRect/>
          </a:stretch>
        </p:blipFill>
        <p:spPr bwMode="auto">
          <a:xfrm>
            <a:off x="5991225" y="4779963"/>
            <a:ext cx="398463" cy="471487"/>
          </a:xfrm>
          <a:prstGeom prst="rect">
            <a:avLst/>
          </a:prstGeom>
          <a:noFill/>
          <a:ln w="9525">
            <a:noFill/>
            <a:miter lim="800000"/>
            <a:headEnd/>
            <a:tailEnd/>
          </a:ln>
          <a:effectLst/>
        </p:spPr>
      </p:pic>
      <p:sp>
        <p:nvSpPr>
          <p:cNvPr id="514088" name="Line 40"/>
          <p:cNvSpPr>
            <a:spLocks noChangeShapeType="1"/>
          </p:cNvSpPr>
          <p:nvPr/>
        </p:nvSpPr>
        <p:spPr bwMode="auto">
          <a:xfrm>
            <a:off x="935038" y="4379913"/>
            <a:ext cx="6948487" cy="1587"/>
          </a:xfrm>
          <a:prstGeom prst="line">
            <a:avLst/>
          </a:prstGeom>
          <a:noFill/>
          <a:ln w="28575">
            <a:solidFill>
              <a:srgbClr val="333399"/>
            </a:solidFill>
            <a:round/>
          </a:ln>
          <a:effectLst/>
        </p:spPr>
        <p:txBody>
          <a:bodyPr/>
          <a:lstStyle/>
          <a:p>
            <a:endParaRPr lang="zh-CN" altLang="en-US"/>
          </a:p>
        </p:txBody>
      </p:sp>
      <p:sp>
        <p:nvSpPr>
          <p:cNvPr id="514089" name="Line 41"/>
          <p:cNvSpPr>
            <a:spLocks noChangeShapeType="1"/>
          </p:cNvSpPr>
          <p:nvPr/>
        </p:nvSpPr>
        <p:spPr bwMode="auto">
          <a:xfrm>
            <a:off x="520700" y="5729288"/>
            <a:ext cx="7835900" cy="1587"/>
          </a:xfrm>
          <a:prstGeom prst="line">
            <a:avLst/>
          </a:prstGeom>
          <a:noFill/>
          <a:ln w="28575">
            <a:solidFill>
              <a:srgbClr val="333399"/>
            </a:solidFill>
            <a:round/>
          </a:ln>
          <a:effectLst/>
        </p:spPr>
        <p:txBody>
          <a:bodyPr/>
          <a:lstStyle/>
          <a:p>
            <a:endParaRPr lang="zh-CN" altLang="en-US"/>
          </a:p>
        </p:txBody>
      </p:sp>
      <p:sp>
        <p:nvSpPr>
          <p:cNvPr id="514090" name="Text Box 42"/>
          <p:cNvSpPr txBox="1">
            <a:spLocks noChangeArrowheads="1"/>
          </p:cNvSpPr>
          <p:nvPr/>
        </p:nvSpPr>
        <p:spPr bwMode="auto">
          <a:xfrm>
            <a:off x="839788" y="38909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128.30.33.130</a:t>
            </a:r>
            <a:endParaRPr kumimoji="1" lang="en-US" altLang="zh-CN" sz="1800">
              <a:solidFill>
                <a:srgbClr val="333399"/>
              </a:solidFill>
              <a:latin typeface="Arial" panose="020B0604020202020204" pitchFamily="34" charset="0"/>
            </a:endParaRPr>
          </a:p>
        </p:txBody>
      </p:sp>
      <p:sp>
        <p:nvSpPr>
          <p:cNvPr id="514091" name="Text Box 43"/>
          <p:cNvSpPr txBox="1">
            <a:spLocks noChangeArrowheads="1"/>
          </p:cNvSpPr>
          <p:nvPr/>
        </p:nvSpPr>
        <p:spPr bwMode="auto">
          <a:xfrm>
            <a:off x="2914650" y="3536950"/>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4092" name="Text Box 44"/>
          <p:cNvSpPr txBox="1">
            <a:spLocks noChangeArrowheads="1"/>
          </p:cNvSpPr>
          <p:nvPr/>
        </p:nvSpPr>
        <p:spPr bwMode="auto">
          <a:xfrm>
            <a:off x="2533650" y="389731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4093" name="Line 45"/>
          <p:cNvSpPr>
            <a:spLocks noChangeShapeType="1"/>
          </p:cNvSpPr>
          <p:nvPr/>
        </p:nvSpPr>
        <p:spPr bwMode="auto">
          <a:xfrm>
            <a:off x="4019550" y="4400550"/>
            <a:ext cx="1588" cy="569913"/>
          </a:xfrm>
          <a:prstGeom prst="line">
            <a:avLst/>
          </a:prstGeom>
          <a:noFill/>
          <a:ln w="28575">
            <a:solidFill>
              <a:srgbClr val="333399"/>
            </a:solidFill>
            <a:round/>
          </a:ln>
          <a:effectLst/>
        </p:spPr>
        <p:txBody>
          <a:bodyPr/>
          <a:lstStyle/>
          <a:p>
            <a:endParaRPr lang="zh-CN" altLang="en-US"/>
          </a:p>
        </p:txBody>
      </p:sp>
      <p:grpSp>
        <p:nvGrpSpPr>
          <p:cNvPr id="3" name="Group 46"/>
          <p:cNvGrpSpPr/>
          <p:nvPr/>
        </p:nvGrpSpPr>
        <p:grpSpPr bwMode="auto">
          <a:xfrm>
            <a:off x="1368425" y="4843463"/>
            <a:ext cx="612775" cy="460375"/>
            <a:chOff x="864" y="1824"/>
            <a:chExt cx="432" cy="288"/>
          </a:xfrm>
        </p:grpSpPr>
        <p:pic>
          <p:nvPicPr>
            <p:cNvPr id="514095" name="Picture 47"/>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4096" name="Picture 48"/>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sp>
        <p:nvSpPr>
          <p:cNvPr id="514097" name="Text Box 49"/>
          <p:cNvSpPr txBox="1">
            <a:spLocks noChangeArrowheads="1"/>
          </p:cNvSpPr>
          <p:nvPr/>
        </p:nvSpPr>
        <p:spPr bwMode="auto">
          <a:xfrm>
            <a:off x="971550" y="4826000"/>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4098" name="Line 50"/>
          <p:cNvSpPr>
            <a:spLocks noChangeShapeType="1"/>
          </p:cNvSpPr>
          <p:nvPr/>
        </p:nvSpPr>
        <p:spPr bwMode="auto">
          <a:xfrm>
            <a:off x="2217738" y="5707063"/>
            <a:ext cx="1587" cy="569912"/>
          </a:xfrm>
          <a:prstGeom prst="line">
            <a:avLst/>
          </a:prstGeom>
          <a:noFill/>
          <a:ln w="28575">
            <a:solidFill>
              <a:srgbClr val="333399"/>
            </a:solidFill>
            <a:round/>
          </a:ln>
          <a:effectLst/>
        </p:spPr>
        <p:txBody>
          <a:bodyPr/>
          <a:lstStyle/>
          <a:p>
            <a:endParaRPr lang="zh-CN" altLang="en-US"/>
          </a:p>
        </p:txBody>
      </p:sp>
      <p:pic>
        <p:nvPicPr>
          <p:cNvPr id="514099" name="Picture 51"/>
          <p:cNvPicPr>
            <a:picLocks noChangeArrowheads="1"/>
          </p:cNvPicPr>
          <p:nvPr/>
        </p:nvPicPr>
        <p:blipFill>
          <a:blip r:embed="rId1" cstate="print"/>
          <a:srcRect/>
          <a:stretch>
            <a:fillRect/>
          </a:stretch>
        </p:blipFill>
        <p:spPr bwMode="auto">
          <a:xfrm>
            <a:off x="3844925" y="4784725"/>
            <a:ext cx="398463" cy="471488"/>
          </a:xfrm>
          <a:prstGeom prst="rect">
            <a:avLst/>
          </a:prstGeom>
          <a:noFill/>
          <a:ln w="9525">
            <a:noFill/>
            <a:miter lim="800000"/>
            <a:headEnd/>
            <a:tailEnd/>
          </a:ln>
          <a:effectLst/>
        </p:spPr>
      </p:pic>
      <p:sp>
        <p:nvSpPr>
          <p:cNvPr id="514100" name="Text Box 52"/>
          <p:cNvSpPr txBox="1">
            <a:spLocks noChangeArrowheads="1"/>
          </p:cNvSpPr>
          <p:nvPr/>
        </p:nvSpPr>
        <p:spPr bwMode="auto">
          <a:xfrm>
            <a:off x="3951288" y="3681413"/>
            <a:ext cx="4581525" cy="701675"/>
          </a:xfrm>
          <a:prstGeom prst="rect">
            <a:avLst/>
          </a:prstGeom>
          <a:noFill/>
          <a:ln w="9525">
            <a:noFill/>
            <a:miter lim="800000"/>
          </a:ln>
          <a:effectLst/>
        </p:spPr>
        <p:txBody>
          <a:bodyPr>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514101" name="Text Box 53"/>
          <p:cNvSpPr txBox="1">
            <a:spLocks noChangeArrowheads="1"/>
          </p:cNvSpPr>
          <p:nvPr/>
        </p:nvSpPr>
        <p:spPr bwMode="auto">
          <a:xfrm>
            <a:off x="3490913" y="4797425"/>
            <a:ext cx="4333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4102" name="Text Box 54"/>
          <p:cNvSpPr txBox="1">
            <a:spLocks noChangeArrowheads="1"/>
          </p:cNvSpPr>
          <p:nvPr/>
        </p:nvSpPr>
        <p:spPr bwMode="auto">
          <a:xfrm>
            <a:off x="4140200" y="476091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128.30.33.138</a:t>
            </a:r>
            <a:endParaRPr kumimoji="1" lang="en-US" altLang="zh-CN" sz="1800">
              <a:solidFill>
                <a:srgbClr val="333399"/>
              </a:solidFill>
              <a:latin typeface="Arial" panose="020B0604020202020204" pitchFamily="34" charset="0"/>
            </a:endParaRPr>
          </a:p>
        </p:txBody>
      </p:sp>
      <p:sp>
        <p:nvSpPr>
          <p:cNvPr id="514103" name="Text Box 55"/>
          <p:cNvSpPr txBox="1">
            <a:spLocks noChangeArrowheads="1"/>
          </p:cNvSpPr>
          <p:nvPr/>
        </p:nvSpPr>
        <p:spPr bwMode="auto">
          <a:xfrm>
            <a:off x="1308100" y="453866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514104" name="Text Box 56"/>
          <p:cNvSpPr txBox="1">
            <a:spLocks noChangeArrowheads="1"/>
          </p:cNvSpPr>
          <p:nvPr/>
        </p:nvSpPr>
        <p:spPr bwMode="auto">
          <a:xfrm>
            <a:off x="1308100" y="5259388"/>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4105" name="Text Box 57"/>
          <p:cNvSpPr txBox="1">
            <a:spLocks noChangeArrowheads="1"/>
          </p:cNvSpPr>
          <p:nvPr/>
        </p:nvSpPr>
        <p:spPr bwMode="auto">
          <a:xfrm>
            <a:off x="1619250" y="45386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128.30.33.129</a:t>
            </a:r>
            <a:endParaRPr kumimoji="1" lang="en-US" altLang="zh-CN" sz="1800">
              <a:solidFill>
                <a:srgbClr val="333399"/>
              </a:solidFill>
              <a:latin typeface="Arial" panose="020B0604020202020204" pitchFamily="34" charset="0"/>
            </a:endParaRPr>
          </a:p>
        </p:txBody>
      </p:sp>
      <p:pic>
        <p:nvPicPr>
          <p:cNvPr id="514106" name="Picture 58"/>
          <p:cNvPicPr>
            <a:picLocks noChangeArrowheads="1"/>
          </p:cNvPicPr>
          <p:nvPr/>
        </p:nvPicPr>
        <p:blipFill>
          <a:blip r:embed="rId1" cstate="print"/>
          <a:srcRect/>
          <a:stretch>
            <a:fillRect/>
          </a:stretch>
        </p:blipFill>
        <p:spPr bwMode="auto">
          <a:xfrm>
            <a:off x="2043113" y="6016625"/>
            <a:ext cx="400050" cy="473075"/>
          </a:xfrm>
          <a:prstGeom prst="rect">
            <a:avLst/>
          </a:prstGeom>
          <a:noFill/>
          <a:ln w="9525">
            <a:noFill/>
            <a:miter lim="800000"/>
            <a:headEnd/>
            <a:tailEnd/>
          </a:ln>
          <a:effectLst/>
        </p:spPr>
      </p:pic>
      <p:sp>
        <p:nvSpPr>
          <p:cNvPr id="514107" name="Text Box 59"/>
          <p:cNvSpPr txBox="1">
            <a:spLocks noChangeArrowheads="1"/>
          </p:cNvSpPr>
          <p:nvPr/>
        </p:nvSpPr>
        <p:spPr bwMode="auto">
          <a:xfrm>
            <a:off x="1692275" y="59848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514108" name="Text Box 60"/>
          <p:cNvSpPr txBox="1">
            <a:spLocks noChangeArrowheads="1"/>
          </p:cNvSpPr>
          <p:nvPr/>
        </p:nvSpPr>
        <p:spPr bwMode="auto">
          <a:xfrm>
            <a:off x="1687513" y="5257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128.30.36.2</a:t>
            </a:r>
            <a:endParaRPr kumimoji="1" lang="en-US" altLang="zh-CN" sz="1800">
              <a:solidFill>
                <a:srgbClr val="333399"/>
              </a:solidFill>
              <a:latin typeface="Arial" panose="020B0604020202020204" pitchFamily="34" charset="0"/>
            </a:endParaRPr>
          </a:p>
        </p:txBody>
      </p:sp>
      <p:sp>
        <p:nvSpPr>
          <p:cNvPr id="514109" name="Text Box 61"/>
          <p:cNvSpPr txBox="1">
            <a:spLocks noChangeArrowheads="1"/>
          </p:cNvSpPr>
          <p:nvPr/>
        </p:nvSpPr>
        <p:spPr bwMode="auto">
          <a:xfrm>
            <a:off x="4019550" y="5788025"/>
            <a:ext cx="3730625" cy="7016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514110" name="Text Box 62"/>
          <p:cNvSpPr txBox="1">
            <a:spLocks noChangeArrowheads="1"/>
          </p:cNvSpPr>
          <p:nvPr/>
        </p:nvSpPr>
        <p:spPr bwMode="auto">
          <a:xfrm>
            <a:off x="2333625" y="6056313"/>
            <a:ext cx="1517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128.30.36.12</a:t>
            </a:r>
            <a:endParaRPr kumimoji="1" lang="en-US" altLang="zh-CN" sz="1800">
              <a:solidFill>
                <a:srgbClr val="333399"/>
              </a:solidFill>
              <a:latin typeface="Arial" panose="020B0604020202020204" pitchFamily="34" charset="0"/>
            </a:endParaRPr>
          </a:p>
        </p:txBody>
      </p:sp>
      <p:sp>
        <p:nvSpPr>
          <p:cNvPr id="514111" name="Line 63"/>
          <p:cNvSpPr>
            <a:spLocks noChangeShapeType="1"/>
          </p:cNvSpPr>
          <p:nvPr/>
        </p:nvSpPr>
        <p:spPr bwMode="auto">
          <a:xfrm>
            <a:off x="468313" y="2420938"/>
            <a:ext cx="3527425" cy="2520950"/>
          </a:xfrm>
          <a:prstGeom prst="line">
            <a:avLst/>
          </a:prstGeom>
          <a:noFill/>
          <a:ln w="76200">
            <a:solidFill>
              <a:schemeClr val="hlink"/>
            </a:solidFill>
            <a:round/>
            <a:tailEnd type="triangle" w="med" len="med"/>
          </a:ln>
          <a:effectLst/>
        </p:spPr>
        <p:txBody>
          <a:bodyPr/>
          <a:lstStyle/>
          <a:p>
            <a:endParaRPr lang="zh-CN" altLang="en-US"/>
          </a:p>
        </p:txBody>
      </p:sp>
      <p:sp>
        <p:nvSpPr>
          <p:cNvPr id="514112" name="Rectangle 64"/>
          <p:cNvSpPr>
            <a:spLocks noChangeArrowheads="1"/>
          </p:cNvSpPr>
          <p:nvPr/>
        </p:nvSpPr>
        <p:spPr bwMode="auto">
          <a:xfrm>
            <a:off x="1116013" y="981075"/>
            <a:ext cx="6480175" cy="504825"/>
          </a:xfrm>
          <a:prstGeom prst="rect">
            <a:avLst/>
          </a:prstGeom>
          <a:solidFill>
            <a:srgbClr val="FFFF99"/>
          </a:solidFill>
          <a:ln w="9525">
            <a:solidFill>
              <a:schemeClr val="tx1"/>
            </a:solidFill>
            <a:miter lim="800000"/>
          </a:ln>
          <a:effectLst/>
        </p:spPr>
        <p:txBody>
          <a:bodyPr wrap="none" anchor="ctr"/>
          <a:lstStyle/>
          <a:p>
            <a:pPr algn="just"/>
            <a:r>
              <a:rPr lang="zh-CN" altLang="en-US" sz="2400">
                <a:solidFill>
                  <a:srgbClr val="333399"/>
                </a:solidFill>
                <a:latin typeface="Arial" panose="020B0604020202020204" pitchFamily="34" charset="0"/>
              </a:rPr>
              <a:t>要发送的分组的目的 </a:t>
            </a:r>
            <a:r>
              <a:rPr lang="en-US" altLang="zh-CN" sz="2400">
                <a:solidFill>
                  <a:srgbClr val="333399"/>
                </a:solidFill>
                <a:latin typeface="Arial" panose="020B0604020202020204" pitchFamily="34" charset="0"/>
              </a:rPr>
              <a:t>IP </a:t>
            </a:r>
            <a:r>
              <a:rPr lang="zh-CN" altLang="en-US" sz="2400">
                <a:solidFill>
                  <a:srgbClr val="333399"/>
                </a:solidFill>
                <a:latin typeface="Arial" panose="020B0604020202020204" pitchFamily="34" charset="0"/>
              </a:rPr>
              <a:t>地址：</a:t>
            </a:r>
            <a:r>
              <a:rPr lang="en-US" altLang="zh-CN" sz="2400">
                <a:solidFill>
                  <a:srgbClr val="333399"/>
                </a:solidFill>
                <a:latin typeface="Arial" panose="020B0604020202020204" pitchFamily="34" charset="0"/>
              </a:rPr>
              <a:t>128.30.33.138</a:t>
            </a:r>
            <a:endParaRPr lang="en-US" altLang="zh-CN" sz="2400">
              <a:solidFill>
                <a:srgbClr val="333399"/>
              </a:solidFill>
              <a:latin typeface="Arial" panose="020B0604020202020204" pitchFamily="34" charset="0"/>
            </a:endParaRPr>
          </a:p>
        </p:txBody>
      </p:sp>
      <p:sp>
        <p:nvSpPr>
          <p:cNvPr id="514113" name="Line 65"/>
          <p:cNvSpPr>
            <a:spLocks noChangeShapeType="1"/>
          </p:cNvSpPr>
          <p:nvPr/>
        </p:nvSpPr>
        <p:spPr bwMode="auto">
          <a:xfrm flipH="1">
            <a:off x="1979613" y="1484313"/>
            <a:ext cx="1296987" cy="2016125"/>
          </a:xfrm>
          <a:prstGeom prst="line">
            <a:avLst/>
          </a:prstGeom>
          <a:noFill/>
          <a:ln w="28575">
            <a:solidFill>
              <a:schemeClr val="hlink"/>
            </a:solidFill>
            <a:prstDash val="dash"/>
            <a:round/>
          </a:ln>
          <a:effectLst/>
        </p:spPr>
        <p:txBody>
          <a:bodyPr/>
          <a:lstStyle/>
          <a:p>
            <a:endParaRPr lang="zh-CN" altLang="en-US"/>
          </a:p>
        </p:txBody>
      </p:sp>
      <p:sp>
        <p:nvSpPr>
          <p:cNvPr id="514114" name="Rectangle 66"/>
          <p:cNvSpPr>
            <a:spLocks noChangeArrowheads="1"/>
          </p:cNvSpPr>
          <p:nvPr/>
        </p:nvSpPr>
        <p:spPr bwMode="auto">
          <a:xfrm>
            <a:off x="0" y="5300663"/>
            <a:ext cx="9144000" cy="1557337"/>
          </a:xfrm>
          <a:prstGeom prst="rect">
            <a:avLst/>
          </a:prstGeom>
          <a:solidFill>
            <a:srgbClr val="CCECFF"/>
          </a:solidFill>
          <a:ln w="9525">
            <a:solidFill>
              <a:schemeClr val="tx1"/>
            </a:solidFill>
            <a:miter lim="800000"/>
          </a:ln>
          <a:effectLst/>
        </p:spPr>
        <p:txBody>
          <a:bodyPr wrap="none" anchor="ctr"/>
          <a:lstStyle/>
          <a:p>
            <a:pPr algn="ctr"/>
            <a:r>
              <a:rPr lang="zh-CN" altLang="en-US">
                <a:solidFill>
                  <a:srgbClr val="333399"/>
                </a:solidFill>
                <a:latin typeface="Arial" panose="020B0604020202020204" pitchFamily="34" charset="0"/>
              </a:rPr>
              <a:t>请注意：</a:t>
            </a: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1</a:t>
            </a:r>
            <a:r>
              <a:rPr lang="en-US" altLang="zh-CN" sz="1200">
                <a:solidFill>
                  <a:srgbClr val="333399"/>
                </a:solidFill>
                <a:latin typeface="Arial" panose="020B0604020202020204" pitchFamily="34" charset="0"/>
              </a:rPr>
              <a:t> </a:t>
            </a:r>
            <a:r>
              <a:rPr lang="zh-CN" altLang="en-US">
                <a:solidFill>
                  <a:schemeClr val="hlink"/>
                </a:solidFill>
                <a:latin typeface="Arial" panose="020B0604020202020204" pitchFamily="34" charset="0"/>
              </a:rPr>
              <a:t>并不知道</a:t>
            </a:r>
            <a:r>
              <a:rPr lang="zh-CN" altLang="en-US" sz="1800">
                <a:solidFill>
                  <a:srgbClr val="333399"/>
                </a:solidFill>
                <a:latin typeface="Arial" panose="020B0604020202020204" pitchFamily="34" charset="0"/>
              </a:rPr>
              <a:t> </a:t>
            </a: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2</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连接在哪一个网络上。</a:t>
            </a:r>
            <a:endParaRPr lang="zh-CN" altLang="en-US">
              <a:solidFill>
                <a:srgbClr val="333399"/>
              </a:solidFill>
              <a:latin typeface="Arial" panose="020B0604020202020204" pitchFamily="34" charset="0"/>
            </a:endParaRPr>
          </a:p>
          <a:p>
            <a:pPr algn="ct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1</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仅仅知道</a:t>
            </a:r>
            <a:r>
              <a:rPr lang="zh-CN" altLang="en-US" sz="1800">
                <a:solidFill>
                  <a:srgbClr val="333399"/>
                </a:solidFill>
                <a:latin typeface="Arial" panose="020B0604020202020204" pitchFamily="34" charset="0"/>
              </a:rPr>
              <a:t> </a:t>
            </a: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2</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的</a:t>
            </a:r>
            <a:r>
              <a:rPr lang="zh-CN" altLang="en-US" sz="1800">
                <a:solidFill>
                  <a:srgbClr val="333399"/>
                </a:solidFill>
                <a:latin typeface="Arial" panose="020B0604020202020204" pitchFamily="34" charset="0"/>
              </a:rPr>
              <a:t> </a:t>
            </a:r>
            <a:r>
              <a:rPr lang="en-US" altLang="zh-CN">
                <a:solidFill>
                  <a:srgbClr val="333399"/>
                </a:solidFill>
                <a:latin typeface="Arial" panose="020B0604020202020204" pitchFamily="34" charset="0"/>
              </a:rPr>
              <a:t>IP</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地址是</a:t>
            </a:r>
            <a:endParaRPr lang="zh-CN" altLang="en-US">
              <a:solidFill>
                <a:srgbClr val="333399"/>
              </a:solidFill>
              <a:latin typeface="Arial" panose="020B0604020202020204" pitchFamily="34" charset="0"/>
            </a:endParaRPr>
          </a:p>
          <a:p>
            <a:pPr algn="ctr"/>
            <a:r>
              <a:rPr lang="en-US" altLang="zh-CN">
                <a:solidFill>
                  <a:srgbClr val="333399"/>
                </a:solidFill>
                <a:latin typeface="Arial" panose="020B0604020202020204" pitchFamily="34" charset="0"/>
              </a:rPr>
              <a:t>128.30.33.138</a:t>
            </a:r>
            <a:endParaRPr lang="en-US" altLang="zh-CN">
              <a:solidFill>
                <a:srgbClr val="333399"/>
              </a:solidFill>
              <a:latin typeface="Arial" panose="020B0604020202020204" pitchFamily="34" charset="0"/>
            </a:endParaRPr>
          </a:p>
        </p:txBody>
      </p:sp>
      <p:sp>
        <p:nvSpPr>
          <p:cNvPr id="514115" name="Rectangle 67"/>
          <p:cNvSpPr>
            <a:spLocks noChangeArrowheads="1"/>
          </p:cNvSpPr>
          <p:nvPr/>
        </p:nvSpPr>
        <p:spPr bwMode="auto">
          <a:xfrm>
            <a:off x="0" y="5300663"/>
            <a:ext cx="9144000" cy="1557337"/>
          </a:xfrm>
          <a:prstGeom prst="rect">
            <a:avLst/>
          </a:prstGeom>
          <a:solidFill>
            <a:srgbClr val="FFCCFF"/>
          </a:solidFill>
          <a:ln w="9525">
            <a:noFill/>
            <a:miter lim="800000"/>
          </a:ln>
          <a:effectLst/>
        </p:spPr>
        <p:txBody>
          <a:bodyPr wrap="none" anchor="ctr"/>
          <a:lstStyle/>
          <a:p>
            <a:pPr algn="ctr">
              <a:lnSpc>
                <a:spcPct val="110000"/>
              </a:lnSpc>
            </a:pPr>
            <a:r>
              <a:rPr lang="zh-CN" altLang="en-US">
                <a:solidFill>
                  <a:srgbClr val="333399"/>
                </a:solidFill>
                <a:latin typeface="Arial" panose="020B0604020202020204" pitchFamily="34" charset="0"/>
              </a:rPr>
              <a:t>因此</a:t>
            </a:r>
            <a:r>
              <a:rPr lang="zh-CN" altLang="en-US" sz="1000">
                <a:solidFill>
                  <a:srgbClr val="333399"/>
                </a:solidFill>
                <a:latin typeface="Arial" panose="020B0604020202020204" pitchFamily="34" charset="0"/>
              </a:rPr>
              <a:t> </a:t>
            </a:r>
            <a:r>
              <a:rPr lang="en-US" altLang="zh-CN">
                <a:solidFill>
                  <a:srgbClr val="333399"/>
                </a:solidFill>
                <a:latin typeface="Arial" panose="020B0604020202020204" pitchFamily="34" charset="0"/>
              </a:rPr>
              <a:t>H</a:t>
            </a:r>
            <a:r>
              <a:rPr lang="en-US" altLang="zh-CN" baseline="-25000">
                <a:solidFill>
                  <a:srgbClr val="333399"/>
                </a:solidFill>
                <a:latin typeface="Arial" panose="020B0604020202020204" pitchFamily="34" charset="0"/>
              </a:rPr>
              <a:t>1</a:t>
            </a:r>
            <a:r>
              <a:rPr lang="en-US" altLang="zh-CN" sz="1400" baseline="-25000">
                <a:solidFill>
                  <a:srgbClr val="333399"/>
                </a:solidFill>
                <a:latin typeface="Arial" panose="020B0604020202020204" pitchFamily="34" charset="0"/>
              </a:rPr>
              <a:t> </a:t>
            </a:r>
            <a:r>
              <a:rPr lang="zh-CN" altLang="en-US">
                <a:solidFill>
                  <a:srgbClr val="333399"/>
                </a:solidFill>
                <a:latin typeface="Arial" panose="020B0604020202020204" pitchFamily="34" charset="0"/>
              </a:rPr>
              <a:t>首先检查主机</a:t>
            </a:r>
            <a:r>
              <a:rPr lang="zh-CN" altLang="en-US" sz="1400">
                <a:solidFill>
                  <a:srgbClr val="333399"/>
                </a:solidFill>
                <a:latin typeface="Arial" panose="020B0604020202020204" pitchFamily="34" charset="0"/>
              </a:rPr>
              <a:t> </a:t>
            </a:r>
            <a:r>
              <a:rPr lang="en-US" altLang="zh-CN">
                <a:solidFill>
                  <a:srgbClr val="333399"/>
                </a:solidFill>
                <a:latin typeface="Arial" panose="020B0604020202020204" pitchFamily="34" charset="0"/>
              </a:rPr>
              <a:t>128.30.33.138</a:t>
            </a:r>
            <a:r>
              <a:rPr lang="en-US" altLang="zh-CN" sz="1600">
                <a:solidFill>
                  <a:srgbClr val="333399"/>
                </a:solidFill>
                <a:latin typeface="Arial" panose="020B0604020202020204" pitchFamily="34" charset="0"/>
              </a:rPr>
              <a:t> </a:t>
            </a:r>
            <a:r>
              <a:rPr lang="zh-CN" altLang="en-US">
                <a:solidFill>
                  <a:srgbClr val="333399"/>
                </a:solidFill>
                <a:latin typeface="Arial" panose="020B0604020202020204" pitchFamily="34" charset="0"/>
              </a:rPr>
              <a:t>是否连接在本网络上</a:t>
            </a:r>
            <a:endParaRPr lang="zh-CN" altLang="en-US">
              <a:solidFill>
                <a:srgbClr val="333399"/>
              </a:solidFill>
              <a:latin typeface="Arial" panose="020B0604020202020204" pitchFamily="34" charset="0"/>
            </a:endParaRPr>
          </a:p>
          <a:p>
            <a:pPr algn="ctr">
              <a:lnSpc>
                <a:spcPct val="110000"/>
              </a:lnSpc>
            </a:pPr>
            <a:r>
              <a:rPr lang="zh-CN" altLang="en-US">
                <a:solidFill>
                  <a:srgbClr val="333399"/>
                </a:solidFill>
                <a:latin typeface="Arial" panose="020B0604020202020204" pitchFamily="34" charset="0"/>
              </a:rPr>
              <a:t>如果是，则直接交付；</a:t>
            </a:r>
            <a:endParaRPr lang="zh-CN" altLang="en-US">
              <a:solidFill>
                <a:srgbClr val="333399"/>
              </a:solidFill>
              <a:latin typeface="Arial" panose="020B0604020202020204" pitchFamily="34" charset="0"/>
            </a:endParaRPr>
          </a:p>
          <a:p>
            <a:pPr algn="ctr">
              <a:lnSpc>
                <a:spcPct val="110000"/>
              </a:lnSpc>
            </a:pPr>
            <a:r>
              <a:rPr lang="zh-CN" altLang="en-US">
                <a:solidFill>
                  <a:srgbClr val="333399"/>
                </a:solidFill>
                <a:latin typeface="Arial" panose="020B0604020202020204" pitchFamily="34" charset="0"/>
              </a:rPr>
              <a:t>否则，就送交路由器</a:t>
            </a:r>
            <a:r>
              <a:rPr lang="zh-CN" altLang="en-US" sz="1200">
                <a:solidFill>
                  <a:srgbClr val="333399"/>
                </a:solidFill>
                <a:latin typeface="Arial" panose="020B0604020202020204" pitchFamily="34" charset="0"/>
              </a:rPr>
              <a:t> </a:t>
            </a:r>
            <a:r>
              <a:rPr lang="en-US" altLang="zh-CN">
                <a:solidFill>
                  <a:srgbClr val="333399"/>
                </a:solidFill>
                <a:latin typeface="Arial" panose="020B0604020202020204" pitchFamily="34" charset="0"/>
              </a:rPr>
              <a:t>R</a:t>
            </a:r>
            <a:r>
              <a:rPr lang="en-US" altLang="zh-CN" baseline="-25000">
                <a:solidFill>
                  <a:srgbClr val="333399"/>
                </a:solidFill>
                <a:latin typeface="Arial" panose="020B0604020202020204" pitchFamily="34" charset="0"/>
              </a:rPr>
              <a:t>1</a:t>
            </a:r>
            <a:r>
              <a:rPr lang="zh-CN" altLang="en-US">
                <a:solidFill>
                  <a:srgbClr val="333399"/>
                </a:solidFill>
                <a:latin typeface="Arial" panose="020B0604020202020204" pitchFamily="34" charset="0"/>
              </a:rPr>
              <a:t>，并逐项查找路由表。</a:t>
            </a:r>
            <a:endParaRPr lang="zh-CN" altLang="en-US">
              <a:solidFill>
                <a:srgbClr val="333399"/>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4111"/>
                                        </p:tgtEl>
                                        <p:attrNameLst>
                                          <p:attrName>style.visibility</p:attrName>
                                        </p:attrNameLst>
                                      </p:cBhvr>
                                      <p:to>
                                        <p:strVal val="visible"/>
                                      </p:to>
                                    </p:set>
                                    <p:animEffect transition="in" filter="wipe(left)">
                                      <p:cBhvr>
                                        <p:cTn id="7" dur="2000"/>
                                        <p:tgtEl>
                                          <p:spTgt spid="5141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14114"/>
                                        </p:tgtEl>
                                        <p:attrNameLst>
                                          <p:attrName>style.visibility</p:attrName>
                                        </p:attrNameLst>
                                      </p:cBhvr>
                                      <p:to>
                                        <p:strVal val="visible"/>
                                      </p:to>
                                    </p:set>
                                    <p:animEffect transition="in" filter="box(out)">
                                      <p:cBhvr>
                                        <p:cTn id="12" dur="2000"/>
                                        <p:tgtEl>
                                          <p:spTgt spid="5141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4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11" grpId="0" animBg="1"/>
      <p:bldP spid="514114" grpId="0" animBg="1"/>
      <p:bldP spid="5141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5074" name="Freeform 2"/>
          <p:cNvSpPr/>
          <p:nvPr/>
        </p:nvSpPr>
        <p:spPr bwMode="auto">
          <a:xfrm>
            <a:off x="2549525" y="2044700"/>
            <a:ext cx="1681163" cy="1819275"/>
          </a:xfrm>
          <a:custGeom>
            <a:avLst/>
            <a:gdLst/>
            <a:ahLst/>
            <a:cxnLst>
              <a:cxn ang="0">
                <a:pos x="5" y="1146"/>
              </a:cxn>
              <a:cxn ang="0">
                <a:pos x="1048" y="0"/>
              </a:cxn>
              <a:cxn ang="0">
                <a:pos x="1059" y="880"/>
              </a:cxn>
              <a:cxn ang="0">
                <a:pos x="0" y="1111"/>
              </a:cxn>
            </a:cxnLst>
            <a:rect l="0" t="0" r="r" b="b"/>
            <a:pathLst>
              <a:path w="1059" h="1146">
                <a:moveTo>
                  <a:pt x="5" y="1146"/>
                </a:moveTo>
                <a:lnTo>
                  <a:pt x="1048" y="0"/>
                </a:lnTo>
                <a:lnTo>
                  <a:pt x="1059" y="880"/>
                </a:lnTo>
                <a:lnTo>
                  <a:pt x="0" y="1111"/>
                </a:lnTo>
              </a:path>
            </a:pathLst>
          </a:custGeom>
          <a:solidFill>
            <a:srgbClr val="FFFF99"/>
          </a:solidFill>
          <a:ln w="9525">
            <a:noFill/>
            <a:round/>
          </a:ln>
          <a:effectLst/>
        </p:spPr>
        <p:txBody>
          <a:bodyPr/>
          <a:lstStyle/>
          <a:p>
            <a:endParaRPr lang="zh-CN" altLang="en-US"/>
          </a:p>
        </p:txBody>
      </p:sp>
      <p:sp>
        <p:nvSpPr>
          <p:cNvPr id="515075" name="Text Box 3"/>
          <p:cNvSpPr txBox="1">
            <a:spLocks noChangeArrowheads="1"/>
          </p:cNvSpPr>
          <p:nvPr/>
        </p:nvSpPr>
        <p:spPr bwMode="auto">
          <a:xfrm>
            <a:off x="1331913" y="2624138"/>
            <a:ext cx="1390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a:t>
            </a:r>
            <a:endParaRPr kumimoji="1" lang="en-US" altLang="zh-CN" sz="1800">
              <a:solidFill>
                <a:srgbClr val="333399"/>
              </a:solidFill>
              <a:latin typeface="Arial" panose="020B0604020202020204" pitchFamily="34" charset="0"/>
            </a:endParaRPr>
          </a:p>
        </p:txBody>
      </p:sp>
      <p:sp>
        <p:nvSpPr>
          <p:cNvPr id="515076" name="Text Box 4"/>
          <p:cNvSpPr txBox="1">
            <a:spLocks noChangeArrowheads="1"/>
          </p:cNvSpPr>
          <p:nvPr/>
        </p:nvSpPr>
        <p:spPr bwMode="auto">
          <a:xfrm>
            <a:off x="2765425" y="265271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5077" name="Group 5"/>
          <p:cNvGraphicFramePr>
            <a:graphicFrameLocks noGrp="1"/>
          </p:cNvGraphicFramePr>
          <p:nvPr/>
        </p:nvGraphicFramePr>
        <p:xfrm>
          <a:off x="4230688" y="2052638"/>
          <a:ext cx="4645025" cy="1376553"/>
        </p:xfrm>
        <a:graphic>
          <a:graphicData uri="http://schemas.openxmlformats.org/drawingml/2006/table">
            <a:tbl>
              <a:tblPr/>
              <a:tblGrid>
                <a:gridCol w="1668462"/>
                <a:gridCol w="1998663"/>
                <a:gridCol w="977900"/>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目的网络地址</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子网掩码</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下一跳</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128.30.36.0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R</a:t>
                      </a:r>
                      <a:r>
                        <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rPr>
                        <a:t>2</a:t>
                      </a:r>
                      <a:endPar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515092" name="Line 20"/>
          <p:cNvSpPr>
            <a:spLocks noChangeShapeType="1"/>
          </p:cNvSpPr>
          <p:nvPr/>
        </p:nvSpPr>
        <p:spPr bwMode="auto">
          <a:xfrm>
            <a:off x="2738438" y="2630488"/>
            <a:ext cx="1587" cy="703262"/>
          </a:xfrm>
          <a:prstGeom prst="line">
            <a:avLst/>
          </a:prstGeom>
          <a:noFill/>
          <a:ln w="28575">
            <a:solidFill>
              <a:srgbClr val="333399"/>
            </a:solidFill>
            <a:round/>
          </a:ln>
          <a:effectLst/>
        </p:spPr>
        <p:txBody>
          <a:bodyPr/>
          <a:lstStyle/>
          <a:p>
            <a:endParaRPr lang="zh-CN" altLang="en-US"/>
          </a:p>
        </p:txBody>
      </p:sp>
      <p:sp>
        <p:nvSpPr>
          <p:cNvPr id="515093" name="Line 21"/>
          <p:cNvSpPr>
            <a:spLocks noChangeShapeType="1"/>
          </p:cNvSpPr>
          <p:nvPr/>
        </p:nvSpPr>
        <p:spPr bwMode="auto">
          <a:xfrm>
            <a:off x="530225" y="2613025"/>
            <a:ext cx="1588" cy="569913"/>
          </a:xfrm>
          <a:prstGeom prst="line">
            <a:avLst/>
          </a:prstGeom>
          <a:noFill/>
          <a:ln w="28575">
            <a:solidFill>
              <a:srgbClr val="333399"/>
            </a:solidFill>
            <a:round/>
          </a:ln>
          <a:effectLst/>
        </p:spPr>
        <p:txBody>
          <a:bodyPr/>
          <a:lstStyle/>
          <a:p>
            <a:endParaRPr lang="zh-CN" altLang="en-US"/>
          </a:p>
        </p:txBody>
      </p:sp>
      <p:sp>
        <p:nvSpPr>
          <p:cNvPr id="515094" name="Line 22"/>
          <p:cNvSpPr>
            <a:spLocks noChangeShapeType="1"/>
          </p:cNvSpPr>
          <p:nvPr/>
        </p:nvSpPr>
        <p:spPr bwMode="auto">
          <a:xfrm>
            <a:off x="250825" y="2630488"/>
            <a:ext cx="3816350" cy="0"/>
          </a:xfrm>
          <a:prstGeom prst="line">
            <a:avLst/>
          </a:prstGeom>
          <a:noFill/>
          <a:ln w="28575">
            <a:solidFill>
              <a:srgbClr val="333399"/>
            </a:solidFill>
            <a:round/>
          </a:ln>
          <a:effectLst/>
        </p:spPr>
        <p:txBody>
          <a:bodyPr/>
          <a:lstStyle/>
          <a:p>
            <a:endParaRPr lang="zh-CN" altLang="en-US"/>
          </a:p>
        </p:txBody>
      </p:sp>
      <p:sp>
        <p:nvSpPr>
          <p:cNvPr id="515095" name="Line 23"/>
          <p:cNvSpPr>
            <a:spLocks noChangeShapeType="1"/>
          </p:cNvSpPr>
          <p:nvPr/>
        </p:nvSpPr>
        <p:spPr bwMode="auto">
          <a:xfrm>
            <a:off x="696913" y="2060575"/>
            <a:ext cx="1587" cy="569913"/>
          </a:xfrm>
          <a:prstGeom prst="line">
            <a:avLst/>
          </a:prstGeom>
          <a:noFill/>
          <a:ln w="28575">
            <a:solidFill>
              <a:srgbClr val="333399"/>
            </a:solidFill>
            <a:round/>
          </a:ln>
          <a:effectLst/>
        </p:spPr>
        <p:txBody>
          <a:bodyPr/>
          <a:lstStyle/>
          <a:p>
            <a:endParaRPr lang="zh-CN" altLang="en-US"/>
          </a:p>
        </p:txBody>
      </p:sp>
      <p:pic>
        <p:nvPicPr>
          <p:cNvPr id="515096" name="Picture 24"/>
          <p:cNvPicPr>
            <a:picLocks noChangeArrowheads="1"/>
          </p:cNvPicPr>
          <p:nvPr/>
        </p:nvPicPr>
        <p:blipFill>
          <a:blip r:embed="rId1" cstate="print"/>
          <a:srcRect/>
          <a:stretch>
            <a:fillRect/>
          </a:stretch>
        </p:blipFill>
        <p:spPr bwMode="auto">
          <a:xfrm>
            <a:off x="525463" y="2101850"/>
            <a:ext cx="398462" cy="473075"/>
          </a:xfrm>
          <a:prstGeom prst="rect">
            <a:avLst/>
          </a:prstGeom>
          <a:noFill/>
          <a:ln w="9525">
            <a:noFill/>
            <a:miter lim="800000"/>
            <a:headEnd/>
            <a:tailEnd/>
          </a:ln>
          <a:effectLst/>
        </p:spPr>
      </p:pic>
      <p:sp>
        <p:nvSpPr>
          <p:cNvPr id="515097" name="Text Box 25"/>
          <p:cNvSpPr txBox="1">
            <a:spLocks noChangeArrowheads="1"/>
          </p:cNvSpPr>
          <p:nvPr/>
        </p:nvSpPr>
        <p:spPr bwMode="auto">
          <a:xfrm>
            <a:off x="-36513" y="1989138"/>
            <a:ext cx="4333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5098" name="Text Box 26"/>
          <p:cNvSpPr txBox="1">
            <a:spLocks noChangeArrowheads="1"/>
          </p:cNvSpPr>
          <p:nvPr/>
        </p:nvSpPr>
        <p:spPr bwMode="auto">
          <a:xfrm>
            <a:off x="250825" y="2189163"/>
            <a:ext cx="3494088" cy="915987"/>
          </a:xfrm>
          <a:prstGeom prst="rect">
            <a:avLst/>
          </a:prstGeom>
          <a:noFill/>
          <a:ln w="9525">
            <a:noFill/>
            <a:miter lim="800000"/>
          </a:ln>
          <a:effectLst/>
        </p:spPr>
        <p:txBody>
          <a:bodyPr>
            <a:spAutoFit/>
          </a:bodyPr>
          <a:lstStyle/>
          <a:p>
            <a:pPr algn="ctr"/>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endParaRPr kumimoji="1" lang="zh-CN" altLang="en-US" sz="1800">
              <a:solidFill>
                <a:srgbClr val="333399"/>
              </a:solidFill>
              <a:latin typeface="Arial" panose="020B0604020202020204" pitchFamily="34" charset="0"/>
            </a:endParaRPr>
          </a:p>
          <a:p>
            <a:pPr algn="ctr"/>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endParaRPr kumimoji="1" lang="en-US" altLang="zh-CN" sz="1800">
              <a:solidFill>
                <a:srgbClr val="333399"/>
              </a:solidFill>
              <a:latin typeface="Arial" panose="020B0604020202020204" pitchFamily="34" charset="0"/>
            </a:endParaRPr>
          </a:p>
          <a:p>
            <a:pPr algn="ct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endParaRPr kumimoji="1" lang="en-US" altLang="zh-CN" sz="1800">
              <a:solidFill>
                <a:srgbClr val="333399"/>
              </a:solidFill>
              <a:latin typeface="Arial" panose="020B0604020202020204" pitchFamily="34" charset="0"/>
            </a:endParaRPr>
          </a:p>
        </p:txBody>
      </p:sp>
      <p:sp>
        <p:nvSpPr>
          <p:cNvPr id="515099" name="Line 27"/>
          <p:cNvSpPr>
            <a:spLocks noChangeShapeType="1"/>
          </p:cNvSpPr>
          <p:nvPr/>
        </p:nvSpPr>
        <p:spPr bwMode="auto">
          <a:xfrm>
            <a:off x="2205038" y="5011738"/>
            <a:ext cx="1587" cy="703262"/>
          </a:xfrm>
          <a:prstGeom prst="line">
            <a:avLst/>
          </a:prstGeom>
          <a:noFill/>
          <a:ln w="28575">
            <a:solidFill>
              <a:srgbClr val="333399"/>
            </a:solidFill>
            <a:round/>
          </a:ln>
          <a:effectLst/>
        </p:spPr>
        <p:txBody>
          <a:bodyPr/>
          <a:lstStyle/>
          <a:p>
            <a:endParaRPr lang="zh-CN" altLang="en-US"/>
          </a:p>
        </p:txBody>
      </p:sp>
      <p:sp>
        <p:nvSpPr>
          <p:cNvPr id="515100" name="Line 28"/>
          <p:cNvSpPr>
            <a:spLocks noChangeShapeType="1"/>
          </p:cNvSpPr>
          <p:nvPr/>
        </p:nvSpPr>
        <p:spPr bwMode="auto">
          <a:xfrm>
            <a:off x="6372225" y="3925888"/>
            <a:ext cx="1588" cy="569912"/>
          </a:xfrm>
          <a:prstGeom prst="line">
            <a:avLst/>
          </a:prstGeom>
          <a:noFill/>
          <a:ln w="28575">
            <a:solidFill>
              <a:srgbClr val="333399"/>
            </a:solidFill>
            <a:round/>
          </a:ln>
          <a:effectLst/>
        </p:spPr>
        <p:txBody>
          <a:bodyPr/>
          <a:lstStyle/>
          <a:p>
            <a:endParaRPr lang="zh-CN" altLang="en-US"/>
          </a:p>
        </p:txBody>
      </p:sp>
      <p:sp>
        <p:nvSpPr>
          <p:cNvPr id="515101" name="Line 29"/>
          <p:cNvSpPr>
            <a:spLocks noChangeShapeType="1"/>
          </p:cNvSpPr>
          <p:nvPr/>
        </p:nvSpPr>
        <p:spPr bwMode="auto">
          <a:xfrm>
            <a:off x="1409700" y="5708650"/>
            <a:ext cx="1588" cy="569913"/>
          </a:xfrm>
          <a:prstGeom prst="line">
            <a:avLst/>
          </a:prstGeom>
          <a:noFill/>
          <a:ln w="28575">
            <a:solidFill>
              <a:srgbClr val="333399"/>
            </a:solidFill>
            <a:round/>
          </a:ln>
          <a:effectLst/>
        </p:spPr>
        <p:txBody>
          <a:bodyPr/>
          <a:lstStyle/>
          <a:p>
            <a:endParaRPr lang="zh-CN" altLang="en-US"/>
          </a:p>
        </p:txBody>
      </p:sp>
      <p:sp>
        <p:nvSpPr>
          <p:cNvPr id="515102" name="Line 30"/>
          <p:cNvSpPr>
            <a:spLocks noChangeShapeType="1"/>
          </p:cNvSpPr>
          <p:nvPr/>
        </p:nvSpPr>
        <p:spPr bwMode="auto">
          <a:xfrm>
            <a:off x="1844675" y="3925888"/>
            <a:ext cx="1588" cy="703262"/>
          </a:xfrm>
          <a:prstGeom prst="line">
            <a:avLst/>
          </a:prstGeom>
          <a:noFill/>
          <a:ln w="28575">
            <a:solidFill>
              <a:srgbClr val="333399"/>
            </a:solidFill>
            <a:round/>
          </a:ln>
          <a:effectLst/>
        </p:spPr>
        <p:txBody>
          <a:bodyPr/>
          <a:lstStyle/>
          <a:p>
            <a:endParaRPr lang="zh-CN" altLang="en-US"/>
          </a:p>
        </p:txBody>
      </p:sp>
      <p:sp>
        <p:nvSpPr>
          <p:cNvPr id="515103" name="Line 31"/>
          <p:cNvSpPr>
            <a:spLocks noChangeShapeType="1"/>
          </p:cNvSpPr>
          <p:nvPr/>
        </p:nvSpPr>
        <p:spPr bwMode="auto">
          <a:xfrm>
            <a:off x="2744788" y="3201988"/>
            <a:ext cx="1587" cy="703262"/>
          </a:xfrm>
          <a:prstGeom prst="line">
            <a:avLst/>
          </a:prstGeom>
          <a:noFill/>
          <a:ln w="28575">
            <a:solidFill>
              <a:srgbClr val="333399"/>
            </a:solidFill>
            <a:round/>
          </a:ln>
          <a:effectLst/>
        </p:spPr>
        <p:txBody>
          <a:bodyPr/>
          <a:lstStyle/>
          <a:p>
            <a:endParaRPr lang="zh-CN" altLang="en-US"/>
          </a:p>
        </p:txBody>
      </p:sp>
      <p:pic>
        <p:nvPicPr>
          <p:cNvPr id="515104" name="Picture 32"/>
          <p:cNvPicPr>
            <a:picLocks noChangeArrowheads="1"/>
          </p:cNvPicPr>
          <p:nvPr/>
        </p:nvPicPr>
        <p:blipFill>
          <a:blip r:embed="rId1" cstate="print"/>
          <a:srcRect/>
          <a:stretch>
            <a:fillRect/>
          </a:stretch>
        </p:blipFill>
        <p:spPr bwMode="auto">
          <a:xfrm>
            <a:off x="1235075" y="6018213"/>
            <a:ext cx="398463" cy="471487"/>
          </a:xfrm>
          <a:prstGeom prst="rect">
            <a:avLst/>
          </a:prstGeom>
          <a:noFill/>
          <a:ln w="9525">
            <a:noFill/>
            <a:miter lim="800000"/>
            <a:headEnd/>
            <a:tailEnd/>
          </a:ln>
          <a:effectLst/>
        </p:spPr>
      </p:pic>
      <p:pic>
        <p:nvPicPr>
          <p:cNvPr id="515105" name="Picture 33"/>
          <p:cNvPicPr>
            <a:picLocks noChangeArrowheads="1"/>
          </p:cNvPicPr>
          <p:nvPr/>
        </p:nvPicPr>
        <p:blipFill>
          <a:blip r:embed="rId1" cstate="print"/>
          <a:srcRect/>
          <a:stretch>
            <a:fillRect/>
          </a:stretch>
        </p:blipFill>
        <p:spPr bwMode="auto">
          <a:xfrm>
            <a:off x="320675" y="2938463"/>
            <a:ext cx="398463" cy="471487"/>
          </a:xfrm>
          <a:prstGeom prst="rect">
            <a:avLst/>
          </a:prstGeom>
          <a:noFill/>
          <a:ln w="9525">
            <a:noFill/>
            <a:miter lim="800000"/>
            <a:headEnd/>
            <a:tailEnd/>
          </a:ln>
          <a:effectLst/>
        </p:spPr>
      </p:pic>
      <p:grpSp>
        <p:nvGrpSpPr>
          <p:cNvPr id="2" name="Group 34"/>
          <p:cNvGrpSpPr/>
          <p:nvPr/>
        </p:nvGrpSpPr>
        <p:grpSpPr bwMode="auto">
          <a:xfrm>
            <a:off x="2484438" y="2984500"/>
            <a:ext cx="612775" cy="460375"/>
            <a:chOff x="864" y="1824"/>
            <a:chExt cx="432" cy="288"/>
          </a:xfrm>
        </p:grpSpPr>
        <p:pic>
          <p:nvPicPr>
            <p:cNvPr id="515107" name="Picture 35"/>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5108" name="Picture 36"/>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pic>
        <p:nvPicPr>
          <p:cNvPr id="515109" name="Picture 37"/>
          <p:cNvPicPr>
            <a:picLocks noChangeArrowheads="1"/>
          </p:cNvPicPr>
          <p:nvPr/>
        </p:nvPicPr>
        <p:blipFill>
          <a:blip r:embed="rId1" cstate="print"/>
          <a:srcRect/>
          <a:stretch>
            <a:fillRect/>
          </a:stretch>
        </p:blipFill>
        <p:spPr bwMode="auto">
          <a:xfrm>
            <a:off x="6207125" y="4305300"/>
            <a:ext cx="398463" cy="471488"/>
          </a:xfrm>
          <a:prstGeom prst="rect">
            <a:avLst/>
          </a:prstGeom>
          <a:noFill/>
          <a:ln w="9525">
            <a:noFill/>
            <a:miter lim="800000"/>
            <a:headEnd/>
            <a:tailEnd/>
          </a:ln>
          <a:effectLst/>
        </p:spPr>
      </p:pic>
      <p:sp>
        <p:nvSpPr>
          <p:cNvPr id="515110" name="Line 38"/>
          <p:cNvSpPr>
            <a:spLocks noChangeShapeType="1"/>
          </p:cNvSpPr>
          <p:nvPr/>
        </p:nvSpPr>
        <p:spPr bwMode="auto">
          <a:xfrm>
            <a:off x="1150938" y="3905250"/>
            <a:ext cx="6948487" cy="1588"/>
          </a:xfrm>
          <a:prstGeom prst="line">
            <a:avLst/>
          </a:prstGeom>
          <a:noFill/>
          <a:ln w="28575">
            <a:solidFill>
              <a:srgbClr val="333399"/>
            </a:solidFill>
            <a:round/>
          </a:ln>
          <a:effectLst/>
        </p:spPr>
        <p:txBody>
          <a:bodyPr/>
          <a:lstStyle/>
          <a:p>
            <a:endParaRPr lang="zh-CN" altLang="en-US"/>
          </a:p>
        </p:txBody>
      </p:sp>
      <p:sp>
        <p:nvSpPr>
          <p:cNvPr id="515111" name="Line 39"/>
          <p:cNvSpPr>
            <a:spLocks noChangeShapeType="1"/>
          </p:cNvSpPr>
          <p:nvPr/>
        </p:nvSpPr>
        <p:spPr bwMode="auto">
          <a:xfrm>
            <a:off x="520700" y="5729288"/>
            <a:ext cx="7835900" cy="1587"/>
          </a:xfrm>
          <a:prstGeom prst="line">
            <a:avLst/>
          </a:prstGeom>
          <a:noFill/>
          <a:ln w="28575">
            <a:solidFill>
              <a:srgbClr val="333399"/>
            </a:solidFill>
            <a:round/>
          </a:ln>
          <a:effectLst/>
        </p:spPr>
        <p:txBody>
          <a:bodyPr/>
          <a:lstStyle/>
          <a:p>
            <a:endParaRPr lang="zh-CN" altLang="en-US"/>
          </a:p>
        </p:txBody>
      </p:sp>
      <p:sp>
        <p:nvSpPr>
          <p:cNvPr id="515112" name="Text Box 40"/>
          <p:cNvSpPr txBox="1">
            <a:spLocks noChangeArrowheads="1"/>
          </p:cNvSpPr>
          <p:nvPr/>
        </p:nvSpPr>
        <p:spPr bwMode="auto">
          <a:xfrm>
            <a:off x="2640013" y="3416300"/>
            <a:ext cx="1644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128.30.33.130</a:t>
            </a:r>
            <a:endParaRPr kumimoji="1" lang="en-US" altLang="zh-CN" sz="1800">
              <a:solidFill>
                <a:srgbClr val="333399"/>
              </a:solidFill>
              <a:latin typeface="Arial" panose="020B0604020202020204" pitchFamily="34" charset="0"/>
            </a:endParaRPr>
          </a:p>
        </p:txBody>
      </p:sp>
      <p:sp>
        <p:nvSpPr>
          <p:cNvPr id="515113" name="Text Box 41"/>
          <p:cNvSpPr txBox="1">
            <a:spLocks noChangeArrowheads="1"/>
          </p:cNvSpPr>
          <p:nvPr/>
        </p:nvSpPr>
        <p:spPr bwMode="auto">
          <a:xfrm>
            <a:off x="3130550" y="3062288"/>
            <a:ext cx="4333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5114" name="Text Box 42"/>
          <p:cNvSpPr txBox="1">
            <a:spLocks noChangeArrowheads="1"/>
          </p:cNvSpPr>
          <p:nvPr/>
        </p:nvSpPr>
        <p:spPr bwMode="auto">
          <a:xfrm>
            <a:off x="4333875" y="3422650"/>
            <a:ext cx="3111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5115" name="Line 43"/>
          <p:cNvSpPr>
            <a:spLocks noChangeShapeType="1"/>
          </p:cNvSpPr>
          <p:nvPr/>
        </p:nvSpPr>
        <p:spPr bwMode="auto">
          <a:xfrm>
            <a:off x="4930775" y="3925888"/>
            <a:ext cx="1588" cy="569912"/>
          </a:xfrm>
          <a:prstGeom prst="line">
            <a:avLst/>
          </a:prstGeom>
          <a:noFill/>
          <a:ln w="28575">
            <a:solidFill>
              <a:srgbClr val="333399"/>
            </a:solidFill>
            <a:round/>
          </a:ln>
          <a:effectLst/>
        </p:spPr>
        <p:txBody>
          <a:bodyPr/>
          <a:lstStyle/>
          <a:p>
            <a:endParaRPr lang="zh-CN" altLang="en-US"/>
          </a:p>
        </p:txBody>
      </p:sp>
      <p:grpSp>
        <p:nvGrpSpPr>
          <p:cNvPr id="3" name="Group 44"/>
          <p:cNvGrpSpPr/>
          <p:nvPr/>
        </p:nvGrpSpPr>
        <p:grpSpPr bwMode="auto">
          <a:xfrm>
            <a:off x="1584325" y="4368800"/>
            <a:ext cx="612775" cy="460375"/>
            <a:chOff x="864" y="1824"/>
            <a:chExt cx="432" cy="288"/>
          </a:xfrm>
        </p:grpSpPr>
        <p:pic>
          <p:nvPicPr>
            <p:cNvPr id="515117" name="Picture 45"/>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5118" name="Picture 46"/>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sp>
        <p:nvSpPr>
          <p:cNvPr id="515119" name="Text Box 47"/>
          <p:cNvSpPr txBox="1">
            <a:spLocks noChangeArrowheads="1"/>
          </p:cNvSpPr>
          <p:nvPr/>
        </p:nvSpPr>
        <p:spPr bwMode="auto">
          <a:xfrm>
            <a:off x="1187450" y="4351338"/>
            <a:ext cx="433388"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5120" name="Line 48"/>
          <p:cNvSpPr>
            <a:spLocks noChangeShapeType="1"/>
          </p:cNvSpPr>
          <p:nvPr/>
        </p:nvSpPr>
        <p:spPr bwMode="auto">
          <a:xfrm>
            <a:off x="2794000" y="5707063"/>
            <a:ext cx="1588" cy="569912"/>
          </a:xfrm>
          <a:prstGeom prst="line">
            <a:avLst/>
          </a:prstGeom>
          <a:noFill/>
          <a:ln w="28575">
            <a:solidFill>
              <a:srgbClr val="333399"/>
            </a:solidFill>
            <a:round/>
          </a:ln>
          <a:effectLst/>
        </p:spPr>
        <p:txBody>
          <a:bodyPr/>
          <a:lstStyle/>
          <a:p>
            <a:endParaRPr lang="zh-CN" altLang="en-US"/>
          </a:p>
        </p:txBody>
      </p:sp>
      <p:pic>
        <p:nvPicPr>
          <p:cNvPr id="515121" name="Picture 49"/>
          <p:cNvPicPr>
            <a:picLocks noChangeArrowheads="1"/>
          </p:cNvPicPr>
          <p:nvPr/>
        </p:nvPicPr>
        <p:blipFill>
          <a:blip r:embed="rId1" cstate="print"/>
          <a:srcRect/>
          <a:stretch>
            <a:fillRect/>
          </a:stretch>
        </p:blipFill>
        <p:spPr bwMode="auto">
          <a:xfrm>
            <a:off x="4060825" y="4310063"/>
            <a:ext cx="398463" cy="471487"/>
          </a:xfrm>
          <a:prstGeom prst="rect">
            <a:avLst/>
          </a:prstGeom>
          <a:noFill/>
          <a:ln w="9525">
            <a:noFill/>
            <a:miter lim="800000"/>
            <a:headEnd/>
            <a:tailEnd/>
          </a:ln>
          <a:effectLst/>
        </p:spPr>
      </p:pic>
      <p:sp>
        <p:nvSpPr>
          <p:cNvPr id="515122" name="Text Box 50"/>
          <p:cNvSpPr txBox="1">
            <a:spLocks noChangeArrowheads="1"/>
          </p:cNvSpPr>
          <p:nvPr/>
        </p:nvSpPr>
        <p:spPr bwMode="auto">
          <a:xfrm>
            <a:off x="4167188" y="3206750"/>
            <a:ext cx="4581525" cy="701675"/>
          </a:xfrm>
          <a:prstGeom prst="rect">
            <a:avLst/>
          </a:prstGeom>
          <a:noFill/>
          <a:ln w="9525">
            <a:noFill/>
            <a:miter lim="800000"/>
          </a:ln>
          <a:effectLst/>
        </p:spPr>
        <p:txBody>
          <a:bodyPr>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515123" name="Text Box 51"/>
          <p:cNvSpPr txBox="1">
            <a:spLocks noChangeArrowheads="1"/>
          </p:cNvSpPr>
          <p:nvPr/>
        </p:nvSpPr>
        <p:spPr bwMode="auto">
          <a:xfrm>
            <a:off x="3779838" y="4214813"/>
            <a:ext cx="433387"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5124" name="Text Box 52"/>
          <p:cNvSpPr txBox="1">
            <a:spLocks noChangeArrowheads="1"/>
          </p:cNvSpPr>
          <p:nvPr/>
        </p:nvSpPr>
        <p:spPr bwMode="auto">
          <a:xfrm>
            <a:off x="-36513" y="1922463"/>
            <a:ext cx="1517651"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a:t>
            </a:r>
            <a:endParaRPr kumimoji="1" lang="en-US" altLang="zh-CN" sz="1800">
              <a:solidFill>
                <a:srgbClr val="333399"/>
              </a:solidFill>
              <a:latin typeface="Arial" panose="020B0604020202020204" pitchFamily="34" charset="0"/>
            </a:endParaRPr>
          </a:p>
        </p:txBody>
      </p:sp>
      <p:sp>
        <p:nvSpPr>
          <p:cNvPr id="515125" name="Text Box 53"/>
          <p:cNvSpPr txBox="1">
            <a:spLocks noChangeArrowheads="1"/>
          </p:cNvSpPr>
          <p:nvPr/>
        </p:nvSpPr>
        <p:spPr bwMode="auto">
          <a:xfrm>
            <a:off x="4356100" y="4286250"/>
            <a:ext cx="1644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128.30.33.138</a:t>
            </a:r>
            <a:endParaRPr kumimoji="1" lang="en-US" altLang="zh-CN" sz="1800">
              <a:solidFill>
                <a:srgbClr val="333399"/>
              </a:solidFill>
              <a:latin typeface="Arial" panose="020B0604020202020204" pitchFamily="34" charset="0"/>
            </a:endParaRPr>
          </a:p>
        </p:txBody>
      </p:sp>
      <p:sp>
        <p:nvSpPr>
          <p:cNvPr id="515126" name="Text Box 54"/>
          <p:cNvSpPr txBox="1">
            <a:spLocks noChangeArrowheads="1"/>
          </p:cNvSpPr>
          <p:nvPr/>
        </p:nvSpPr>
        <p:spPr bwMode="auto">
          <a:xfrm>
            <a:off x="3108325" y="4064000"/>
            <a:ext cx="3111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515127" name="Text Box 55"/>
          <p:cNvSpPr txBox="1">
            <a:spLocks noChangeArrowheads="1"/>
          </p:cNvSpPr>
          <p:nvPr/>
        </p:nvSpPr>
        <p:spPr bwMode="auto">
          <a:xfrm>
            <a:off x="1884363" y="4959350"/>
            <a:ext cx="3111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5128" name="Text Box 56"/>
          <p:cNvSpPr txBox="1">
            <a:spLocks noChangeArrowheads="1"/>
          </p:cNvSpPr>
          <p:nvPr/>
        </p:nvSpPr>
        <p:spPr bwMode="auto">
          <a:xfrm>
            <a:off x="3419475" y="4064000"/>
            <a:ext cx="1644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128.30.33.129</a:t>
            </a:r>
            <a:endParaRPr kumimoji="1" lang="en-US" altLang="zh-CN" sz="1800">
              <a:solidFill>
                <a:srgbClr val="333399"/>
              </a:solidFill>
              <a:latin typeface="Arial" panose="020B0604020202020204" pitchFamily="34" charset="0"/>
            </a:endParaRPr>
          </a:p>
        </p:txBody>
      </p:sp>
      <p:pic>
        <p:nvPicPr>
          <p:cNvPr id="515129" name="Picture 57"/>
          <p:cNvPicPr>
            <a:picLocks noChangeArrowheads="1"/>
          </p:cNvPicPr>
          <p:nvPr/>
        </p:nvPicPr>
        <p:blipFill>
          <a:blip r:embed="rId1" cstate="print"/>
          <a:srcRect/>
          <a:stretch>
            <a:fillRect/>
          </a:stretch>
        </p:blipFill>
        <p:spPr bwMode="auto">
          <a:xfrm>
            <a:off x="2619375" y="6016625"/>
            <a:ext cx="400050" cy="473075"/>
          </a:xfrm>
          <a:prstGeom prst="rect">
            <a:avLst/>
          </a:prstGeom>
          <a:noFill/>
          <a:ln w="9525">
            <a:noFill/>
            <a:miter lim="800000"/>
            <a:headEnd/>
            <a:tailEnd/>
          </a:ln>
          <a:effectLst/>
        </p:spPr>
      </p:pic>
      <p:sp>
        <p:nvSpPr>
          <p:cNvPr id="515130" name="Text Box 58"/>
          <p:cNvSpPr txBox="1">
            <a:spLocks noChangeArrowheads="1"/>
          </p:cNvSpPr>
          <p:nvPr/>
        </p:nvSpPr>
        <p:spPr bwMode="auto">
          <a:xfrm>
            <a:off x="2268538" y="5984875"/>
            <a:ext cx="4333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515131" name="Text Box 59"/>
          <p:cNvSpPr txBox="1">
            <a:spLocks noChangeArrowheads="1"/>
          </p:cNvSpPr>
          <p:nvPr/>
        </p:nvSpPr>
        <p:spPr bwMode="auto">
          <a:xfrm>
            <a:off x="2263775" y="4957763"/>
            <a:ext cx="1390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128.30.36.2</a:t>
            </a:r>
            <a:endParaRPr kumimoji="1" lang="en-US" altLang="zh-CN" sz="1800">
              <a:solidFill>
                <a:srgbClr val="333399"/>
              </a:solidFill>
              <a:latin typeface="Arial" panose="020B0604020202020204" pitchFamily="34" charset="0"/>
            </a:endParaRPr>
          </a:p>
        </p:txBody>
      </p:sp>
      <p:sp>
        <p:nvSpPr>
          <p:cNvPr id="515132" name="Text Box 60"/>
          <p:cNvSpPr txBox="1">
            <a:spLocks noChangeArrowheads="1"/>
          </p:cNvSpPr>
          <p:nvPr/>
        </p:nvSpPr>
        <p:spPr bwMode="auto">
          <a:xfrm>
            <a:off x="4019550" y="5788025"/>
            <a:ext cx="3730625" cy="7016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515133" name="Text Box 61"/>
          <p:cNvSpPr txBox="1">
            <a:spLocks noChangeArrowheads="1"/>
          </p:cNvSpPr>
          <p:nvPr/>
        </p:nvSpPr>
        <p:spPr bwMode="auto">
          <a:xfrm>
            <a:off x="2909888" y="6056313"/>
            <a:ext cx="1517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128.30.36.12</a:t>
            </a:r>
            <a:endParaRPr kumimoji="1" lang="en-US" altLang="zh-CN" sz="1800">
              <a:solidFill>
                <a:srgbClr val="333399"/>
              </a:solidFill>
              <a:latin typeface="Arial" panose="020B0604020202020204" pitchFamily="34" charset="0"/>
            </a:endParaRPr>
          </a:p>
        </p:txBody>
      </p:sp>
      <p:sp>
        <p:nvSpPr>
          <p:cNvPr id="515134" name="Line 62"/>
          <p:cNvSpPr>
            <a:spLocks noChangeShapeType="1"/>
          </p:cNvSpPr>
          <p:nvPr/>
        </p:nvSpPr>
        <p:spPr bwMode="auto">
          <a:xfrm>
            <a:off x="468313" y="2120900"/>
            <a:ext cx="3598862" cy="2376488"/>
          </a:xfrm>
          <a:prstGeom prst="line">
            <a:avLst/>
          </a:prstGeom>
          <a:noFill/>
          <a:ln w="76200">
            <a:solidFill>
              <a:schemeClr val="hlink"/>
            </a:solidFill>
            <a:round/>
            <a:tailEnd type="triangle" w="med" len="med"/>
          </a:ln>
          <a:effectLst/>
        </p:spPr>
        <p:txBody>
          <a:bodyPr/>
          <a:lstStyle/>
          <a:p>
            <a:endParaRPr lang="zh-CN" altLang="en-US"/>
          </a:p>
        </p:txBody>
      </p:sp>
      <p:sp>
        <p:nvSpPr>
          <p:cNvPr id="515135" name="Rectangle 63"/>
          <p:cNvSpPr>
            <a:spLocks noGrp="1" noChangeArrowheads="1"/>
          </p:cNvSpPr>
          <p:nvPr>
            <p:ph type="title"/>
          </p:nvPr>
        </p:nvSpPr>
        <p:spPr>
          <a:xfrm>
            <a:off x="34925" y="188913"/>
            <a:ext cx="9144000" cy="1296987"/>
          </a:xfrm>
          <a:noFill/>
        </p:spPr>
        <p:txBody>
          <a:bodyPr>
            <a:normAutofit fontScale="90000"/>
          </a:bodyPr>
          <a:lstStyle/>
          <a:p>
            <a:pPr>
              <a:lnSpc>
                <a:spcPct val="110000"/>
              </a:lnSpc>
            </a:pPr>
            <a:r>
              <a:rPr lang="zh-CN" altLang="en-US" sz="2800"/>
              <a:t>主机 </a:t>
            </a:r>
            <a:r>
              <a:rPr lang="en-US" altLang="zh-CN" sz="2800"/>
              <a:t>H</a:t>
            </a:r>
            <a:r>
              <a:rPr lang="en-US" altLang="zh-CN" sz="2800" baseline="-25000"/>
              <a:t>1</a:t>
            </a:r>
            <a:r>
              <a:rPr lang="en-US" altLang="zh-CN" sz="2800"/>
              <a:t> </a:t>
            </a:r>
            <a:r>
              <a:rPr lang="zh-CN" altLang="en-US" sz="2800"/>
              <a:t>首先将</a:t>
            </a:r>
            <a:br>
              <a:rPr lang="zh-CN" altLang="en-US" sz="2800"/>
            </a:br>
            <a:r>
              <a:rPr lang="zh-CN" altLang="en-US" sz="2800"/>
              <a:t>本子网的子网掩码 </a:t>
            </a:r>
            <a:r>
              <a:rPr lang="en-US" altLang="zh-CN" sz="2800"/>
              <a:t>255.255.255.128</a:t>
            </a:r>
            <a:br>
              <a:rPr lang="en-US" altLang="zh-CN" sz="2800"/>
            </a:br>
            <a:r>
              <a:rPr lang="zh-CN" altLang="en-US" sz="2800"/>
              <a:t>与分组的</a:t>
            </a:r>
            <a:r>
              <a:rPr lang="zh-CN" altLang="en-US" sz="1600"/>
              <a:t> </a:t>
            </a:r>
            <a:r>
              <a:rPr lang="en-US" altLang="zh-CN" sz="2800"/>
              <a:t>IP</a:t>
            </a:r>
            <a:r>
              <a:rPr lang="en-US" altLang="zh-CN" sz="1600"/>
              <a:t> </a:t>
            </a:r>
            <a:r>
              <a:rPr lang="zh-CN" altLang="en-US" sz="2800"/>
              <a:t>地址 </a:t>
            </a:r>
            <a:r>
              <a:rPr lang="en-US" altLang="zh-CN" sz="2800"/>
              <a:t>128.30.33.138 </a:t>
            </a:r>
            <a:r>
              <a:rPr lang="zh-CN" altLang="en-US" sz="2800"/>
              <a:t>逐比特相“</a:t>
            </a:r>
            <a:r>
              <a:rPr lang="zh-CN" altLang="en-US" sz="2800">
                <a:solidFill>
                  <a:schemeClr val="hlink"/>
                </a:solidFill>
              </a:rPr>
              <a:t>与</a:t>
            </a:r>
            <a:r>
              <a:rPr lang="zh-CN" altLang="en-US" sz="2800"/>
              <a:t>”</a:t>
            </a:r>
            <a:r>
              <a:rPr lang="en-US" altLang="zh-CN" sz="2800"/>
              <a:t>(</a:t>
            </a:r>
            <a:r>
              <a:rPr lang="en-US" altLang="zh-CN" sz="2800">
                <a:solidFill>
                  <a:schemeClr val="hlink"/>
                </a:solidFill>
              </a:rPr>
              <a:t>AND</a:t>
            </a:r>
            <a:r>
              <a:rPr lang="en-US" altLang="zh-CN" sz="2800"/>
              <a:t> </a:t>
            </a:r>
            <a:r>
              <a:rPr lang="zh-CN" altLang="en-US" sz="2800"/>
              <a:t>操作</a:t>
            </a:r>
            <a:r>
              <a:rPr lang="en-US" altLang="zh-CN" sz="2800"/>
              <a:t>) </a:t>
            </a:r>
            <a:endParaRPr lang="en-US" altLang="zh-CN" sz="2800"/>
          </a:p>
        </p:txBody>
      </p:sp>
      <p:sp>
        <p:nvSpPr>
          <p:cNvPr id="515136" name="Rectangle 64"/>
          <p:cNvSpPr>
            <a:spLocks noChangeArrowheads="1"/>
          </p:cNvSpPr>
          <p:nvPr/>
        </p:nvSpPr>
        <p:spPr bwMode="auto">
          <a:xfrm>
            <a:off x="0" y="1800225"/>
            <a:ext cx="9144000" cy="5300663"/>
          </a:xfrm>
          <a:prstGeom prst="rect">
            <a:avLst/>
          </a:prstGeom>
          <a:solidFill>
            <a:srgbClr val="FFFF99"/>
          </a:solidFill>
          <a:ln w="9525">
            <a:noFill/>
            <a:miter lim="800000"/>
          </a:ln>
          <a:effectLst/>
        </p:spPr>
        <p:txBody>
          <a:bodyPr wrap="none" anchor="ctr"/>
          <a:lstStyle/>
          <a:p>
            <a:pPr algn="ctr"/>
            <a:endParaRPr lang="zh-CN" altLang="zh-CN">
              <a:ea typeface="宋体" panose="02010600030101010101" pitchFamily="2" charset="-122"/>
            </a:endParaRPr>
          </a:p>
        </p:txBody>
      </p:sp>
      <p:sp>
        <p:nvSpPr>
          <p:cNvPr id="515137" name="Text Box 65"/>
          <p:cNvSpPr txBox="1">
            <a:spLocks noChangeArrowheads="1"/>
          </p:cNvSpPr>
          <p:nvPr/>
        </p:nvSpPr>
        <p:spPr bwMode="auto">
          <a:xfrm>
            <a:off x="900113" y="1773238"/>
            <a:ext cx="7253287" cy="519112"/>
          </a:xfrm>
          <a:prstGeom prst="rect">
            <a:avLst/>
          </a:prstGeom>
          <a:noFill/>
          <a:ln w="9525">
            <a:noFill/>
            <a:miter lim="800000"/>
          </a:ln>
          <a:effectLst/>
        </p:spPr>
        <p:txBody>
          <a:bodyPr wrap="none">
            <a:spAutoFit/>
          </a:bodyPr>
          <a:lstStyle/>
          <a:p>
            <a:r>
              <a:rPr lang="en-US" altLang="zh-CN">
                <a:solidFill>
                  <a:srgbClr val="333399"/>
                </a:solidFill>
                <a:latin typeface="Arial" panose="020B0604020202020204" pitchFamily="34" charset="0"/>
                <a:ea typeface="宋体" panose="02010600030101010101" pitchFamily="2" charset="-122"/>
              </a:rPr>
              <a:t>255.255.255.128 </a:t>
            </a:r>
            <a:r>
              <a:rPr lang="en-US" altLang="zh-CN">
                <a:solidFill>
                  <a:schemeClr val="hlink"/>
                </a:solidFill>
                <a:latin typeface="Arial" panose="020B0604020202020204" pitchFamily="34" charset="0"/>
                <a:ea typeface="宋体" panose="02010600030101010101" pitchFamily="2" charset="-122"/>
              </a:rPr>
              <a:t>AND</a:t>
            </a:r>
            <a:r>
              <a:rPr lang="en-US" altLang="zh-CN">
                <a:solidFill>
                  <a:srgbClr val="333399"/>
                </a:solidFill>
                <a:latin typeface="Arial" panose="020B0604020202020204" pitchFamily="34" charset="0"/>
                <a:ea typeface="宋体" panose="02010600030101010101" pitchFamily="2" charset="-122"/>
              </a:rPr>
              <a:t> 128.30.33.138 </a:t>
            </a:r>
            <a:r>
              <a:rPr lang="zh-CN" altLang="en-US">
                <a:solidFill>
                  <a:srgbClr val="333399"/>
                </a:solidFill>
                <a:latin typeface="Arial" panose="020B0604020202020204" pitchFamily="34" charset="0"/>
              </a:rPr>
              <a:t>的计算</a:t>
            </a:r>
            <a:endParaRPr lang="zh-CN" altLang="en-US">
              <a:solidFill>
                <a:srgbClr val="333399"/>
              </a:solidFill>
              <a:latin typeface="Arial" panose="020B0604020202020204" pitchFamily="34" charset="0"/>
            </a:endParaRPr>
          </a:p>
        </p:txBody>
      </p:sp>
      <p:sp>
        <p:nvSpPr>
          <p:cNvPr id="515138" name="Text Box 66"/>
          <p:cNvSpPr txBox="1">
            <a:spLocks noChangeArrowheads="1"/>
          </p:cNvSpPr>
          <p:nvPr/>
        </p:nvSpPr>
        <p:spPr bwMode="auto">
          <a:xfrm>
            <a:off x="466725" y="2378075"/>
            <a:ext cx="8199438" cy="946150"/>
          </a:xfrm>
          <a:prstGeom prst="rect">
            <a:avLst/>
          </a:prstGeom>
          <a:noFill/>
          <a:ln w="9525">
            <a:noFill/>
            <a:miter lim="800000"/>
          </a:ln>
          <a:effectLst/>
        </p:spPr>
        <p:txBody>
          <a:bodyPr wrap="none">
            <a:spAutoFit/>
          </a:bodyPr>
          <a:lstStyle/>
          <a:p>
            <a:r>
              <a:rPr lang="en-US" altLang="zh-CN">
                <a:solidFill>
                  <a:srgbClr val="333399"/>
                </a:solidFill>
                <a:latin typeface="Arial" panose="020B0604020202020204" pitchFamily="34" charset="0"/>
              </a:rPr>
              <a:t>255 </a:t>
            </a:r>
            <a:r>
              <a:rPr lang="zh-CN" altLang="en-US">
                <a:solidFill>
                  <a:srgbClr val="333399"/>
                </a:solidFill>
                <a:latin typeface="Arial" panose="020B0604020202020204" pitchFamily="34" charset="0"/>
              </a:rPr>
              <a:t>就是二进制的全 </a:t>
            </a:r>
            <a:r>
              <a:rPr lang="en-US" altLang="zh-CN">
                <a:solidFill>
                  <a:srgbClr val="333399"/>
                </a:solidFill>
                <a:latin typeface="Arial" panose="020B0604020202020204" pitchFamily="34" charset="0"/>
              </a:rPr>
              <a:t>1</a:t>
            </a:r>
            <a:r>
              <a:rPr lang="zh-CN" altLang="en-US">
                <a:solidFill>
                  <a:srgbClr val="333399"/>
                </a:solidFill>
                <a:latin typeface="Arial" panose="020B0604020202020204" pitchFamily="34" charset="0"/>
              </a:rPr>
              <a:t>，因此 </a:t>
            </a:r>
            <a:r>
              <a:rPr lang="en-US" altLang="zh-CN">
                <a:solidFill>
                  <a:srgbClr val="333399"/>
                </a:solidFill>
                <a:latin typeface="Arial" panose="020B0604020202020204" pitchFamily="34" charset="0"/>
              </a:rPr>
              <a:t>255 </a:t>
            </a:r>
            <a:r>
              <a:rPr lang="en-US" altLang="zh-CN">
                <a:solidFill>
                  <a:schemeClr val="hlink"/>
                </a:solidFill>
                <a:latin typeface="Arial" panose="020B0604020202020204" pitchFamily="34" charset="0"/>
              </a:rPr>
              <a:t>AND</a:t>
            </a:r>
            <a:r>
              <a:rPr lang="en-US" altLang="zh-CN">
                <a:solidFill>
                  <a:srgbClr val="333399"/>
                </a:solidFill>
                <a:latin typeface="Arial" panose="020B0604020202020204" pitchFamily="34" charset="0"/>
              </a:rPr>
              <a:t> xyz = xyz</a:t>
            </a:r>
            <a:r>
              <a:rPr lang="zh-CN" altLang="en-US">
                <a:solidFill>
                  <a:srgbClr val="333399"/>
                </a:solidFill>
                <a:latin typeface="Arial" panose="020B0604020202020204" pitchFamily="34" charset="0"/>
              </a:rPr>
              <a:t>，</a:t>
            </a:r>
            <a:endParaRPr lang="zh-CN" altLang="en-US">
              <a:solidFill>
                <a:srgbClr val="333399"/>
              </a:solidFill>
              <a:latin typeface="Arial" panose="020B0604020202020204" pitchFamily="34" charset="0"/>
            </a:endParaRPr>
          </a:p>
          <a:p>
            <a:r>
              <a:rPr lang="zh-CN" altLang="en-US">
                <a:solidFill>
                  <a:srgbClr val="333399"/>
                </a:solidFill>
                <a:latin typeface="Arial" panose="020B0604020202020204" pitchFamily="34" charset="0"/>
              </a:rPr>
              <a:t>这里只需计算最后的 </a:t>
            </a:r>
            <a:r>
              <a:rPr lang="en-US" altLang="zh-CN">
                <a:solidFill>
                  <a:srgbClr val="333399"/>
                </a:solidFill>
                <a:latin typeface="Arial" panose="020B0604020202020204" pitchFamily="34" charset="0"/>
              </a:rPr>
              <a:t>128 </a:t>
            </a:r>
            <a:r>
              <a:rPr lang="en-US" altLang="zh-CN">
                <a:solidFill>
                  <a:schemeClr val="hlink"/>
                </a:solidFill>
                <a:latin typeface="Arial" panose="020B0604020202020204" pitchFamily="34" charset="0"/>
              </a:rPr>
              <a:t>AND</a:t>
            </a:r>
            <a:r>
              <a:rPr lang="en-US" altLang="zh-CN">
                <a:solidFill>
                  <a:srgbClr val="333399"/>
                </a:solidFill>
                <a:latin typeface="Arial" panose="020B0604020202020204" pitchFamily="34" charset="0"/>
              </a:rPr>
              <a:t> 138 </a:t>
            </a:r>
            <a:r>
              <a:rPr lang="zh-CN" altLang="en-US">
                <a:solidFill>
                  <a:srgbClr val="333399"/>
                </a:solidFill>
                <a:latin typeface="Arial" panose="020B0604020202020204" pitchFamily="34" charset="0"/>
              </a:rPr>
              <a:t>即可。</a:t>
            </a:r>
            <a:endParaRPr lang="zh-CN" altLang="en-US">
              <a:solidFill>
                <a:srgbClr val="333399"/>
              </a:solidFill>
              <a:latin typeface="Arial" panose="020B0604020202020204" pitchFamily="34" charset="0"/>
            </a:endParaRPr>
          </a:p>
        </p:txBody>
      </p:sp>
      <p:sp>
        <p:nvSpPr>
          <p:cNvPr id="515139" name="Text Box 67"/>
          <p:cNvSpPr txBox="1">
            <a:spLocks noChangeArrowheads="1"/>
          </p:cNvSpPr>
          <p:nvPr/>
        </p:nvSpPr>
        <p:spPr bwMode="auto">
          <a:xfrm>
            <a:off x="2484438" y="3314700"/>
            <a:ext cx="2919412" cy="946150"/>
          </a:xfrm>
          <a:prstGeom prst="rect">
            <a:avLst/>
          </a:prstGeom>
          <a:noFill/>
          <a:ln w="9525">
            <a:noFill/>
            <a:miter lim="800000"/>
          </a:ln>
          <a:effectLst/>
        </p:spPr>
        <p:txBody>
          <a:bodyPr wrap="none">
            <a:spAutoFit/>
          </a:bodyPr>
          <a:lstStyle/>
          <a:p>
            <a:r>
              <a:rPr lang="en-US" altLang="zh-CN">
                <a:solidFill>
                  <a:srgbClr val="333399"/>
                </a:solidFill>
                <a:latin typeface="Arial" panose="020B0604020202020204" pitchFamily="34" charset="0"/>
                <a:ea typeface="宋体" panose="02010600030101010101" pitchFamily="2" charset="-122"/>
              </a:rPr>
              <a:t>128 → 10000000</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rgbClr val="333399"/>
                </a:solidFill>
                <a:latin typeface="Arial" panose="020B0604020202020204" pitchFamily="34" charset="0"/>
                <a:ea typeface="宋体" panose="02010600030101010101" pitchFamily="2" charset="-122"/>
              </a:rPr>
              <a:t>138 → 10001010</a:t>
            </a:r>
            <a:endParaRPr lang="en-US" altLang="zh-CN">
              <a:solidFill>
                <a:srgbClr val="333399"/>
              </a:solidFill>
              <a:latin typeface="Arial" panose="020B0604020202020204" pitchFamily="34" charset="0"/>
              <a:ea typeface="宋体" panose="02010600030101010101" pitchFamily="2" charset="-122"/>
            </a:endParaRPr>
          </a:p>
        </p:txBody>
      </p:sp>
      <p:sp>
        <p:nvSpPr>
          <p:cNvPr id="515140" name="Line 68"/>
          <p:cNvSpPr>
            <a:spLocks noChangeShapeType="1"/>
          </p:cNvSpPr>
          <p:nvPr/>
        </p:nvSpPr>
        <p:spPr bwMode="auto">
          <a:xfrm>
            <a:off x="2268538" y="4249738"/>
            <a:ext cx="3311525" cy="0"/>
          </a:xfrm>
          <a:prstGeom prst="line">
            <a:avLst/>
          </a:prstGeom>
          <a:noFill/>
          <a:ln w="28575">
            <a:solidFill>
              <a:srgbClr val="333399"/>
            </a:solidFill>
            <a:round/>
          </a:ln>
          <a:effectLst/>
        </p:spPr>
        <p:txBody>
          <a:bodyPr/>
          <a:lstStyle/>
          <a:p>
            <a:endParaRPr lang="zh-CN" altLang="en-US"/>
          </a:p>
        </p:txBody>
      </p:sp>
      <p:sp>
        <p:nvSpPr>
          <p:cNvPr id="515141" name="Text Box 69"/>
          <p:cNvSpPr txBox="1">
            <a:spLocks noChangeArrowheads="1"/>
          </p:cNvSpPr>
          <p:nvPr/>
        </p:nvSpPr>
        <p:spPr bwMode="auto">
          <a:xfrm>
            <a:off x="219075" y="4308475"/>
            <a:ext cx="6323013" cy="519113"/>
          </a:xfrm>
          <a:prstGeom prst="rect">
            <a:avLst/>
          </a:prstGeom>
          <a:noFill/>
          <a:ln w="9525">
            <a:noFill/>
            <a:miter lim="800000"/>
          </a:ln>
          <a:effectLst/>
        </p:spPr>
        <p:txBody>
          <a:bodyPr wrap="none">
            <a:spAutoFit/>
          </a:bodyPr>
          <a:lstStyle/>
          <a:p>
            <a:r>
              <a:rPr lang="zh-CN" altLang="en-US">
                <a:solidFill>
                  <a:srgbClr val="333399"/>
                </a:solidFill>
              </a:rPr>
              <a:t>逐比特 </a:t>
            </a:r>
            <a:r>
              <a:rPr lang="en-US" altLang="zh-CN">
                <a:solidFill>
                  <a:schemeClr val="hlink"/>
                </a:solidFill>
              </a:rPr>
              <a:t>AND</a:t>
            </a:r>
            <a:r>
              <a:rPr lang="en-US" altLang="zh-CN">
                <a:solidFill>
                  <a:srgbClr val="333399"/>
                </a:solidFill>
              </a:rPr>
              <a:t> </a:t>
            </a:r>
            <a:r>
              <a:rPr lang="zh-CN" altLang="en-US">
                <a:solidFill>
                  <a:srgbClr val="333399"/>
                </a:solidFill>
              </a:rPr>
              <a:t>操作后：</a:t>
            </a:r>
            <a:r>
              <a:rPr lang="en-US" altLang="zh-CN">
                <a:solidFill>
                  <a:srgbClr val="333399"/>
                </a:solidFill>
                <a:latin typeface="Arial" panose="020B0604020202020204" pitchFamily="34" charset="0"/>
              </a:rPr>
              <a:t>10000000 → 128</a:t>
            </a:r>
            <a:endParaRPr lang="en-US" altLang="zh-CN">
              <a:solidFill>
                <a:srgbClr val="333399"/>
              </a:solidFill>
              <a:latin typeface="Arial" panose="020B0604020202020204" pitchFamily="34" charset="0"/>
            </a:endParaRPr>
          </a:p>
        </p:txBody>
      </p:sp>
      <p:sp>
        <p:nvSpPr>
          <p:cNvPr id="515142" name="Rectangle 70"/>
          <p:cNvSpPr>
            <a:spLocks noChangeArrowheads="1"/>
          </p:cNvSpPr>
          <p:nvPr/>
        </p:nvSpPr>
        <p:spPr bwMode="auto">
          <a:xfrm>
            <a:off x="3708400" y="3332163"/>
            <a:ext cx="271463" cy="1500187"/>
          </a:xfrm>
          <a:prstGeom prst="rect">
            <a:avLst/>
          </a:prstGeom>
          <a:noFill/>
          <a:ln w="76200">
            <a:solidFill>
              <a:schemeClr val="hlink"/>
            </a:solidFill>
            <a:miter lim="800000"/>
          </a:ln>
          <a:effectLst/>
        </p:spPr>
        <p:txBody>
          <a:bodyPr wrap="none" anchor="ctr"/>
          <a:lstStyle/>
          <a:p>
            <a:endParaRPr lang="zh-CN" altLang="en-US"/>
          </a:p>
        </p:txBody>
      </p:sp>
      <p:sp>
        <p:nvSpPr>
          <p:cNvPr id="515143" name="Rectangle 71"/>
          <p:cNvSpPr>
            <a:spLocks noChangeArrowheads="1"/>
          </p:cNvSpPr>
          <p:nvPr/>
        </p:nvSpPr>
        <p:spPr bwMode="auto">
          <a:xfrm>
            <a:off x="3886200" y="3314700"/>
            <a:ext cx="1528763" cy="1500188"/>
          </a:xfrm>
          <a:prstGeom prst="rect">
            <a:avLst/>
          </a:prstGeom>
          <a:noFill/>
          <a:ln w="76200">
            <a:solidFill>
              <a:schemeClr val="hlink"/>
            </a:solidFill>
            <a:miter lim="800000"/>
          </a:ln>
          <a:effectLst/>
        </p:spPr>
        <p:txBody>
          <a:bodyPr wrap="none" anchor="ctr"/>
          <a:lstStyle/>
          <a:p>
            <a:endParaRPr lang="zh-CN" altLang="en-US"/>
          </a:p>
        </p:txBody>
      </p:sp>
      <p:grpSp>
        <p:nvGrpSpPr>
          <p:cNvPr id="4" name="Group 72"/>
          <p:cNvGrpSpPr/>
          <p:nvPr/>
        </p:nvGrpSpPr>
        <p:grpSpPr bwMode="auto">
          <a:xfrm>
            <a:off x="400050" y="5013325"/>
            <a:ext cx="5756275" cy="1527175"/>
            <a:chOff x="252" y="3158"/>
            <a:chExt cx="3626" cy="962"/>
          </a:xfrm>
        </p:grpSpPr>
        <p:sp>
          <p:nvSpPr>
            <p:cNvPr id="515145" name="Text Box 73"/>
            <p:cNvSpPr txBox="1">
              <a:spLocks noChangeArrowheads="1"/>
            </p:cNvSpPr>
            <p:nvPr/>
          </p:nvSpPr>
          <p:spPr bwMode="auto">
            <a:xfrm>
              <a:off x="2064" y="3158"/>
              <a:ext cx="1802" cy="596"/>
            </a:xfrm>
            <a:prstGeom prst="rect">
              <a:avLst/>
            </a:prstGeom>
            <a:noFill/>
            <a:ln w="9525">
              <a:noFill/>
              <a:miter lim="800000"/>
            </a:ln>
            <a:effectLst/>
          </p:spPr>
          <p:txBody>
            <a:bodyPr wrap="none">
              <a:spAutoFit/>
            </a:bodyPr>
            <a:lstStyle/>
            <a:p>
              <a:r>
                <a:rPr lang="en-US" altLang="zh-CN">
                  <a:solidFill>
                    <a:srgbClr val="333399"/>
                  </a:solidFill>
                  <a:latin typeface="Arial" panose="020B0604020202020204" pitchFamily="34" charset="0"/>
                  <a:ea typeface="宋体" panose="02010600030101010101" pitchFamily="2" charset="-122"/>
                </a:rPr>
                <a:t>255.255.255.128</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rgbClr val="333399"/>
                  </a:solidFill>
                  <a:latin typeface="Arial" panose="020B0604020202020204" pitchFamily="34" charset="0"/>
                  <a:ea typeface="宋体" panose="02010600030101010101" pitchFamily="2" charset="-122"/>
                </a:rPr>
                <a:t>128.  30.  33.138</a:t>
              </a:r>
              <a:endParaRPr lang="en-US" altLang="zh-CN">
                <a:solidFill>
                  <a:srgbClr val="333399"/>
                </a:solidFill>
                <a:latin typeface="Arial" panose="020B0604020202020204" pitchFamily="34" charset="0"/>
                <a:ea typeface="宋体" panose="02010600030101010101" pitchFamily="2" charset="-122"/>
              </a:endParaRPr>
            </a:p>
          </p:txBody>
        </p:sp>
        <p:sp>
          <p:nvSpPr>
            <p:cNvPr id="515146" name="Text Box 74"/>
            <p:cNvSpPr txBox="1">
              <a:spLocks noChangeArrowheads="1"/>
            </p:cNvSpPr>
            <p:nvPr/>
          </p:nvSpPr>
          <p:spPr bwMode="auto">
            <a:xfrm>
              <a:off x="2064" y="3793"/>
              <a:ext cx="1800" cy="327"/>
            </a:xfrm>
            <a:prstGeom prst="rect">
              <a:avLst/>
            </a:prstGeom>
            <a:noFill/>
            <a:ln w="9525">
              <a:noFill/>
              <a:miter lim="800000"/>
            </a:ln>
            <a:effectLst/>
          </p:spPr>
          <p:txBody>
            <a:bodyPr wrap="none">
              <a:spAutoFit/>
            </a:bodyPr>
            <a:lstStyle/>
            <a:p>
              <a:r>
                <a:rPr lang="en-US" altLang="zh-CN">
                  <a:solidFill>
                    <a:srgbClr val="333399"/>
                  </a:solidFill>
                  <a:latin typeface="Arial" panose="020B0604020202020204" pitchFamily="34" charset="0"/>
                </a:rPr>
                <a:t>128.  30.  33.128</a:t>
              </a:r>
              <a:endParaRPr lang="en-US" altLang="zh-CN">
                <a:solidFill>
                  <a:srgbClr val="333399"/>
                </a:solidFill>
                <a:latin typeface="Arial" panose="020B0604020202020204" pitchFamily="34" charset="0"/>
              </a:endParaRPr>
            </a:p>
          </p:txBody>
        </p:sp>
        <p:sp>
          <p:nvSpPr>
            <p:cNvPr id="515147" name="Line 75"/>
            <p:cNvSpPr>
              <a:spLocks noChangeShapeType="1"/>
            </p:cNvSpPr>
            <p:nvPr/>
          </p:nvSpPr>
          <p:spPr bwMode="auto">
            <a:xfrm>
              <a:off x="295" y="3748"/>
              <a:ext cx="3583" cy="0"/>
            </a:xfrm>
            <a:prstGeom prst="line">
              <a:avLst/>
            </a:prstGeom>
            <a:noFill/>
            <a:ln w="28575">
              <a:solidFill>
                <a:srgbClr val="333399"/>
              </a:solidFill>
              <a:round/>
            </a:ln>
            <a:effectLst/>
          </p:spPr>
          <p:txBody>
            <a:bodyPr/>
            <a:lstStyle/>
            <a:p>
              <a:endParaRPr lang="zh-CN" altLang="en-US"/>
            </a:p>
          </p:txBody>
        </p:sp>
        <p:sp>
          <p:nvSpPr>
            <p:cNvPr id="515148" name="Text Box 76"/>
            <p:cNvSpPr txBox="1">
              <a:spLocks noChangeArrowheads="1"/>
            </p:cNvSpPr>
            <p:nvPr/>
          </p:nvSpPr>
          <p:spPr bwMode="auto">
            <a:xfrm>
              <a:off x="252" y="3421"/>
              <a:ext cx="1812" cy="327"/>
            </a:xfrm>
            <a:prstGeom prst="rect">
              <a:avLst/>
            </a:prstGeom>
            <a:noFill/>
            <a:ln w="9525">
              <a:noFill/>
              <a:miter lim="800000"/>
            </a:ln>
            <a:effectLst/>
          </p:spPr>
          <p:txBody>
            <a:bodyPr wrap="none">
              <a:spAutoFit/>
            </a:bodyPr>
            <a:lstStyle/>
            <a:p>
              <a:r>
                <a:rPr lang="zh-CN" altLang="en-US">
                  <a:solidFill>
                    <a:srgbClr val="333399"/>
                  </a:solidFill>
                </a:rPr>
                <a:t>逐比特 </a:t>
              </a:r>
              <a:r>
                <a:rPr lang="en-US" altLang="zh-CN">
                  <a:solidFill>
                    <a:schemeClr val="hlink"/>
                  </a:solidFill>
                </a:rPr>
                <a:t>AND</a:t>
              </a:r>
              <a:r>
                <a:rPr lang="en-US" altLang="zh-CN">
                  <a:solidFill>
                    <a:srgbClr val="333399"/>
                  </a:solidFill>
                </a:rPr>
                <a:t> </a:t>
              </a:r>
              <a:r>
                <a:rPr lang="zh-CN" altLang="en-US">
                  <a:solidFill>
                    <a:srgbClr val="333399"/>
                  </a:solidFill>
                </a:rPr>
                <a:t>操作</a:t>
              </a:r>
              <a:endParaRPr lang="zh-CN" altLang="en-US">
                <a:solidFill>
                  <a:srgbClr val="333399"/>
                </a:solidFill>
                <a:latin typeface="Arial" panose="020B0604020202020204" pitchFamily="34" charset="0"/>
              </a:endParaRPr>
            </a:p>
          </p:txBody>
        </p:sp>
      </p:grpSp>
      <p:sp>
        <p:nvSpPr>
          <p:cNvPr id="515149" name="Rectangle 77"/>
          <p:cNvSpPr>
            <a:spLocks noChangeArrowheads="1"/>
          </p:cNvSpPr>
          <p:nvPr/>
        </p:nvSpPr>
        <p:spPr bwMode="auto">
          <a:xfrm>
            <a:off x="3276600" y="5024438"/>
            <a:ext cx="2159000" cy="1500187"/>
          </a:xfrm>
          <a:prstGeom prst="rect">
            <a:avLst/>
          </a:prstGeom>
          <a:noFill/>
          <a:ln w="76200">
            <a:solidFill>
              <a:schemeClr val="hlink"/>
            </a:solidFill>
            <a:miter lim="800000"/>
          </a:ln>
          <a:effectLst/>
        </p:spPr>
        <p:txBody>
          <a:bodyPr wrap="none" anchor="ctr"/>
          <a:lstStyle/>
          <a:p>
            <a:endParaRPr lang="zh-CN" altLang="en-US"/>
          </a:p>
        </p:txBody>
      </p:sp>
      <p:sp>
        <p:nvSpPr>
          <p:cNvPr id="515150" name="Rectangle 78"/>
          <p:cNvSpPr>
            <a:spLocks noChangeArrowheads="1"/>
          </p:cNvSpPr>
          <p:nvPr/>
        </p:nvSpPr>
        <p:spPr bwMode="auto">
          <a:xfrm>
            <a:off x="5437188" y="5013325"/>
            <a:ext cx="719137" cy="1500188"/>
          </a:xfrm>
          <a:prstGeom prst="rect">
            <a:avLst/>
          </a:prstGeom>
          <a:noFill/>
          <a:ln w="76200">
            <a:solidFill>
              <a:schemeClr val="hlink"/>
            </a:solidFill>
            <a:miter lim="800000"/>
          </a:ln>
          <a:effectLst/>
        </p:spPr>
        <p:txBody>
          <a:bodyPr wrap="none" anchor="ctr"/>
          <a:lstStyle/>
          <a:p>
            <a:endParaRPr lang="zh-CN" altLang="en-US"/>
          </a:p>
        </p:txBody>
      </p:sp>
      <p:sp>
        <p:nvSpPr>
          <p:cNvPr id="515151" name="Text Box 79"/>
          <p:cNvSpPr txBox="1">
            <a:spLocks noChangeArrowheads="1"/>
          </p:cNvSpPr>
          <p:nvPr/>
        </p:nvSpPr>
        <p:spPr bwMode="auto">
          <a:xfrm>
            <a:off x="6173788" y="5913438"/>
            <a:ext cx="2719387" cy="579437"/>
          </a:xfrm>
          <a:prstGeom prst="rect">
            <a:avLst/>
          </a:prstGeom>
          <a:noFill/>
          <a:ln w="9525">
            <a:noFill/>
            <a:miter lim="800000"/>
          </a:ln>
          <a:effectLst/>
        </p:spPr>
        <p:txBody>
          <a:bodyPr wrap="none">
            <a:spAutoFit/>
          </a:bodyPr>
          <a:lstStyle/>
          <a:p>
            <a:r>
              <a:rPr lang="en-US" altLang="zh-CN" sz="3200" b="1">
                <a:solidFill>
                  <a:schemeClr val="hlink"/>
                </a:solidFill>
                <a:latin typeface="Arial" panose="020B0604020202020204" pitchFamily="34" charset="0"/>
                <a:sym typeface="Symbol" panose="05050102010706020507" pitchFamily="18" charset="2"/>
              </a:rPr>
              <a:t></a:t>
            </a:r>
            <a:r>
              <a:rPr lang="en-US" altLang="zh-CN">
                <a:solidFill>
                  <a:srgbClr val="333399"/>
                </a:solidFill>
                <a:latin typeface="Arial" panose="020B0604020202020204" pitchFamily="34" charset="0"/>
                <a:sym typeface="Symbol" panose="05050102010706020507" pitchFamily="18" charset="2"/>
              </a:rPr>
              <a:t> H</a:t>
            </a:r>
            <a:r>
              <a:rPr lang="en-US" altLang="zh-CN" baseline="-25000">
                <a:solidFill>
                  <a:srgbClr val="333399"/>
                </a:solidFill>
                <a:latin typeface="Arial" panose="020B0604020202020204" pitchFamily="34" charset="0"/>
                <a:sym typeface="Symbol" panose="05050102010706020507" pitchFamily="18" charset="2"/>
              </a:rPr>
              <a:t>1</a:t>
            </a:r>
            <a:r>
              <a:rPr lang="en-US" altLang="zh-CN" sz="1200">
                <a:solidFill>
                  <a:srgbClr val="333399"/>
                </a:solidFill>
                <a:latin typeface="Arial" panose="020B0604020202020204" pitchFamily="34" charset="0"/>
                <a:sym typeface="Symbol" panose="05050102010706020507" pitchFamily="18" charset="2"/>
              </a:rPr>
              <a:t> </a:t>
            </a:r>
            <a:r>
              <a:rPr lang="zh-CN" altLang="en-US">
                <a:solidFill>
                  <a:srgbClr val="333399"/>
                </a:solidFill>
                <a:latin typeface="Arial" panose="020B0604020202020204" pitchFamily="34" charset="0"/>
                <a:sym typeface="Symbol" panose="05050102010706020507" pitchFamily="18" charset="2"/>
              </a:rPr>
              <a:t>的网络地址</a:t>
            </a:r>
            <a:endParaRPr lang="zh-CN" altLang="en-US">
              <a:solidFill>
                <a:srgbClr val="333399"/>
              </a:solidFill>
              <a:latin typeface="Arial" panose="020B0604020202020204" pitchFamily="34" charset="0"/>
              <a:sym typeface="Symbol" panose="05050102010706020507" pitchFamily="18" charset="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5137"/>
                                        </p:tgtEl>
                                        <p:attrNameLst>
                                          <p:attrName>style.visibility</p:attrName>
                                        </p:attrNameLst>
                                      </p:cBhvr>
                                      <p:to>
                                        <p:strVal val="visible"/>
                                      </p:to>
                                    </p:set>
                                    <p:animEffect transition="in" filter="blinds(horizontal)">
                                      <p:cBhvr>
                                        <p:cTn id="7" dur="500"/>
                                        <p:tgtEl>
                                          <p:spTgt spid="5151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5138"/>
                                        </p:tgtEl>
                                        <p:attrNameLst>
                                          <p:attrName>style.visibility</p:attrName>
                                        </p:attrNameLst>
                                      </p:cBhvr>
                                      <p:to>
                                        <p:strVal val="visible"/>
                                      </p:to>
                                    </p:set>
                                    <p:animEffect transition="in" filter="blinds(horizontal)">
                                      <p:cBhvr>
                                        <p:cTn id="12" dur="500"/>
                                        <p:tgtEl>
                                          <p:spTgt spid="5151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5139"/>
                                        </p:tgtEl>
                                        <p:attrNameLst>
                                          <p:attrName>style.visibility</p:attrName>
                                        </p:attrNameLst>
                                      </p:cBhvr>
                                      <p:to>
                                        <p:strVal val="visible"/>
                                      </p:to>
                                    </p:set>
                                    <p:animEffect transition="in" filter="blinds(horizontal)">
                                      <p:cBhvr>
                                        <p:cTn id="17" dur="500"/>
                                        <p:tgtEl>
                                          <p:spTgt spid="5151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15141"/>
                                        </p:tgtEl>
                                        <p:attrNameLst>
                                          <p:attrName>style.visibility</p:attrName>
                                        </p:attrNameLst>
                                      </p:cBhvr>
                                      <p:to>
                                        <p:strVal val="visible"/>
                                      </p:to>
                                    </p:set>
                                    <p:animEffect transition="in" filter="blinds(horizontal)">
                                      <p:cBhvr>
                                        <p:cTn id="22" dur="500"/>
                                        <p:tgtEl>
                                          <p:spTgt spid="51514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5142"/>
                                        </p:tgtEl>
                                        <p:attrNameLst>
                                          <p:attrName>style.visibility</p:attrName>
                                        </p:attrNameLst>
                                      </p:cBhvr>
                                      <p:to>
                                        <p:strVal val="visible"/>
                                      </p:to>
                                    </p:set>
                                  </p:childTnLst>
                                </p:cTn>
                              </p:par>
                            </p:childTnLst>
                          </p:cTn>
                        </p:par>
                        <p:par>
                          <p:cTn id="27" fill="hold">
                            <p:stCondLst>
                              <p:cond delay="0"/>
                            </p:stCondLst>
                            <p:childTnLst>
                              <p:par>
                                <p:cTn id="28" presetID="35" presetClass="emph" presetSubtype="0" repeatCount="2000" fill="hold" grpId="1" nodeType="afterEffect">
                                  <p:stCondLst>
                                    <p:cond delay="500"/>
                                  </p:stCondLst>
                                  <p:childTnLst>
                                    <p:anim calcmode="discrete" valueType="str">
                                      <p:cBhvr>
                                        <p:cTn id="29" dur="1000" fill="hold"/>
                                        <p:tgtEl>
                                          <p:spTgt spid="515142"/>
                                        </p:tgtEl>
                                        <p:attrNameLst>
                                          <p:attrName>style.visibility</p:attrName>
                                        </p:attrNameLst>
                                      </p:cBhvr>
                                      <p:tavLst>
                                        <p:tav tm="0">
                                          <p:val>
                                            <p:strVal val="hidden"/>
                                          </p:val>
                                        </p:tav>
                                        <p:tav tm="50000">
                                          <p:val>
                                            <p:strVal val="visible"/>
                                          </p:val>
                                        </p:tav>
                                      </p:tavLst>
                                    </p:anim>
                                  </p:childTnLst>
                                </p:cTn>
                              </p:par>
                            </p:childTnLst>
                          </p:cTn>
                        </p:par>
                        <p:par>
                          <p:cTn id="30" fill="hold">
                            <p:stCondLst>
                              <p:cond delay="1500"/>
                            </p:stCondLst>
                            <p:childTnLst>
                              <p:par>
                                <p:cTn id="31" presetID="1" presetClass="exit" presetSubtype="0" fill="hold" grpId="2" nodeType="afterEffect">
                                  <p:stCondLst>
                                    <p:cond delay="0"/>
                                  </p:stCondLst>
                                  <p:childTnLst>
                                    <p:set>
                                      <p:cBhvr>
                                        <p:cTn id="32" dur="1" fill="hold">
                                          <p:stCondLst>
                                            <p:cond delay="0"/>
                                          </p:stCondLst>
                                        </p:cTn>
                                        <p:tgtEl>
                                          <p:spTgt spid="515142"/>
                                        </p:tgtEl>
                                        <p:attrNameLst>
                                          <p:attrName>style.visibility</p:attrName>
                                        </p:attrNameLst>
                                      </p:cBhvr>
                                      <p:to>
                                        <p:strVal val="hidden"/>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515143"/>
                                        </p:tgtEl>
                                        <p:attrNameLst>
                                          <p:attrName>style.visibility</p:attrName>
                                        </p:attrNameLst>
                                      </p:cBhvr>
                                      <p:to>
                                        <p:strVal val="visible"/>
                                      </p:to>
                                    </p:set>
                                  </p:childTnLst>
                                </p:cTn>
                              </p:par>
                            </p:childTnLst>
                          </p:cTn>
                        </p:par>
                        <p:par>
                          <p:cTn id="36" fill="hold">
                            <p:stCondLst>
                              <p:cond delay="1500"/>
                            </p:stCondLst>
                            <p:childTnLst>
                              <p:par>
                                <p:cTn id="37" presetID="35" presetClass="emph" presetSubtype="0" repeatCount="3000" fill="hold" grpId="1" nodeType="afterEffect">
                                  <p:stCondLst>
                                    <p:cond delay="0"/>
                                  </p:stCondLst>
                                  <p:childTnLst>
                                    <p:anim calcmode="discrete" valueType="str">
                                      <p:cBhvr>
                                        <p:cTn id="38" dur="1000" fill="hold"/>
                                        <p:tgtEl>
                                          <p:spTgt spid="515143"/>
                                        </p:tgtEl>
                                        <p:attrNameLst>
                                          <p:attrName>style.visibility</p:attrName>
                                        </p:attrNameLst>
                                      </p:cBhvr>
                                      <p:tavLst>
                                        <p:tav tm="0">
                                          <p:val>
                                            <p:strVal val="hidden"/>
                                          </p:val>
                                        </p:tav>
                                        <p:tav tm="50000">
                                          <p:val>
                                            <p:strVal val="visible"/>
                                          </p:val>
                                        </p:tav>
                                      </p:tavLst>
                                    </p:anim>
                                  </p:childTnLst>
                                </p:cTn>
                              </p:par>
                            </p:childTnLst>
                          </p:cTn>
                        </p:par>
                        <p:par>
                          <p:cTn id="39" fill="hold">
                            <p:stCondLst>
                              <p:cond delay="2500"/>
                            </p:stCondLst>
                            <p:childTnLst>
                              <p:par>
                                <p:cTn id="40" presetID="1" presetClass="exit" presetSubtype="0" fill="hold" grpId="2" nodeType="afterEffect">
                                  <p:stCondLst>
                                    <p:cond delay="0"/>
                                  </p:stCondLst>
                                  <p:childTnLst>
                                    <p:set>
                                      <p:cBhvr>
                                        <p:cTn id="41" dur="1" fill="hold">
                                          <p:stCondLst>
                                            <p:cond delay="0"/>
                                          </p:stCondLst>
                                        </p:cTn>
                                        <p:tgtEl>
                                          <p:spTgt spid="51514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515149"/>
                                        </p:tgtEl>
                                        <p:attrNameLst>
                                          <p:attrName>style.visibility</p:attrName>
                                        </p:attrNameLst>
                                      </p:cBhvr>
                                      <p:to>
                                        <p:strVal val="visible"/>
                                      </p:to>
                                    </p:set>
                                  </p:childTnLst>
                                </p:cTn>
                              </p:par>
                            </p:childTnLst>
                          </p:cTn>
                        </p:par>
                        <p:par>
                          <p:cTn id="49" fill="hold">
                            <p:stCondLst>
                              <p:cond delay="0"/>
                            </p:stCondLst>
                            <p:childTnLst>
                              <p:par>
                                <p:cTn id="50" presetID="35" presetClass="emph" presetSubtype="0" repeatCount="3000" fill="hold" grpId="1" nodeType="afterEffect">
                                  <p:stCondLst>
                                    <p:cond delay="0"/>
                                  </p:stCondLst>
                                  <p:childTnLst>
                                    <p:anim calcmode="discrete" valueType="str">
                                      <p:cBhvr>
                                        <p:cTn id="51" dur="1000" fill="hold"/>
                                        <p:tgtEl>
                                          <p:spTgt spid="515149"/>
                                        </p:tgtEl>
                                        <p:attrNameLst>
                                          <p:attrName>style.visibility</p:attrName>
                                        </p:attrNameLst>
                                      </p:cBhvr>
                                      <p:tavLst>
                                        <p:tav tm="0">
                                          <p:val>
                                            <p:strVal val="hidden"/>
                                          </p:val>
                                        </p:tav>
                                        <p:tav tm="50000">
                                          <p:val>
                                            <p:strVal val="visible"/>
                                          </p:val>
                                        </p:tav>
                                      </p:tavLst>
                                    </p:anim>
                                  </p:childTnLst>
                                </p:cTn>
                              </p:par>
                            </p:childTnLst>
                          </p:cTn>
                        </p:par>
                        <p:par>
                          <p:cTn id="52" fill="hold">
                            <p:stCondLst>
                              <p:cond delay="1000"/>
                            </p:stCondLst>
                            <p:childTnLst>
                              <p:par>
                                <p:cTn id="53" presetID="1" presetClass="exit" presetSubtype="0" fill="hold" grpId="2" nodeType="afterEffect">
                                  <p:stCondLst>
                                    <p:cond delay="0"/>
                                  </p:stCondLst>
                                  <p:childTnLst>
                                    <p:set>
                                      <p:cBhvr>
                                        <p:cTn id="54" dur="1" fill="hold">
                                          <p:stCondLst>
                                            <p:cond delay="0"/>
                                          </p:stCondLst>
                                        </p:cTn>
                                        <p:tgtEl>
                                          <p:spTgt spid="515149"/>
                                        </p:tgtEl>
                                        <p:attrNameLst>
                                          <p:attrName>style.visibility</p:attrName>
                                        </p:attrNameLst>
                                      </p:cBhvr>
                                      <p:to>
                                        <p:strVal val="hidden"/>
                                      </p:to>
                                    </p:se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515150"/>
                                        </p:tgtEl>
                                        <p:attrNameLst>
                                          <p:attrName>style.visibility</p:attrName>
                                        </p:attrNameLst>
                                      </p:cBhvr>
                                      <p:to>
                                        <p:strVal val="visible"/>
                                      </p:to>
                                    </p:set>
                                  </p:childTnLst>
                                </p:cTn>
                              </p:par>
                            </p:childTnLst>
                          </p:cTn>
                        </p:par>
                        <p:par>
                          <p:cTn id="58" fill="hold">
                            <p:stCondLst>
                              <p:cond delay="1000"/>
                            </p:stCondLst>
                            <p:childTnLst>
                              <p:par>
                                <p:cTn id="59" presetID="35" presetClass="emph" presetSubtype="0" repeatCount="3000" fill="hold" grpId="1" nodeType="afterEffect">
                                  <p:stCondLst>
                                    <p:cond delay="0"/>
                                  </p:stCondLst>
                                  <p:childTnLst>
                                    <p:anim calcmode="discrete" valueType="str">
                                      <p:cBhvr>
                                        <p:cTn id="60" dur="1000" fill="hold"/>
                                        <p:tgtEl>
                                          <p:spTgt spid="515150"/>
                                        </p:tgtEl>
                                        <p:attrNameLst>
                                          <p:attrName>style.visibility</p:attrName>
                                        </p:attrNameLst>
                                      </p:cBhvr>
                                      <p:tavLst>
                                        <p:tav tm="0">
                                          <p:val>
                                            <p:strVal val="hidden"/>
                                          </p:val>
                                        </p:tav>
                                        <p:tav tm="50000">
                                          <p:val>
                                            <p:strVal val="visible"/>
                                          </p:val>
                                        </p:tav>
                                      </p:tavLst>
                                    </p:anim>
                                  </p:childTnLst>
                                </p:cTn>
                              </p:par>
                            </p:childTnLst>
                          </p:cTn>
                        </p:par>
                        <p:par>
                          <p:cTn id="61" fill="hold">
                            <p:stCondLst>
                              <p:cond delay="2000"/>
                            </p:stCondLst>
                            <p:childTnLst>
                              <p:par>
                                <p:cTn id="62" presetID="1" presetClass="exit" presetSubtype="0" fill="hold" grpId="2" nodeType="afterEffect">
                                  <p:stCondLst>
                                    <p:cond delay="0"/>
                                  </p:stCondLst>
                                  <p:childTnLst>
                                    <p:set>
                                      <p:cBhvr>
                                        <p:cTn id="63" dur="1" fill="hold">
                                          <p:stCondLst>
                                            <p:cond delay="0"/>
                                          </p:stCondLst>
                                        </p:cTn>
                                        <p:tgtEl>
                                          <p:spTgt spid="515150"/>
                                        </p:tgtEl>
                                        <p:attrNameLst>
                                          <p:attrName>style.visibility</p:attrName>
                                        </p:attrNameLst>
                                      </p:cBhvr>
                                      <p:to>
                                        <p:strVal val="hidden"/>
                                      </p:to>
                                    </p:set>
                                  </p:childTnLst>
                                </p:cTn>
                              </p:par>
                            </p:childTnLst>
                          </p:cTn>
                        </p:par>
                        <p:par>
                          <p:cTn id="64" fill="hold">
                            <p:stCondLst>
                              <p:cond delay="2000"/>
                            </p:stCondLst>
                            <p:childTnLst>
                              <p:par>
                                <p:cTn id="65" presetID="1" presetClass="entr" presetSubtype="0" fill="hold" grpId="0" nodeType="afterEffect">
                                  <p:stCondLst>
                                    <p:cond delay="500"/>
                                  </p:stCondLst>
                                  <p:childTnLst>
                                    <p:set>
                                      <p:cBhvr>
                                        <p:cTn id="66" dur="1" fill="hold">
                                          <p:stCondLst>
                                            <p:cond delay="0"/>
                                          </p:stCondLst>
                                        </p:cTn>
                                        <p:tgtEl>
                                          <p:spTgt spid="515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137" grpId="0"/>
      <p:bldP spid="515138" grpId="0"/>
      <p:bldP spid="515139" grpId="0"/>
      <p:bldP spid="515141" grpId="0"/>
      <p:bldP spid="515142" grpId="0" animBg="1"/>
      <p:bldP spid="515142" grpId="1" animBg="1"/>
      <p:bldP spid="515142" grpId="2" animBg="1"/>
      <p:bldP spid="515143" grpId="0" animBg="1"/>
      <p:bldP spid="515143" grpId="1" animBg="1"/>
      <p:bldP spid="515143" grpId="2" animBg="1"/>
      <p:bldP spid="515149" grpId="0" animBg="1"/>
      <p:bldP spid="515149" grpId="1" animBg="1"/>
      <p:bldP spid="515149" grpId="2" animBg="1"/>
      <p:bldP spid="515150" grpId="0" animBg="1"/>
      <p:bldP spid="515150" grpId="1" animBg="1"/>
      <p:bldP spid="515150" grpId="2" animBg="1"/>
      <p:bldP spid="515151"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a:xfrm>
            <a:off x="107950" y="204788"/>
            <a:ext cx="8893175" cy="1063625"/>
          </a:xfrm>
          <a:solidFill>
            <a:srgbClr val="CCECFF"/>
          </a:solidFill>
          <a:ln>
            <a:solidFill>
              <a:schemeClr val="tx2"/>
            </a:solidFill>
          </a:ln>
        </p:spPr>
        <p:txBody>
          <a:bodyPr>
            <a:normAutofit fontScale="90000"/>
          </a:bodyPr>
          <a:lstStyle/>
          <a:p>
            <a:pPr algn="ctr"/>
            <a:r>
              <a:rPr lang="zh-CN" altLang="en-US" sz="3200"/>
              <a:t>因此 </a:t>
            </a:r>
            <a:r>
              <a:rPr lang="en-US" altLang="zh-CN" sz="3200"/>
              <a:t>H</a:t>
            </a:r>
            <a:r>
              <a:rPr lang="en-US" altLang="zh-CN" sz="3200" baseline="-25000"/>
              <a:t>1 </a:t>
            </a:r>
            <a:r>
              <a:rPr lang="zh-CN" altLang="en-US" sz="3200"/>
              <a:t>必须把分组传送到路由器 </a:t>
            </a:r>
            <a:r>
              <a:rPr lang="en-US" altLang="zh-CN" sz="3200"/>
              <a:t>R</a:t>
            </a:r>
            <a:r>
              <a:rPr lang="en-US" altLang="zh-CN" sz="3200" baseline="-25000"/>
              <a:t>1</a:t>
            </a:r>
            <a:br>
              <a:rPr lang="en-US" altLang="zh-CN" sz="3200"/>
            </a:br>
            <a:r>
              <a:rPr lang="zh-CN" altLang="en-US" sz="3200"/>
              <a:t>然后逐项查找路由表</a:t>
            </a:r>
            <a:endParaRPr lang="zh-CN" altLang="en-US" sz="3200"/>
          </a:p>
        </p:txBody>
      </p:sp>
      <p:sp>
        <p:nvSpPr>
          <p:cNvPr id="516099" name="Freeform 3"/>
          <p:cNvSpPr/>
          <p:nvPr/>
        </p:nvSpPr>
        <p:spPr bwMode="auto">
          <a:xfrm>
            <a:off x="2549525" y="2044700"/>
            <a:ext cx="1681163" cy="1819275"/>
          </a:xfrm>
          <a:custGeom>
            <a:avLst/>
            <a:gdLst/>
            <a:ahLst/>
            <a:cxnLst>
              <a:cxn ang="0">
                <a:pos x="5" y="1146"/>
              </a:cxn>
              <a:cxn ang="0">
                <a:pos x="1048" y="0"/>
              </a:cxn>
              <a:cxn ang="0">
                <a:pos x="1059" y="880"/>
              </a:cxn>
              <a:cxn ang="0">
                <a:pos x="0" y="1111"/>
              </a:cxn>
            </a:cxnLst>
            <a:rect l="0" t="0" r="r" b="b"/>
            <a:pathLst>
              <a:path w="1059" h="1146">
                <a:moveTo>
                  <a:pt x="5" y="1146"/>
                </a:moveTo>
                <a:lnTo>
                  <a:pt x="1048" y="0"/>
                </a:lnTo>
                <a:lnTo>
                  <a:pt x="1059" y="880"/>
                </a:lnTo>
                <a:lnTo>
                  <a:pt x="0" y="1111"/>
                </a:lnTo>
              </a:path>
            </a:pathLst>
          </a:custGeom>
          <a:gradFill rotWithShape="1">
            <a:gsLst>
              <a:gs pos="0">
                <a:srgbClr val="FFFF99">
                  <a:gamma/>
                  <a:shade val="46275"/>
                  <a:invGamma/>
                </a:srgbClr>
              </a:gs>
              <a:gs pos="100000">
                <a:srgbClr val="FFFF99"/>
              </a:gs>
            </a:gsLst>
            <a:lin ang="0" scaled="1"/>
          </a:gradFill>
          <a:ln w="9525">
            <a:noFill/>
            <a:round/>
          </a:ln>
          <a:effectLst/>
        </p:spPr>
        <p:txBody>
          <a:bodyPr/>
          <a:lstStyle/>
          <a:p>
            <a:endParaRPr lang="zh-CN" altLang="en-US"/>
          </a:p>
        </p:txBody>
      </p:sp>
      <p:sp>
        <p:nvSpPr>
          <p:cNvPr id="516100" name="Text Box 4"/>
          <p:cNvSpPr txBox="1">
            <a:spLocks noChangeArrowheads="1"/>
          </p:cNvSpPr>
          <p:nvPr/>
        </p:nvSpPr>
        <p:spPr bwMode="auto">
          <a:xfrm>
            <a:off x="1116013" y="3098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a:t>
            </a:r>
            <a:endParaRPr kumimoji="1" lang="en-US" altLang="zh-CN" sz="1800">
              <a:solidFill>
                <a:srgbClr val="333399"/>
              </a:solidFill>
              <a:latin typeface="Arial" panose="020B0604020202020204" pitchFamily="34" charset="0"/>
            </a:endParaRPr>
          </a:p>
        </p:txBody>
      </p:sp>
      <p:sp>
        <p:nvSpPr>
          <p:cNvPr id="516101" name="Text Box 5"/>
          <p:cNvSpPr txBox="1">
            <a:spLocks noChangeArrowheads="1"/>
          </p:cNvSpPr>
          <p:nvPr/>
        </p:nvSpPr>
        <p:spPr bwMode="auto">
          <a:xfrm>
            <a:off x="2549525" y="3127375"/>
            <a:ext cx="3111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6102" name="Group 6"/>
          <p:cNvGraphicFramePr>
            <a:graphicFrameLocks noGrp="1"/>
          </p:cNvGraphicFramePr>
          <p:nvPr/>
        </p:nvGraphicFramePr>
        <p:xfrm>
          <a:off x="4230688" y="2052638"/>
          <a:ext cx="4645025" cy="1376553"/>
        </p:xfrm>
        <a:graphic>
          <a:graphicData uri="http://schemas.openxmlformats.org/drawingml/2006/table">
            <a:tbl>
              <a:tblPr/>
              <a:tblGrid>
                <a:gridCol w="1668462"/>
                <a:gridCol w="1998663"/>
                <a:gridCol w="977900"/>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目的网络地址</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子网掩码</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下一跳</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128.30.36.0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R</a:t>
                      </a:r>
                      <a:r>
                        <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rPr>
                        <a:t>2</a:t>
                      </a:r>
                      <a:endPar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516116" name="Text Box 20"/>
          <p:cNvSpPr txBox="1">
            <a:spLocks noChangeArrowheads="1"/>
          </p:cNvSpPr>
          <p:nvPr/>
        </p:nvSpPr>
        <p:spPr bwMode="auto">
          <a:xfrm>
            <a:off x="4594225" y="1628775"/>
            <a:ext cx="408622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516117" name="Line 21"/>
          <p:cNvSpPr>
            <a:spLocks noChangeShapeType="1"/>
          </p:cNvSpPr>
          <p:nvPr/>
        </p:nvSpPr>
        <p:spPr bwMode="auto">
          <a:xfrm>
            <a:off x="2522538" y="3105150"/>
            <a:ext cx="1587" cy="703263"/>
          </a:xfrm>
          <a:prstGeom prst="line">
            <a:avLst/>
          </a:prstGeom>
          <a:noFill/>
          <a:ln w="28575">
            <a:solidFill>
              <a:srgbClr val="333399"/>
            </a:solidFill>
            <a:round/>
          </a:ln>
          <a:effectLst/>
        </p:spPr>
        <p:txBody>
          <a:bodyPr/>
          <a:lstStyle/>
          <a:p>
            <a:endParaRPr lang="zh-CN" altLang="en-US"/>
          </a:p>
        </p:txBody>
      </p:sp>
      <p:sp>
        <p:nvSpPr>
          <p:cNvPr id="516118" name="Line 22"/>
          <p:cNvSpPr>
            <a:spLocks noChangeShapeType="1"/>
          </p:cNvSpPr>
          <p:nvPr/>
        </p:nvSpPr>
        <p:spPr bwMode="auto">
          <a:xfrm>
            <a:off x="314325" y="3087688"/>
            <a:ext cx="1588" cy="569912"/>
          </a:xfrm>
          <a:prstGeom prst="line">
            <a:avLst/>
          </a:prstGeom>
          <a:noFill/>
          <a:ln w="28575">
            <a:solidFill>
              <a:srgbClr val="333399"/>
            </a:solidFill>
            <a:round/>
          </a:ln>
          <a:effectLst/>
        </p:spPr>
        <p:txBody>
          <a:bodyPr/>
          <a:lstStyle/>
          <a:p>
            <a:endParaRPr lang="zh-CN" altLang="en-US"/>
          </a:p>
        </p:txBody>
      </p:sp>
      <p:sp>
        <p:nvSpPr>
          <p:cNvPr id="516119" name="Line 23"/>
          <p:cNvSpPr>
            <a:spLocks noChangeShapeType="1"/>
          </p:cNvSpPr>
          <p:nvPr/>
        </p:nvSpPr>
        <p:spPr bwMode="auto">
          <a:xfrm>
            <a:off x="34925" y="3105150"/>
            <a:ext cx="3816350" cy="0"/>
          </a:xfrm>
          <a:prstGeom prst="line">
            <a:avLst/>
          </a:prstGeom>
          <a:noFill/>
          <a:ln w="28575">
            <a:solidFill>
              <a:srgbClr val="333399"/>
            </a:solidFill>
            <a:round/>
          </a:ln>
          <a:effectLst/>
        </p:spPr>
        <p:txBody>
          <a:bodyPr/>
          <a:lstStyle/>
          <a:p>
            <a:endParaRPr lang="zh-CN" altLang="en-US"/>
          </a:p>
        </p:txBody>
      </p:sp>
      <p:sp>
        <p:nvSpPr>
          <p:cNvPr id="516120" name="Line 24"/>
          <p:cNvSpPr>
            <a:spLocks noChangeShapeType="1"/>
          </p:cNvSpPr>
          <p:nvPr/>
        </p:nvSpPr>
        <p:spPr bwMode="auto">
          <a:xfrm>
            <a:off x="481013" y="2535238"/>
            <a:ext cx="1587" cy="569912"/>
          </a:xfrm>
          <a:prstGeom prst="line">
            <a:avLst/>
          </a:prstGeom>
          <a:noFill/>
          <a:ln w="28575">
            <a:solidFill>
              <a:srgbClr val="333399"/>
            </a:solidFill>
            <a:round/>
          </a:ln>
          <a:effectLst/>
        </p:spPr>
        <p:txBody>
          <a:bodyPr/>
          <a:lstStyle/>
          <a:p>
            <a:endParaRPr lang="zh-CN" altLang="en-US"/>
          </a:p>
        </p:txBody>
      </p:sp>
      <p:pic>
        <p:nvPicPr>
          <p:cNvPr id="516121" name="Picture 25"/>
          <p:cNvPicPr>
            <a:picLocks noChangeArrowheads="1"/>
          </p:cNvPicPr>
          <p:nvPr/>
        </p:nvPicPr>
        <p:blipFill>
          <a:blip r:embed="rId1" cstate="print"/>
          <a:srcRect/>
          <a:stretch>
            <a:fillRect/>
          </a:stretch>
        </p:blipFill>
        <p:spPr bwMode="auto">
          <a:xfrm>
            <a:off x="309563" y="2276475"/>
            <a:ext cx="398462" cy="473075"/>
          </a:xfrm>
          <a:prstGeom prst="rect">
            <a:avLst/>
          </a:prstGeom>
          <a:noFill/>
          <a:ln w="9525">
            <a:noFill/>
            <a:miter lim="800000"/>
            <a:headEnd/>
            <a:tailEnd/>
          </a:ln>
          <a:effectLst/>
        </p:spPr>
      </p:pic>
      <p:sp>
        <p:nvSpPr>
          <p:cNvPr id="516122" name="Text Box 26"/>
          <p:cNvSpPr txBox="1">
            <a:spLocks noChangeArrowheads="1"/>
          </p:cNvSpPr>
          <p:nvPr/>
        </p:nvSpPr>
        <p:spPr bwMode="auto">
          <a:xfrm>
            <a:off x="-36513" y="1922463"/>
            <a:ext cx="1517651"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a:t>
            </a:r>
            <a:endParaRPr kumimoji="1" lang="en-US" altLang="zh-CN" sz="1800">
              <a:solidFill>
                <a:srgbClr val="333399"/>
              </a:solidFill>
              <a:latin typeface="Arial" panose="020B0604020202020204" pitchFamily="34" charset="0"/>
            </a:endParaRPr>
          </a:p>
        </p:txBody>
      </p:sp>
      <p:sp>
        <p:nvSpPr>
          <p:cNvPr id="516123" name="Text Box 27"/>
          <p:cNvSpPr txBox="1">
            <a:spLocks noChangeArrowheads="1"/>
          </p:cNvSpPr>
          <p:nvPr/>
        </p:nvSpPr>
        <p:spPr bwMode="auto">
          <a:xfrm>
            <a:off x="-36513" y="22891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6124" name="Text Box 28"/>
          <p:cNvSpPr txBox="1">
            <a:spLocks noChangeArrowheads="1"/>
          </p:cNvSpPr>
          <p:nvPr/>
        </p:nvSpPr>
        <p:spPr bwMode="auto">
          <a:xfrm>
            <a:off x="250825" y="2189163"/>
            <a:ext cx="3494088" cy="915987"/>
          </a:xfrm>
          <a:prstGeom prst="rect">
            <a:avLst/>
          </a:prstGeom>
          <a:noFill/>
          <a:ln w="9525">
            <a:noFill/>
            <a:miter lim="800000"/>
          </a:ln>
          <a:effectLst/>
        </p:spPr>
        <p:txBody>
          <a:bodyPr>
            <a:spAutoFit/>
          </a:bodyPr>
          <a:lstStyle/>
          <a:p>
            <a:pPr algn="ctr"/>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endParaRPr kumimoji="1" lang="zh-CN" altLang="en-US" sz="1800">
              <a:solidFill>
                <a:srgbClr val="333399"/>
              </a:solidFill>
              <a:latin typeface="Arial" panose="020B0604020202020204" pitchFamily="34" charset="0"/>
            </a:endParaRPr>
          </a:p>
          <a:p>
            <a:pPr algn="ctr"/>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endParaRPr kumimoji="1" lang="en-US" altLang="zh-CN" sz="1800">
              <a:solidFill>
                <a:srgbClr val="333399"/>
              </a:solidFill>
              <a:latin typeface="Arial" panose="020B0604020202020204" pitchFamily="34" charset="0"/>
            </a:endParaRPr>
          </a:p>
          <a:p>
            <a:pPr algn="ct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endParaRPr kumimoji="1" lang="en-US" altLang="zh-CN" sz="1800">
              <a:solidFill>
                <a:srgbClr val="333399"/>
              </a:solidFill>
              <a:latin typeface="Arial" panose="020B0604020202020204" pitchFamily="34" charset="0"/>
            </a:endParaRPr>
          </a:p>
        </p:txBody>
      </p:sp>
      <p:sp>
        <p:nvSpPr>
          <p:cNvPr id="516125" name="Line 29"/>
          <p:cNvSpPr>
            <a:spLocks noChangeShapeType="1"/>
          </p:cNvSpPr>
          <p:nvPr/>
        </p:nvSpPr>
        <p:spPr bwMode="auto">
          <a:xfrm>
            <a:off x="1628775" y="5011738"/>
            <a:ext cx="1588" cy="703262"/>
          </a:xfrm>
          <a:prstGeom prst="line">
            <a:avLst/>
          </a:prstGeom>
          <a:noFill/>
          <a:ln w="28575">
            <a:solidFill>
              <a:srgbClr val="333399"/>
            </a:solidFill>
            <a:round/>
          </a:ln>
          <a:effectLst/>
        </p:spPr>
        <p:txBody>
          <a:bodyPr/>
          <a:lstStyle/>
          <a:p>
            <a:endParaRPr lang="zh-CN" altLang="en-US"/>
          </a:p>
        </p:txBody>
      </p:sp>
      <p:sp>
        <p:nvSpPr>
          <p:cNvPr id="516126" name="Line 30"/>
          <p:cNvSpPr>
            <a:spLocks noChangeShapeType="1"/>
          </p:cNvSpPr>
          <p:nvPr/>
        </p:nvSpPr>
        <p:spPr bwMode="auto">
          <a:xfrm>
            <a:off x="6156325" y="4400550"/>
            <a:ext cx="1588" cy="569913"/>
          </a:xfrm>
          <a:prstGeom prst="line">
            <a:avLst/>
          </a:prstGeom>
          <a:noFill/>
          <a:ln w="28575">
            <a:solidFill>
              <a:srgbClr val="333399"/>
            </a:solidFill>
            <a:round/>
          </a:ln>
          <a:effectLst/>
        </p:spPr>
        <p:txBody>
          <a:bodyPr/>
          <a:lstStyle/>
          <a:p>
            <a:endParaRPr lang="zh-CN" altLang="en-US"/>
          </a:p>
        </p:txBody>
      </p:sp>
      <p:sp>
        <p:nvSpPr>
          <p:cNvPr id="516127" name="Line 31"/>
          <p:cNvSpPr>
            <a:spLocks noChangeShapeType="1"/>
          </p:cNvSpPr>
          <p:nvPr/>
        </p:nvSpPr>
        <p:spPr bwMode="auto">
          <a:xfrm>
            <a:off x="833438" y="5708650"/>
            <a:ext cx="1587" cy="569913"/>
          </a:xfrm>
          <a:prstGeom prst="line">
            <a:avLst/>
          </a:prstGeom>
          <a:noFill/>
          <a:ln w="28575">
            <a:solidFill>
              <a:srgbClr val="333399"/>
            </a:solidFill>
            <a:round/>
          </a:ln>
          <a:effectLst/>
        </p:spPr>
        <p:txBody>
          <a:bodyPr/>
          <a:lstStyle/>
          <a:p>
            <a:endParaRPr lang="zh-CN" altLang="en-US"/>
          </a:p>
        </p:txBody>
      </p:sp>
      <p:sp>
        <p:nvSpPr>
          <p:cNvPr id="516128" name="Line 32"/>
          <p:cNvSpPr>
            <a:spLocks noChangeShapeType="1"/>
          </p:cNvSpPr>
          <p:nvPr/>
        </p:nvSpPr>
        <p:spPr bwMode="auto">
          <a:xfrm>
            <a:off x="1628775" y="4400550"/>
            <a:ext cx="1588" cy="703263"/>
          </a:xfrm>
          <a:prstGeom prst="line">
            <a:avLst/>
          </a:prstGeom>
          <a:noFill/>
          <a:ln w="28575">
            <a:solidFill>
              <a:srgbClr val="333399"/>
            </a:solidFill>
            <a:round/>
          </a:ln>
          <a:effectLst/>
        </p:spPr>
        <p:txBody>
          <a:bodyPr/>
          <a:lstStyle/>
          <a:p>
            <a:endParaRPr lang="zh-CN" altLang="en-US"/>
          </a:p>
        </p:txBody>
      </p:sp>
      <p:sp>
        <p:nvSpPr>
          <p:cNvPr id="516129" name="Line 33"/>
          <p:cNvSpPr>
            <a:spLocks noChangeShapeType="1"/>
          </p:cNvSpPr>
          <p:nvPr/>
        </p:nvSpPr>
        <p:spPr bwMode="auto">
          <a:xfrm>
            <a:off x="2528888" y="3676650"/>
            <a:ext cx="1587" cy="703263"/>
          </a:xfrm>
          <a:prstGeom prst="line">
            <a:avLst/>
          </a:prstGeom>
          <a:noFill/>
          <a:ln w="28575">
            <a:solidFill>
              <a:srgbClr val="333399"/>
            </a:solidFill>
            <a:round/>
          </a:ln>
          <a:effectLst/>
        </p:spPr>
        <p:txBody>
          <a:bodyPr/>
          <a:lstStyle/>
          <a:p>
            <a:endParaRPr lang="zh-CN" altLang="en-US"/>
          </a:p>
        </p:txBody>
      </p:sp>
      <p:pic>
        <p:nvPicPr>
          <p:cNvPr id="516130" name="Picture 34"/>
          <p:cNvPicPr>
            <a:picLocks noChangeArrowheads="1"/>
          </p:cNvPicPr>
          <p:nvPr/>
        </p:nvPicPr>
        <p:blipFill>
          <a:blip r:embed="rId1" cstate="print"/>
          <a:srcRect/>
          <a:stretch>
            <a:fillRect/>
          </a:stretch>
        </p:blipFill>
        <p:spPr bwMode="auto">
          <a:xfrm>
            <a:off x="658813" y="6018213"/>
            <a:ext cx="398462" cy="471487"/>
          </a:xfrm>
          <a:prstGeom prst="rect">
            <a:avLst/>
          </a:prstGeom>
          <a:noFill/>
          <a:ln w="9525">
            <a:noFill/>
            <a:miter lim="800000"/>
            <a:headEnd/>
            <a:tailEnd/>
          </a:ln>
          <a:effectLst/>
        </p:spPr>
      </p:pic>
      <p:pic>
        <p:nvPicPr>
          <p:cNvPr id="516131" name="Picture 35"/>
          <p:cNvPicPr>
            <a:picLocks noChangeArrowheads="1"/>
          </p:cNvPicPr>
          <p:nvPr/>
        </p:nvPicPr>
        <p:blipFill>
          <a:blip r:embed="rId1" cstate="print"/>
          <a:srcRect/>
          <a:stretch>
            <a:fillRect/>
          </a:stretch>
        </p:blipFill>
        <p:spPr bwMode="auto">
          <a:xfrm>
            <a:off x="104775" y="3413125"/>
            <a:ext cx="398463" cy="471488"/>
          </a:xfrm>
          <a:prstGeom prst="rect">
            <a:avLst/>
          </a:prstGeom>
          <a:noFill/>
          <a:ln w="9525">
            <a:noFill/>
            <a:miter lim="800000"/>
            <a:headEnd/>
            <a:tailEnd/>
          </a:ln>
          <a:effectLst/>
        </p:spPr>
      </p:pic>
      <p:grpSp>
        <p:nvGrpSpPr>
          <p:cNvPr id="2" name="Group 36"/>
          <p:cNvGrpSpPr/>
          <p:nvPr/>
        </p:nvGrpSpPr>
        <p:grpSpPr bwMode="auto">
          <a:xfrm>
            <a:off x="2268538" y="3459163"/>
            <a:ext cx="612775" cy="460375"/>
            <a:chOff x="864" y="1824"/>
            <a:chExt cx="432" cy="288"/>
          </a:xfrm>
        </p:grpSpPr>
        <p:pic>
          <p:nvPicPr>
            <p:cNvPr id="516133" name="Picture 37"/>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6134" name="Picture 38"/>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pic>
        <p:nvPicPr>
          <p:cNvPr id="516135" name="Picture 39"/>
          <p:cNvPicPr>
            <a:picLocks noChangeArrowheads="1"/>
          </p:cNvPicPr>
          <p:nvPr/>
        </p:nvPicPr>
        <p:blipFill>
          <a:blip r:embed="rId1" cstate="print"/>
          <a:srcRect/>
          <a:stretch>
            <a:fillRect/>
          </a:stretch>
        </p:blipFill>
        <p:spPr bwMode="auto">
          <a:xfrm>
            <a:off x="5991225" y="4779963"/>
            <a:ext cx="398463" cy="471487"/>
          </a:xfrm>
          <a:prstGeom prst="rect">
            <a:avLst/>
          </a:prstGeom>
          <a:noFill/>
          <a:ln w="9525">
            <a:noFill/>
            <a:miter lim="800000"/>
            <a:headEnd/>
            <a:tailEnd/>
          </a:ln>
          <a:effectLst/>
        </p:spPr>
      </p:pic>
      <p:sp>
        <p:nvSpPr>
          <p:cNvPr id="516136" name="Line 40"/>
          <p:cNvSpPr>
            <a:spLocks noChangeShapeType="1"/>
          </p:cNvSpPr>
          <p:nvPr/>
        </p:nvSpPr>
        <p:spPr bwMode="auto">
          <a:xfrm>
            <a:off x="935038" y="4379913"/>
            <a:ext cx="6948487" cy="1587"/>
          </a:xfrm>
          <a:prstGeom prst="line">
            <a:avLst/>
          </a:prstGeom>
          <a:noFill/>
          <a:ln w="28575">
            <a:solidFill>
              <a:srgbClr val="333399"/>
            </a:solidFill>
            <a:round/>
          </a:ln>
          <a:effectLst/>
        </p:spPr>
        <p:txBody>
          <a:bodyPr/>
          <a:lstStyle/>
          <a:p>
            <a:endParaRPr lang="zh-CN" altLang="en-US"/>
          </a:p>
        </p:txBody>
      </p:sp>
      <p:sp>
        <p:nvSpPr>
          <p:cNvPr id="516137" name="Line 41"/>
          <p:cNvSpPr>
            <a:spLocks noChangeShapeType="1"/>
          </p:cNvSpPr>
          <p:nvPr/>
        </p:nvSpPr>
        <p:spPr bwMode="auto">
          <a:xfrm>
            <a:off x="520700" y="5729288"/>
            <a:ext cx="7835900" cy="1587"/>
          </a:xfrm>
          <a:prstGeom prst="line">
            <a:avLst/>
          </a:prstGeom>
          <a:noFill/>
          <a:ln w="28575">
            <a:solidFill>
              <a:srgbClr val="333399"/>
            </a:solidFill>
            <a:round/>
          </a:ln>
          <a:effectLst/>
        </p:spPr>
        <p:txBody>
          <a:bodyPr/>
          <a:lstStyle/>
          <a:p>
            <a:endParaRPr lang="zh-CN" altLang="en-US"/>
          </a:p>
        </p:txBody>
      </p:sp>
      <p:sp>
        <p:nvSpPr>
          <p:cNvPr id="516138" name="Text Box 42"/>
          <p:cNvSpPr txBox="1">
            <a:spLocks noChangeArrowheads="1"/>
          </p:cNvSpPr>
          <p:nvPr/>
        </p:nvSpPr>
        <p:spPr bwMode="auto">
          <a:xfrm>
            <a:off x="839788" y="38909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128.30.33.130</a:t>
            </a:r>
            <a:endParaRPr kumimoji="1" lang="en-US" altLang="zh-CN" sz="1800">
              <a:solidFill>
                <a:srgbClr val="333399"/>
              </a:solidFill>
              <a:latin typeface="Arial" panose="020B0604020202020204" pitchFamily="34" charset="0"/>
            </a:endParaRPr>
          </a:p>
        </p:txBody>
      </p:sp>
      <p:sp>
        <p:nvSpPr>
          <p:cNvPr id="516139" name="Text Box 43"/>
          <p:cNvSpPr txBox="1">
            <a:spLocks noChangeArrowheads="1"/>
          </p:cNvSpPr>
          <p:nvPr/>
        </p:nvSpPr>
        <p:spPr bwMode="auto">
          <a:xfrm>
            <a:off x="2914650" y="3536950"/>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6140" name="Text Box 44"/>
          <p:cNvSpPr txBox="1">
            <a:spLocks noChangeArrowheads="1"/>
          </p:cNvSpPr>
          <p:nvPr/>
        </p:nvSpPr>
        <p:spPr bwMode="auto">
          <a:xfrm>
            <a:off x="2533650" y="389731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6141" name="Line 45"/>
          <p:cNvSpPr>
            <a:spLocks noChangeShapeType="1"/>
          </p:cNvSpPr>
          <p:nvPr/>
        </p:nvSpPr>
        <p:spPr bwMode="auto">
          <a:xfrm>
            <a:off x="4019550" y="4400550"/>
            <a:ext cx="1588" cy="569913"/>
          </a:xfrm>
          <a:prstGeom prst="line">
            <a:avLst/>
          </a:prstGeom>
          <a:noFill/>
          <a:ln w="28575">
            <a:solidFill>
              <a:srgbClr val="333399"/>
            </a:solidFill>
            <a:round/>
          </a:ln>
          <a:effectLst/>
        </p:spPr>
        <p:txBody>
          <a:bodyPr/>
          <a:lstStyle/>
          <a:p>
            <a:endParaRPr lang="zh-CN" altLang="en-US"/>
          </a:p>
        </p:txBody>
      </p:sp>
      <p:grpSp>
        <p:nvGrpSpPr>
          <p:cNvPr id="3" name="Group 46"/>
          <p:cNvGrpSpPr/>
          <p:nvPr/>
        </p:nvGrpSpPr>
        <p:grpSpPr bwMode="auto">
          <a:xfrm>
            <a:off x="1368425" y="4843463"/>
            <a:ext cx="612775" cy="460375"/>
            <a:chOff x="864" y="1824"/>
            <a:chExt cx="432" cy="288"/>
          </a:xfrm>
        </p:grpSpPr>
        <p:pic>
          <p:nvPicPr>
            <p:cNvPr id="516143" name="Picture 47"/>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6144" name="Picture 48"/>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sp>
        <p:nvSpPr>
          <p:cNvPr id="516145" name="Text Box 49"/>
          <p:cNvSpPr txBox="1">
            <a:spLocks noChangeArrowheads="1"/>
          </p:cNvSpPr>
          <p:nvPr/>
        </p:nvSpPr>
        <p:spPr bwMode="auto">
          <a:xfrm>
            <a:off x="971550" y="4826000"/>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6146" name="Line 50"/>
          <p:cNvSpPr>
            <a:spLocks noChangeShapeType="1"/>
          </p:cNvSpPr>
          <p:nvPr/>
        </p:nvSpPr>
        <p:spPr bwMode="auto">
          <a:xfrm>
            <a:off x="2217738" y="5707063"/>
            <a:ext cx="1587" cy="569912"/>
          </a:xfrm>
          <a:prstGeom prst="line">
            <a:avLst/>
          </a:prstGeom>
          <a:noFill/>
          <a:ln w="28575">
            <a:solidFill>
              <a:srgbClr val="333399"/>
            </a:solidFill>
            <a:round/>
          </a:ln>
          <a:effectLst/>
        </p:spPr>
        <p:txBody>
          <a:bodyPr/>
          <a:lstStyle/>
          <a:p>
            <a:endParaRPr lang="zh-CN" altLang="en-US"/>
          </a:p>
        </p:txBody>
      </p:sp>
      <p:pic>
        <p:nvPicPr>
          <p:cNvPr id="516147" name="Picture 51"/>
          <p:cNvPicPr>
            <a:picLocks noChangeArrowheads="1"/>
          </p:cNvPicPr>
          <p:nvPr/>
        </p:nvPicPr>
        <p:blipFill>
          <a:blip r:embed="rId1" cstate="print"/>
          <a:srcRect/>
          <a:stretch>
            <a:fillRect/>
          </a:stretch>
        </p:blipFill>
        <p:spPr bwMode="auto">
          <a:xfrm>
            <a:off x="3844925" y="4784725"/>
            <a:ext cx="398463" cy="471488"/>
          </a:xfrm>
          <a:prstGeom prst="rect">
            <a:avLst/>
          </a:prstGeom>
          <a:noFill/>
          <a:ln w="9525">
            <a:noFill/>
            <a:miter lim="800000"/>
            <a:headEnd/>
            <a:tailEnd/>
          </a:ln>
          <a:effectLst/>
        </p:spPr>
      </p:pic>
      <p:sp>
        <p:nvSpPr>
          <p:cNvPr id="516148" name="Text Box 52"/>
          <p:cNvSpPr txBox="1">
            <a:spLocks noChangeArrowheads="1"/>
          </p:cNvSpPr>
          <p:nvPr/>
        </p:nvSpPr>
        <p:spPr bwMode="auto">
          <a:xfrm>
            <a:off x="3951288" y="3681413"/>
            <a:ext cx="4581525" cy="701675"/>
          </a:xfrm>
          <a:prstGeom prst="rect">
            <a:avLst/>
          </a:prstGeom>
          <a:noFill/>
          <a:ln w="9525">
            <a:noFill/>
            <a:miter lim="800000"/>
          </a:ln>
          <a:effectLst/>
        </p:spPr>
        <p:txBody>
          <a:bodyPr>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516149" name="Text Box 53"/>
          <p:cNvSpPr txBox="1">
            <a:spLocks noChangeArrowheads="1"/>
          </p:cNvSpPr>
          <p:nvPr/>
        </p:nvSpPr>
        <p:spPr bwMode="auto">
          <a:xfrm>
            <a:off x="3490913" y="4797425"/>
            <a:ext cx="4333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6150" name="Text Box 54"/>
          <p:cNvSpPr txBox="1">
            <a:spLocks noChangeArrowheads="1"/>
          </p:cNvSpPr>
          <p:nvPr/>
        </p:nvSpPr>
        <p:spPr bwMode="auto">
          <a:xfrm>
            <a:off x="4140200" y="476091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128.30.33.138</a:t>
            </a:r>
            <a:endParaRPr kumimoji="1" lang="en-US" altLang="zh-CN" sz="1800">
              <a:solidFill>
                <a:srgbClr val="333399"/>
              </a:solidFill>
              <a:latin typeface="Arial" panose="020B0604020202020204" pitchFamily="34" charset="0"/>
            </a:endParaRPr>
          </a:p>
        </p:txBody>
      </p:sp>
      <p:sp>
        <p:nvSpPr>
          <p:cNvPr id="516151" name="Text Box 55"/>
          <p:cNvSpPr txBox="1">
            <a:spLocks noChangeArrowheads="1"/>
          </p:cNvSpPr>
          <p:nvPr/>
        </p:nvSpPr>
        <p:spPr bwMode="auto">
          <a:xfrm>
            <a:off x="1308100" y="453866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516152" name="Text Box 56"/>
          <p:cNvSpPr txBox="1">
            <a:spLocks noChangeArrowheads="1"/>
          </p:cNvSpPr>
          <p:nvPr/>
        </p:nvSpPr>
        <p:spPr bwMode="auto">
          <a:xfrm>
            <a:off x="1308100" y="5259388"/>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6153" name="Text Box 57"/>
          <p:cNvSpPr txBox="1">
            <a:spLocks noChangeArrowheads="1"/>
          </p:cNvSpPr>
          <p:nvPr/>
        </p:nvSpPr>
        <p:spPr bwMode="auto">
          <a:xfrm>
            <a:off x="1619250" y="45386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128.30.33.129</a:t>
            </a:r>
            <a:endParaRPr kumimoji="1" lang="en-US" altLang="zh-CN" sz="1800">
              <a:solidFill>
                <a:srgbClr val="333399"/>
              </a:solidFill>
              <a:latin typeface="Arial" panose="020B0604020202020204" pitchFamily="34" charset="0"/>
            </a:endParaRPr>
          </a:p>
        </p:txBody>
      </p:sp>
      <p:pic>
        <p:nvPicPr>
          <p:cNvPr id="516154" name="Picture 58"/>
          <p:cNvPicPr>
            <a:picLocks noChangeArrowheads="1"/>
          </p:cNvPicPr>
          <p:nvPr/>
        </p:nvPicPr>
        <p:blipFill>
          <a:blip r:embed="rId1" cstate="print"/>
          <a:srcRect/>
          <a:stretch>
            <a:fillRect/>
          </a:stretch>
        </p:blipFill>
        <p:spPr bwMode="auto">
          <a:xfrm>
            <a:off x="2043113" y="6016625"/>
            <a:ext cx="400050" cy="473075"/>
          </a:xfrm>
          <a:prstGeom prst="rect">
            <a:avLst/>
          </a:prstGeom>
          <a:noFill/>
          <a:ln w="9525">
            <a:noFill/>
            <a:miter lim="800000"/>
            <a:headEnd/>
            <a:tailEnd/>
          </a:ln>
          <a:effectLst/>
        </p:spPr>
      </p:pic>
      <p:sp>
        <p:nvSpPr>
          <p:cNvPr id="516155" name="Text Box 59"/>
          <p:cNvSpPr txBox="1">
            <a:spLocks noChangeArrowheads="1"/>
          </p:cNvSpPr>
          <p:nvPr/>
        </p:nvSpPr>
        <p:spPr bwMode="auto">
          <a:xfrm>
            <a:off x="1692275" y="59848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516156" name="Text Box 60"/>
          <p:cNvSpPr txBox="1">
            <a:spLocks noChangeArrowheads="1"/>
          </p:cNvSpPr>
          <p:nvPr/>
        </p:nvSpPr>
        <p:spPr bwMode="auto">
          <a:xfrm>
            <a:off x="1687513" y="5257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128.30.36.2</a:t>
            </a:r>
            <a:endParaRPr kumimoji="1" lang="en-US" altLang="zh-CN" sz="1800">
              <a:solidFill>
                <a:srgbClr val="333399"/>
              </a:solidFill>
              <a:latin typeface="Arial" panose="020B0604020202020204" pitchFamily="34" charset="0"/>
            </a:endParaRPr>
          </a:p>
        </p:txBody>
      </p:sp>
      <p:sp>
        <p:nvSpPr>
          <p:cNvPr id="516157" name="Text Box 61"/>
          <p:cNvSpPr txBox="1">
            <a:spLocks noChangeArrowheads="1"/>
          </p:cNvSpPr>
          <p:nvPr/>
        </p:nvSpPr>
        <p:spPr bwMode="auto">
          <a:xfrm>
            <a:off x="4019550" y="5788025"/>
            <a:ext cx="3730625" cy="7016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516158" name="Text Box 62"/>
          <p:cNvSpPr txBox="1">
            <a:spLocks noChangeArrowheads="1"/>
          </p:cNvSpPr>
          <p:nvPr/>
        </p:nvSpPr>
        <p:spPr bwMode="auto">
          <a:xfrm>
            <a:off x="2333625" y="6056313"/>
            <a:ext cx="1517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128.30.36.12</a:t>
            </a:r>
            <a:endParaRPr kumimoji="1" lang="en-US" altLang="zh-CN" sz="1800">
              <a:solidFill>
                <a:srgbClr val="333399"/>
              </a:solidFill>
              <a:latin typeface="Arial" panose="020B0604020202020204" pitchFamily="34" charset="0"/>
            </a:endParaRPr>
          </a:p>
        </p:txBody>
      </p:sp>
      <p:sp>
        <p:nvSpPr>
          <p:cNvPr id="516159" name="AutoShape 63"/>
          <p:cNvSpPr>
            <a:spLocks noChangeArrowheads="1"/>
          </p:cNvSpPr>
          <p:nvPr/>
        </p:nvSpPr>
        <p:spPr bwMode="auto">
          <a:xfrm>
            <a:off x="3708400" y="2420938"/>
            <a:ext cx="576263"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6160" name="AutoShape 64"/>
          <p:cNvSpPr>
            <a:spLocks noChangeArrowheads="1"/>
          </p:cNvSpPr>
          <p:nvPr/>
        </p:nvSpPr>
        <p:spPr bwMode="auto">
          <a:xfrm>
            <a:off x="3708400" y="2725738"/>
            <a:ext cx="576263"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
        <p:nvSpPr>
          <p:cNvPr id="516161" name="AutoShape 65"/>
          <p:cNvSpPr>
            <a:spLocks noChangeArrowheads="1"/>
          </p:cNvSpPr>
          <p:nvPr/>
        </p:nvSpPr>
        <p:spPr bwMode="auto">
          <a:xfrm>
            <a:off x="3708400" y="3032125"/>
            <a:ext cx="576263"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15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16159"/>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16160"/>
                                        </p:tgtEl>
                                        <p:attrNameLst>
                                          <p:attrName>style.visibility</p:attrName>
                                        </p:attrNameLst>
                                      </p:cBhvr>
                                      <p:to>
                                        <p:strVal val="visible"/>
                                      </p:to>
                                    </p:set>
                                  </p:childTnLst>
                                </p:cTn>
                              </p:par>
                            </p:childTnLst>
                          </p:cTn>
                        </p:par>
                        <p:par>
                          <p:cTn id="13" fill="hold">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516160"/>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16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59" grpId="0" animBg="1"/>
      <p:bldP spid="516159" grpId="1" animBg="1"/>
      <p:bldP spid="516160" grpId="0" animBg="1"/>
      <p:bldP spid="516160" grpId="1" animBg="1"/>
      <p:bldP spid="51616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a:xfrm>
            <a:off x="107950" y="115888"/>
            <a:ext cx="8893175" cy="992187"/>
          </a:xfrm>
          <a:solidFill>
            <a:srgbClr val="CCECFF"/>
          </a:solidFill>
          <a:ln>
            <a:solidFill>
              <a:schemeClr val="tx2"/>
            </a:solidFill>
          </a:ln>
        </p:spPr>
        <p:txBody>
          <a:bodyPr/>
          <a:lstStyle/>
          <a:p>
            <a:pPr algn="ctr"/>
            <a:r>
              <a:rPr lang="zh-CN" altLang="en-US" sz="2800"/>
              <a:t>路由器 </a:t>
            </a:r>
            <a:r>
              <a:rPr lang="en-US" altLang="zh-CN" sz="2800"/>
              <a:t>R</a:t>
            </a:r>
            <a:r>
              <a:rPr lang="en-US" altLang="zh-CN" sz="2800" baseline="-25000"/>
              <a:t>1 </a:t>
            </a:r>
            <a:r>
              <a:rPr lang="zh-CN" altLang="en-US" sz="2800"/>
              <a:t>收到分组后就用路由表中第 </a:t>
            </a:r>
            <a:r>
              <a:rPr lang="en-US" altLang="zh-CN" sz="2800"/>
              <a:t>1 </a:t>
            </a:r>
            <a:r>
              <a:rPr lang="zh-CN" altLang="en-US" sz="2800"/>
              <a:t>个项目的</a:t>
            </a:r>
            <a:br>
              <a:rPr lang="zh-CN" altLang="en-US" sz="2800"/>
            </a:br>
            <a:r>
              <a:rPr lang="zh-CN" altLang="en-US" sz="2800"/>
              <a:t>子网掩码和 </a:t>
            </a:r>
            <a:r>
              <a:rPr lang="en-US" altLang="zh-CN" sz="2800"/>
              <a:t>128.30.33.138 </a:t>
            </a:r>
            <a:r>
              <a:rPr lang="zh-CN" altLang="en-US" sz="2800"/>
              <a:t>逐比特 </a:t>
            </a:r>
            <a:r>
              <a:rPr lang="en-US" altLang="zh-CN" sz="2800">
                <a:solidFill>
                  <a:schemeClr val="hlink"/>
                </a:solidFill>
              </a:rPr>
              <a:t>AND</a:t>
            </a:r>
            <a:r>
              <a:rPr lang="en-US" altLang="zh-CN" sz="2800"/>
              <a:t> </a:t>
            </a:r>
            <a:r>
              <a:rPr lang="zh-CN" altLang="en-US" sz="2800"/>
              <a:t>操作 </a:t>
            </a:r>
            <a:endParaRPr lang="zh-CN" altLang="en-US" sz="2800"/>
          </a:p>
        </p:txBody>
      </p:sp>
      <p:sp>
        <p:nvSpPr>
          <p:cNvPr id="517123" name="Freeform 3"/>
          <p:cNvSpPr/>
          <p:nvPr/>
        </p:nvSpPr>
        <p:spPr bwMode="auto">
          <a:xfrm>
            <a:off x="2549525" y="2044700"/>
            <a:ext cx="1681163" cy="1819275"/>
          </a:xfrm>
          <a:custGeom>
            <a:avLst/>
            <a:gdLst/>
            <a:ahLst/>
            <a:cxnLst>
              <a:cxn ang="0">
                <a:pos x="5" y="1146"/>
              </a:cxn>
              <a:cxn ang="0">
                <a:pos x="1048" y="0"/>
              </a:cxn>
              <a:cxn ang="0">
                <a:pos x="1059" y="880"/>
              </a:cxn>
              <a:cxn ang="0">
                <a:pos x="0" y="1111"/>
              </a:cxn>
            </a:cxnLst>
            <a:rect l="0" t="0" r="r" b="b"/>
            <a:pathLst>
              <a:path w="1059" h="1146">
                <a:moveTo>
                  <a:pt x="5" y="1146"/>
                </a:moveTo>
                <a:lnTo>
                  <a:pt x="1048" y="0"/>
                </a:lnTo>
                <a:lnTo>
                  <a:pt x="1059" y="880"/>
                </a:lnTo>
                <a:lnTo>
                  <a:pt x="0" y="1111"/>
                </a:lnTo>
              </a:path>
            </a:pathLst>
          </a:custGeom>
          <a:solidFill>
            <a:srgbClr val="FFFF99"/>
          </a:solidFill>
          <a:ln w="9525">
            <a:noFill/>
            <a:round/>
          </a:ln>
          <a:effectLst/>
        </p:spPr>
        <p:txBody>
          <a:bodyPr/>
          <a:lstStyle/>
          <a:p>
            <a:endParaRPr lang="zh-CN" altLang="en-US"/>
          </a:p>
        </p:txBody>
      </p:sp>
      <p:sp>
        <p:nvSpPr>
          <p:cNvPr id="517124" name="Text Box 4"/>
          <p:cNvSpPr txBox="1">
            <a:spLocks noChangeArrowheads="1"/>
          </p:cNvSpPr>
          <p:nvPr/>
        </p:nvSpPr>
        <p:spPr bwMode="auto">
          <a:xfrm>
            <a:off x="1116013" y="3098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a:t>
            </a:r>
            <a:endParaRPr kumimoji="1" lang="en-US" altLang="zh-CN" sz="1800">
              <a:solidFill>
                <a:srgbClr val="333399"/>
              </a:solidFill>
              <a:latin typeface="Arial" panose="020B0604020202020204" pitchFamily="34" charset="0"/>
            </a:endParaRPr>
          </a:p>
        </p:txBody>
      </p:sp>
      <p:sp>
        <p:nvSpPr>
          <p:cNvPr id="517125" name="Text Box 5"/>
          <p:cNvSpPr txBox="1">
            <a:spLocks noChangeArrowheads="1"/>
          </p:cNvSpPr>
          <p:nvPr/>
        </p:nvSpPr>
        <p:spPr bwMode="auto">
          <a:xfrm>
            <a:off x="2549525" y="3127375"/>
            <a:ext cx="3111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7126" name="Group 6"/>
          <p:cNvGraphicFramePr>
            <a:graphicFrameLocks noGrp="1"/>
          </p:cNvGraphicFramePr>
          <p:nvPr/>
        </p:nvGraphicFramePr>
        <p:xfrm>
          <a:off x="4230688" y="2052638"/>
          <a:ext cx="4645025" cy="1376553"/>
        </p:xfrm>
        <a:graphic>
          <a:graphicData uri="http://schemas.openxmlformats.org/drawingml/2006/table">
            <a:tbl>
              <a:tblPr/>
              <a:tblGrid>
                <a:gridCol w="1668462"/>
                <a:gridCol w="1998663"/>
                <a:gridCol w="977900"/>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目的网络地址</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子网掩码</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下一跳</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128.30.36.0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R</a:t>
                      </a:r>
                      <a:r>
                        <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rPr>
                        <a:t>2</a:t>
                      </a:r>
                      <a:endPar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517140" name="Text Box 20"/>
          <p:cNvSpPr txBox="1">
            <a:spLocks noChangeArrowheads="1"/>
          </p:cNvSpPr>
          <p:nvPr/>
        </p:nvSpPr>
        <p:spPr bwMode="auto">
          <a:xfrm>
            <a:off x="4594225" y="1663700"/>
            <a:ext cx="408622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517141" name="Line 21"/>
          <p:cNvSpPr>
            <a:spLocks noChangeShapeType="1"/>
          </p:cNvSpPr>
          <p:nvPr/>
        </p:nvSpPr>
        <p:spPr bwMode="auto">
          <a:xfrm>
            <a:off x="2522538" y="3105150"/>
            <a:ext cx="1587" cy="703263"/>
          </a:xfrm>
          <a:prstGeom prst="line">
            <a:avLst/>
          </a:prstGeom>
          <a:noFill/>
          <a:ln w="28575">
            <a:solidFill>
              <a:srgbClr val="333399"/>
            </a:solidFill>
            <a:round/>
          </a:ln>
          <a:effectLst/>
        </p:spPr>
        <p:txBody>
          <a:bodyPr/>
          <a:lstStyle/>
          <a:p>
            <a:endParaRPr lang="zh-CN" altLang="en-US"/>
          </a:p>
        </p:txBody>
      </p:sp>
      <p:sp>
        <p:nvSpPr>
          <p:cNvPr id="517142" name="Line 22"/>
          <p:cNvSpPr>
            <a:spLocks noChangeShapeType="1"/>
          </p:cNvSpPr>
          <p:nvPr/>
        </p:nvSpPr>
        <p:spPr bwMode="auto">
          <a:xfrm>
            <a:off x="314325" y="3087688"/>
            <a:ext cx="1588" cy="569912"/>
          </a:xfrm>
          <a:prstGeom prst="line">
            <a:avLst/>
          </a:prstGeom>
          <a:noFill/>
          <a:ln w="28575">
            <a:solidFill>
              <a:srgbClr val="333399"/>
            </a:solidFill>
            <a:round/>
          </a:ln>
          <a:effectLst/>
        </p:spPr>
        <p:txBody>
          <a:bodyPr/>
          <a:lstStyle/>
          <a:p>
            <a:endParaRPr lang="zh-CN" altLang="en-US"/>
          </a:p>
        </p:txBody>
      </p:sp>
      <p:sp>
        <p:nvSpPr>
          <p:cNvPr id="517143" name="Line 23"/>
          <p:cNvSpPr>
            <a:spLocks noChangeShapeType="1"/>
          </p:cNvSpPr>
          <p:nvPr/>
        </p:nvSpPr>
        <p:spPr bwMode="auto">
          <a:xfrm>
            <a:off x="34925" y="3105150"/>
            <a:ext cx="3816350" cy="0"/>
          </a:xfrm>
          <a:prstGeom prst="line">
            <a:avLst/>
          </a:prstGeom>
          <a:noFill/>
          <a:ln w="28575">
            <a:solidFill>
              <a:srgbClr val="333399"/>
            </a:solidFill>
            <a:round/>
          </a:ln>
          <a:effectLst/>
        </p:spPr>
        <p:txBody>
          <a:bodyPr/>
          <a:lstStyle/>
          <a:p>
            <a:endParaRPr lang="zh-CN" altLang="en-US"/>
          </a:p>
        </p:txBody>
      </p:sp>
      <p:sp>
        <p:nvSpPr>
          <p:cNvPr id="517144" name="Line 24"/>
          <p:cNvSpPr>
            <a:spLocks noChangeShapeType="1"/>
          </p:cNvSpPr>
          <p:nvPr/>
        </p:nvSpPr>
        <p:spPr bwMode="auto">
          <a:xfrm>
            <a:off x="481013" y="2535238"/>
            <a:ext cx="1587" cy="569912"/>
          </a:xfrm>
          <a:prstGeom prst="line">
            <a:avLst/>
          </a:prstGeom>
          <a:noFill/>
          <a:ln w="28575">
            <a:solidFill>
              <a:srgbClr val="333399"/>
            </a:solidFill>
            <a:round/>
          </a:ln>
          <a:effectLst/>
        </p:spPr>
        <p:txBody>
          <a:bodyPr/>
          <a:lstStyle/>
          <a:p>
            <a:endParaRPr lang="zh-CN" altLang="en-US"/>
          </a:p>
        </p:txBody>
      </p:sp>
      <p:pic>
        <p:nvPicPr>
          <p:cNvPr id="517145" name="Picture 25"/>
          <p:cNvPicPr>
            <a:picLocks noChangeArrowheads="1"/>
          </p:cNvPicPr>
          <p:nvPr/>
        </p:nvPicPr>
        <p:blipFill>
          <a:blip r:embed="rId1" cstate="print"/>
          <a:srcRect/>
          <a:stretch>
            <a:fillRect/>
          </a:stretch>
        </p:blipFill>
        <p:spPr bwMode="auto">
          <a:xfrm>
            <a:off x="309563" y="2276475"/>
            <a:ext cx="398462" cy="473075"/>
          </a:xfrm>
          <a:prstGeom prst="rect">
            <a:avLst/>
          </a:prstGeom>
          <a:noFill/>
          <a:ln w="9525">
            <a:noFill/>
            <a:miter lim="800000"/>
            <a:headEnd/>
            <a:tailEnd/>
          </a:ln>
          <a:effectLst/>
        </p:spPr>
      </p:pic>
      <p:sp>
        <p:nvSpPr>
          <p:cNvPr id="517146" name="Text Box 26"/>
          <p:cNvSpPr txBox="1">
            <a:spLocks noChangeArrowheads="1"/>
          </p:cNvSpPr>
          <p:nvPr/>
        </p:nvSpPr>
        <p:spPr bwMode="auto">
          <a:xfrm>
            <a:off x="-36513" y="1922463"/>
            <a:ext cx="1517651"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a:t>
            </a:r>
            <a:endParaRPr kumimoji="1" lang="en-US" altLang="zh-CN" sz="1800">
              <a:solidFill>
                <a:srgbClr val="333399"/>
              </a:solidFill>
              <a:latin typeface="Arial" panose="020B0604020202020204" pitchFamily="34" charset="0"/>
            </a:endParaRPr>
          </a:p>
        </p:txBody>
      </p:sp>
      <p:sp>
        <p:nvSpPr>
          <p:cNvPr id="517147" name="Text Box 27"/>
          <p:cNvSpPr txBox="1">
            <a:spLocks noChangeArrowheads="1"/>
          </p:cNvSpPr>
          <p:nvPr/>
        </p:nvSpPr>
        <p:spPr bwMode="auto">
          <a:xfrm>
            <a:off x="-36513" y="22891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7148" name="Text Box 28"/>
          <p:cNvSpPr txBox="1">
            <a:spLocks noChangeArrowheads="1"/>
          </p:cNvSpPr>
          <p:nvPr/>
        </p:nvSpPr>
        <p:spPr bwMode="auto">
          <a:xfrm>
            <a:off x="250825" y="2189163"/>
            <a:ext cx="3494088" cy="915987"/>
          </a:xfrm>
          <a:prstGeom prst="rect">
            <a:avLst/>
          </a:prstGeom>
          <a:noFill/>
          <a:ln w="9525">
            <a:noFill/>
            <a:miter lim="800000"/>
          </a:ln>
          <a:effectLst/>
        </p:spPr>
        <p:txBody>
          <a:bodyPr>
            <a:spAutoFit/>
          </a:bodyPr>
          <a:lstStyle/>
          <a:p>
            <a:pPr algn="ctr"/>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endParaRPr kumimoji="1" lang="zh-CN" altLang="en-US" sz="1800">
              <a:solidFill>
                <a:srgbClr val="333399"/>
              </a:solidFill>
              <a:latin typeface="Arial" panose="020B0604020202020204" pitchFamily="34" charset="0"/>
            </a:endParaRPr>
          </a:p>
          <a:p>
            <a:pPr algn="ctr"/>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endParaRPr kumimoji="1" lang="en-US" altLang="zh-CN" sz="1800">
              <a:solidFill>
                <a:srgbClr val="333399"/>
              </a:solidFill>
              <a:latin typeface="Arial" panose="020B0604020202020204" pitchFamily="34" charset="0"/>
            </a:endParaRPr>
          </a:p>
          <a:p>
            <a:pPr algn="ct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endParaRPr kumimoji="1" lang="en-US" altLang="zh-CN" sz="1800">
              <a:solidFill>
                <a:srgbClr val="333399"/>
              </a:solidFill>
              <a:latin typeface="Arial" panose="020B0604020202020204" pitchFamily="34" charset="0"/>
            </a:endParaRPr>
          </a:p>
        </p:txBody>
      </p:sp>
      <p:sp>
        <p:nvSpPr>
          <p:cNvPr id="517149" name="Line 29"/>
          <p:cNvSpPr>
            <a:spLocks noChangeShapeType="1"/>
          </p:cNvSpPr>
          <p:nvPr/>
        </p:nvSpPr>
        <p:spPr bwMode="auto">
          <a:xfrm>
            <a:off x="1628775" y="5011738"/>
            <a:ext cx="1588" cy="703262"/>
          </a:xfrm>
          <a:prstGeom prst="line">
            <a:avLst/>
          </a:prstGeom>
          <a:noFill/>
          <a:ln w="28575">
            <a:solidFill>
              <a:srgbClr val="333399"/>
            </a:solidFill>
            <a:round/>
          </a:ln>
          <a:effectLst/>
        </p:spPr>
        <p:txBody>
          <a:bodyPr/>
          <a:lstStyle/>
          <a:p>
            <a:endParaRPr lang="zh-CN" altLang="en-US"/>
          </a:p>
        </p:txBody>
      </p:sp>
      <p:sp>
        <p:nvSpPr>
          <p:cNvPr id="517150" name="Line 30"/>
          <p:cNvSpPr>
            <a:spLocks noChangeShapeType="1"/>
          </p:cNvSpPr>
          <p:nvPr/>
        </p:nvSpPr>
        <p:spPr bwMode="auto">
          <a:xfrm>
            <a:off x="6156325" y="4400550"/>
            <a:ext cx="1588" cy="569913"/>
          </a:xfrm>
          <a:prstGeom prst="line">
            <a:avLst/>
          </a:prstGeom>
          <a:noFill/>
          <a:ln w="28575">
            <a:solidFill>
              <a:srgbClr val="333399"/>
            </a:solidFill>
            <a:round/>
          </a:ln>
          <a:effectLst/>
        </p:spPr>
        <p:txBody>
          <a:bodyPr/>
          <a:lstStyle/>
          <a:p>
            <a:endParaRPr lang="zh-CN" altLang="en-US"/>
          </a:p>
        </p:txBody>
      </p:sp>
      <p:sp>
        <p:nvSpPr>
          <p:cNvPr id="517151" name="Line 31"/>
          <p:cNvSpPr>
            <a:spLocks noChangeShapeType="1"/>
          </p:cNvSpPr>
          <p:nvPr/>
        </p:nvSpPr>
        <p:spPr bwMode="auto">
          <a:xfrm>
            <a:off x="833438" y="5708650"/>
            <a:ext cx="1587" cy="569913"/>
          </a:xfrm>
          <a:prstGeom prst="line">
            <a:avLst/>
          </a:prstGeom>
          <a:noFill/>
          <a:ln w="28575">
            <a:solidFill>
              <a:srgbClr val="333399"/>
            </a:solidFill>
            <a:round/>
          </a:ln>
          <a:effectLst/>
        </p:spPr>
        <p:txBody>
          <a:bodyPr/>
          <a:lstStyle/>
          <a:p>
            <a:endParaRPr lang="zh-CN" altLang="en-US"/>
          </a:p>
        </p:txBody>
      </p:sp>
      <p:sp>
        <p:nvSpPr>
          <p:cNvPr id="517152" name="Line 32"/>
          <p:cNvSpPr>
            <a:spLocks noChangeShapeType="1"/>
          </p:cNvSpPr>
          <p:nvPr/>
        </p:nvSpPr>
        <p:spPr bwMode="auto">
          <a:xfrm>
            <a:off x="1628775" y="4400550"/>
            <a:ext cx="1588" cy="703263"/>
          </a:xfrm>
          <a:prstGeom prst="line">
            <a:avLst/>
          </a:prstGeom>
          <a:noFill/>
          <a:ln w="28575">
            <a:solidFill>
              <a:srgbClr val="333399"/>
            </a:solidFill>
            <a:round/>
          </a:ln>
          <a:effectLst/>
        </p:spPr>
        <p:txBody>
          <a:bodyPr/>
          <a:lstStyle/>
          <a:p>
            <a:endParaRPr lang="zh-CN" altLang="en-US"/>
          </a:p>
        </p:txBody>
      </p:sp>
      <p:sp>
        <p:nvSpPr>
          <p:cNvPr id="517153" name="Line 33"/>
          <p:cNvSpPr>
            <a:spLocks noChangeShapeType="1"/>
          </p:cNvSpPr>
          <p:nvPr/>
        </p:nvSpPr>
        <p:spPr bwMode="auto">
          <a:xfrm>
            <a:off x="2528888" y="3676650"/>
            <a:ext cx="1587" cy="703263"/>
          </a:xfrm>
          <a:prstGeom prst="line">
            <a:avLst/>
          </a:prstGeom>
          <a:noFill/>
          <a:ln w="28575">
            <a:solidFill>
              <a:srgbClr val="333399"/>
            </a:solidFill>
            <a:round/>
          </a:ln>
          <a:effectLst/>
        </p:spPr>
        <p:txBody>
          <a:bodyPr/>
          <a:lstStyle/>
          <a:p>
            <a:endParaRPr lang="zh-CN" altLang="en-US"/>
          </a:p>
        </p:txBody>
      </p:sp>
      <p:pic>
        <p:nvPicPr>
          <p:cNvPr id="517154" name="Picture 34"/>
          <p:cNvPicPr>
            <a:picLocks noChangeArrowheads="1"/>
          </p:cNvPicPr>
          <p:nvPr/>
        </p:nvPicPr>
        <p:blipFill>
          <a:blip r:embed="rId1" cstate="print"/>
          <a:srcRect/>
          <a:stretch>
            <a:fillRect/>
          </a:stretch>
        </p:blipFill>
        <p:spPr bwMode="auto">
          <a:xfrm>
            <a:off x="658813" y="6018213"/>
            <a:ext cx="398462" cy="471487"/>
          </a:xfrm>
          <a:prstGeom prst="rect">
            <a:avLst/>
          </a:prstGeom>
          <a:noFill/>
          <a:ln w="9525">
            <a:noFill/>
            <a:miter lim="800000"/>
            <a:headEnd/>
            <a:tailEnd/>
          </a:ln>
          <a:effectLst/>
        </p:spPr>
      </p:pic>
      <p:pic>
        <p:nvPicPr>
          <p:cNvPr id="517155" name="Picture 35"/>
          <p:cNvPicPr>
            <a:picLocks noChangeArrowheads="1"/>
          </p:cNvPicPr>
          <p:nvPr/>
        </p:nvPicPr>
        <p:blipFill>
          <a:blip r:embed="rId1" cstate="print"/>
          <a:srcRect/>
          <a:stretch>
            <a:fillRect/>
          </a:stretch>
        </p:blipFill>
        <p:spPr bwMode="auto">
          <a:xfrm>
            <a:off x="104775" y="3413125"/>
            <a:ext cx="398463" cy="471488"/>
          </a:xfrm>
          <a:prstGeom prst="rect">
            <a:avLst/>
          </a:prstGeom>
          <a:noFill/>
          <a:ln w="9525">
            <a:noFill/>
            <a:miter lim="800000"/>
            <a:headEnd/>
            <a:tailEnd/>
          </a:ln>
          <a:effectLst/>
        </p:spPr>
      </p:pic>
      <p:grpSp>
        <p:nvGrpSpPr>
          <p:cNvPr id="2" name="Group 36"/>
          <p:cNvGrpSpPr/>
          <p:nvPr/>
        </p:nvGrpSpPr>
        <p:grpSpPr bwMode="auto">
          <a:xfrm>
            <a:off x="2268538" y="3459163"/>
            <a:ext cx="612775" cy="460375"/>
            <a:chOff x="864" y="1824"/>
            <a:chExt cx="432" cy="288"/>
          </a:xfrm>
        </p:grpSpPr>
        <p:pic>
          <p:nvPicPr>
            <p:cNvPr id="517157" name="Picture 37"/>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7158" name="Picture 38"/>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pic>
        <p:nvPicPr>
          <p:cNvPr id="517159" name="Picture 39"/>
          <p:cNvPicPr>
            <a:picLocks noChangeArrowheads="1"/>
          </p:cNvPicPr>
          <p:nvPr/>
        </p:nvPicPr>
        <p:blipFill>
          <a:blip r:embed="rId1" cstate="print"/>
          <a:srcRect/>
          <a:stretch>
            <a:fillRect/>
          </a:stretch>
        </p:blipFill>
        <p:spPr bwMode="auto">
          <a:xfrm>
            <a:off x="5991225" y="4779963"/>
            <a:ext cx="398463" cy="471487"/>
          </a:xfrm>
          <a:prstGeom prst="rect">
            <a:avLst/>
          </a:prstGeom>
          <a:noFill/>
          <a:ln w="9525">
            <a:noFill/>
            <a:miter lim="800000"/>
            <a:headEnd/>
            <a:tailEnd/>
          </a:ln>
          <a:effectLst/>
        </p:spPr>
      </p:pic>
      <p:sp>
        <p:nvSpPr>
          <p:cNvPr id="517160" name="Line 40"/>
          <p:cNvSpPr>
            <a:spLocks noChangeShapeType="1"/>
          </p:cNvSpPr>
          <p:nvPr/>
        </p:nvSpPr>
        <p:spPr bwMode="auto">
          <a:xfrm>
            <a:off x="935038" y="4379913"/>
            <a:ext cx="6948487" cy="1587"/>
          </a:xfrm>
          <a:prstGeom prst="line">
            <a:avLst/>
          </a:prstGeom>
          <a:noFill/>
          <a:ln w="28575">
            <a:solidFill>
              <a:srgbClr val="333399"/>
            </a:solidFill>
            <a:round/>
          </a:ln>
          <a:effectLst/>
        </p:spPr>
        <p:txBody>
          <a:bodyPr/>
          <a:lstStyle/>
          <a:p>
            <a:endParaRPr lang="zh-CN" altLang="en-US"/>
          </a:p>
        </p:txBody>
      </p:sp>
      <p:sp>
        <p:nvSpPr>
          <p:cNvPr id="517161" name="Line 41"/>
          <p:cNvSpPr>
            <a:spLocks noChangeShapeType="1"/>
          </p:cNvSpPr>
          <p:nvPr/>
        </p:nvSpPr>
        <p:spPr bwMode="auto">
          <a:xfrm>
            <a:off x="520700" y="5729288"/>
            <a:ext cx="7835900" cy="1587"/>
          </a:xfrm>
          <a:prstGeom prst="line">
            <a:avLst/>
          </a:prstGeom>
          <a:noFill/>
          <a:ln w="28575">
            <a:solidFill>
              <a:srgbClr val="333399"/>
            </a:solidFill>
            <a:round/>
          </a:ln>
          <a:effectLst/>
        </p:spPr>
        <p:txBody>
          <a:bodyPr/>
          <a:lstStyle/>
          <a:p>
            <a:endParaRPr lang="zh-CN" altLang="en-US"/>
          </a:p>
        </p:txBody>
      </p:sp>
      <p:sp>
        <p:nvSpPr>
          <p:cNvPr id="517162" name="Text Box 42"/>
          <p:cNvSpPr txBox="1">
            <a:spLocks noChangeArrowheads="1"/>
          </p:cNvSpPr>
          <p:nvPr/>
        </p:nvSpPr>
        <p:spPr bwMode="auto">
          <a:xfrm>
            <a:off x="839788" y="38909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128.30.33.130</a:t>
            </a:r>
            <a:endParaRPr kumimoji="1" lang="en-US" altLang="zh-CN" sz="1800">
              <a:solidFill>
                <a:srgbClr val="333399"/>
              </a:solidFill>
              <a:latin typeface="Arial" panose="020B0604020202020204" pitchFamily="34" charset="0"/>
            </a:endParaRPr>
          </a:p>
        </p:txBody>
      </p:sp>
      <p:sp>
        <p:nvSpPr>
          <p:cNvPr id="517163" name="Text Box 43"/>
          <p:cNvSpPr txBox="1">
            <a:spLocks noChangeArrowheads="1"/>
          </p:cNvSpPr>
          <p:nvPr/>
        </p:nvSpPr>
        <p:spPr bwMode="auto">
          <a:xfrm>
            <a:off x="2914650" y="3536950"/>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7164" name="Text Box 44"/>
          <p:cNvSpPr txBox="1">
            <a:spLocks noChangeArrowheads="1"/>
          </p:cNvSpPr>
          <p:nvPr/>
        </p:nvSpPr>
        <p:spPr bwMode="auto">
          <a:xfrm>
            <a:off x="2533650" y="389731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7165" name="Line 45"/>
          <p:cNvSpPr>
            <a:spLocks noChangeShapeType="1"/>
          </p:cNvSpPr>
          <p:nvPr/>
        </p:nvSpPr>
        <p:spPr bwMode="auto">
          <a:xfrm>
            <a:off x="4019550" y="4400550"/>
            <a:ext cx="1588" cy="569913"/>
          </a:xfrm>
          <a:prstGeom prst="line">
            <a:avLst/>
          </a:prstGeom>
          <a:noFill/>
          <a:ln w="28575">
            <a:solidFill>
              <a:srgbClr val="333399"/>
            </a:solidFill>
            <a:round/>
          </a:ln>
          <a:effectLst/>
        </p:spPr>
        <p:txBody>
          <a:bodyPr/>
          <a:lstStyle/>
          <a:p>
            <a:endParaRPr lang="zh-CN" altLang="en-US"/>
          </a:p>
        </p:txBody>
      </p:sp>
      <p:grpSp>
        <p:nvGrpSpPr>
          <p:cNvPr id="3" name="Group 46"/>
          <p:cNvGrpSpPr/>
          <p:nvPr/>
        </p:nvGrpSpPr>
        <p:grpSpPr bwMode="auto">
          <a:xfrm>
            <a:off x="1368425" y="4843463"/>
            <a:ext cx="612775" cy="460375"/>
            <a:chOff x="864" y="1824"/>
            <a:chExt cx="432" cy="288"/>
          </a:xfrm>
        </p:grpSpPr>
        <p:pic>
          <p:nvPicPr>
            <p:cNvPr id="517167" name="Picture 47"/>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7168" name="Picture 48"/>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sp>
        <p:nvSpPr>
          <p:cNvPr id="517169" name="Text Box 49"/>
          <p:cNvSpPr txBox="1">
            <a:spLocks noChangeArrowheads="1"/>
          </p:cNvSpPr>
          <p:nvPr/>
        </p:nvSpPr>
        <p:spPr bwMode="auto">
          <a:xfrm>
            <a:off x="971550" y="4826000"/>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7170" name="Line 50"/>
          <p:cNvSpPr>
            <a:spLocks noChangeShapeType="1"/>
          </p:cNvSpPr>
          <p:nvPr/>
        </p:nvSpPr>
        <p:spPr bwMode="auto">
          <a:xfrm>
            <a:off x="2217738" y="5707063"/>
            <a:ext cx="1587" cy="569912"/>
          </a:xfrm>
          <a:prstGeom prst="line">
            <a:avLst/>
          </a:prstGeom>
          <a:noFill/>
          <a:ln w="28575">
            <a:solidFill>
              <a:srgbClr val="333399"/>
            </a:solidFill>
            <a:round/>
          </a:ln>
          <a:effectLst/>
        </p:spPr>
        <p:txBody>
          <a:bodyPr/>
          <a:lstStyle/>
          <a:p>
            <a:endParaRPr lang="zh-CN" altLang="en-US"/>
          </a:p>
        </p:txBody>
      </p:sp>
      <p:pic>
        <p:nvPicPr>
          <p:cNvPr id="517171" name="Picture 51"/>
          <p:cNvPicPr>
            <a:picLocks noChangeArrowheads="1"/>
          </p:cNvPicPr>
          <p:nvPr/>
        </p:nvPicPr>
        <p:blipFill>
          <a:blip r:embed="rId1" cstate="print"/>
          <a:srcRect/>
          <a:stretch>
            <a:fillRect/>
          </a:stretch>
        </p:blipFill>
        <p:spPr bwMode="auto">
          <a:xfrm>
            <a:off x="3844925" y="4784725"/>
            <a:ext cx="398463" cy="471488"/>
          </a:xfrm>
          <a:prstGeom prst="rect">
            <a:avLst/>
          </a:prstGeom>
          <a:noFill/>
          <a:ln w="9525">
            <a:noFill/>
            <a:miter lim="800000"/>
            <a:headEnd/>
            <a:tailEnd/>
          </a:ln>
          <a:effectLst/>
        </p:spPr>
      </p:pic>
      <p:sp>
        <p:nvSpPr>
          <p:cNvPr id="517172" name="Text Box 52"/>
          <p:cNvSpPr txBox="1">
            <a:spLocks noChangeArrowheads="1"/>
          </p:cNvSpPr>
          <p:nvPr/>
        </p:nvSpPr>
        <p:spPr bwMode="auto">
          <a:xfrm>
            <a:off x="3951288" y="3681413"/>
            <a:ext cx="4581525" cy="701675"/>
          </a:xfrm>
          <a:prstGeom prst="rect">
            <a:avLst/>
          </a:prstGeom>
          <a:noFill/>
          <a:ln w="9525">
            <a:noFill/>
            <a:miter lim="800000"/>
          </a:ln>
          <a:effectLst/>
        </p:spPr>
        <p:txBody>
          <a:bodyPr>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517173" name="Text Box 53"/>
          <p:cNvSpPr txBox="1">
            <a:spLocks noChangeArrowheads="1"/>
          </p:cNvSpPr>
          <p:nvPr/>
        </p:nvSpPr>
        <p:spPr bwMode="auto">
          <a:xfrm>
            <a:off x="3490913" y="4797425"/>
            <a:ext cx="4333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7174" name="Text Box 54"/>
          <p:cNvSpPr txBox="1">
            <a:spLocks noChangeArrowheads="1"/>
          </p:cNvSpPr>
          <p:nvPr/>
        </p:nvSpPr>
        <p:spPr bwMode="auto">
          <a:xfrm>
            <a:off x="4140200" y="476091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128.30.33.138</a:t>
            </a:r>
            <a:endParaRPr kumimoji="1" lang="en-US" altLang="zh-CN" sz="1800">
              <a:solidFill>
                <a:srgbClr val="333399"/>
              </a:solidFill>
              <a:latin typeface="Arial" panose="020B0604020202020204" pitchFamily="34" charset="0"/>
            </a:endParaRPr>
          </a:p>
        </p:txBody>
      </p:sp>
      <p:sp>
        <p:nvSpPr>
          <p:cNvPr id="517175" name="Text Box 55"/>
          <p:cNvSpPr txBox="1">
            <a:spLocks noChangeArrowheads="1"/>
          </p:cNvSpPr>
          <p:nvPr/>
        </p:nvSpPr>
        <p:spPr bwMode="auto">
          <a:xfrm>
            <a:off x="1308100" y="453866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517176" name="Text Box 56"/>
          <p:cNvSpPr txBox="1">
            <a:spLocks noChangeArrowheads="1"/>
          </p:cNvSpPr>
          <p:nvPr/>
        </p:nvSpPr>
        <p:spPr bwMode="auto">
          <a:xfrm>
            <a:off x="1308100" y="5259388"/>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7177" name="Text Box 57"/>
          <p:cNvSpPr txBox="1">
            <a:spLocks noChangeArrowheads="1"/>
          </p:cNvSpPr>
          <p:nvPr/>
        </p:nvSpPr>
        <p:spPr bwMode="auto">
          <a:xfrm>
            <a:off x="1619250" y="45386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128.30.33.129</a:t>
            </a:r>
            <a:endParaRPr kumimoji="1" lang="en-US" altLang="zh-CN" sz="1800">
              <a:solidFill>
                <a:srgbClr val="333399"/>
              </a:solidFill>
              <a:latin typeface="Arial" panose="020B0604020202020204" pitchFamily="34" charset="0"/>
            </a:endParaRPr>
          </a:p>
        </p:txBody>
      </p:sp>
      <p:pic>
        <p:nvPicPr>
          <p:cNvPr id="517178" name="Picture 58"/>
          <p:cNvPicPr>
            <a:picLocks noChangeArrowheads="1"/>
          </p:cNvPicPr>
          <p:nvPr/>
        </p:nvPicPr>
        <p:blipFill>
          <a:blip r:embed="rId1" cstate="print"/>
          <a:srcRect/>
          <a:stretch>
            <a:fillRect/>
          </a:stretch>
        </p:blipFill>
        <p:spPr bwMode="auto">
          <a:xfrm>
            <a:off x="2043113" y="6016625"/>
            <a:ext cx="400050" cy="473075"/>
          </a:xfrm>
          <a:prstGeom prst="rect">
            <a:avLst/>
          </a:prstGeom>
          <a:noFill/>
          <a:ln w="9525">
            <a:noFill/>
            <a:miter lim="800000"/>
            <a:headEnd/>
            <a:tailEnd/>
          </a:ln>
          <a:effectLst/>
        </p:spPr>
      </p:pic>
      <p:sp>
        <p:nvSpPr>
          <p:cNvPr id="517179" name="Text Box 59"/>
          <p:cNvSpPr txBox="1">
            <a:spLocks noChangeArrowheads="1"/>
          </p:cNvSpPr>
          <p:nvPr/>
        </p:nvSpPr>
        <p:spPr bwMode="auto">
          <a:xfrm>
            <a:off x="1692275" y="59848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517180" name="Text Box 60"/>
          <p:cNvSpPr txBox="1">
            <a:spLocks noChangeArrowheads="1"/>
          </p:cNvSpPr>
          <p:nvPr/>
        </p:nvSpPr>
        <p:spPr bwMode="auto">
          <a:xfrm>
            <a:off x="1687513" y="5257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128.30.36.2</a:t>
            </a:r>
            <a:endParaRPr kumimoji="1" lang="en-US" altLang="zh-CN" sz="1800">
              <a:solidFill>
                <a:srgbClr val="333399"/>
              </a:solidFill>
              <a:latin typeface="Arial" panose="020B0604020202020204" pitchFamily="34" charset="0"/>
            </a:endParaRPr>
          </a:p>
        </p:txBody>
      </p:sp>
      <p:sp>
        <p:nvSpPr>
          <p:cNvPr id="517181" name="Text Box 61"/>
          <p:cNvSpPr txBox="1">
            <a:spLocks noChangeArrowheads="1"/>
          </p:cNvSpPr>
          <p:nvPr/>
        </p:nvSpPr>
        <p:spPr bwMode="auto">
          <a:xfrm>
            <a:off x="4019550" y="5788025"/>
            <a:ext cx="3730625" cy="7016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517182" name="Text Box 62"/>
          <p:cNvSpPr txBox="1">
            <a:spLocks noChangeArrowheads="1"/>
          </p:cNvSpPr>
          <p:nvPr/>
        </p:nvSpPr>
        <p:spPr bwMode="auto">
          <a:xfrm>
            <a:off x="2333625" y="6056313"/>
            <a:ext cx="1517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128.30.36.12</a:t>
            </a:r>
            <a:endParaRPr kumimoji="1" lang="en-US" altLang="zh-CN" sz="1800">
              <a:solidFill>
                <a:srgbClr val="333399"/>
              </a:solidFill>
              <a:latin typeface="Arial" panose="020B0604020202020204" pitchFamily="34" charset="0"/>
            </a:endParaRPr>
          </a:p>
        </p:txBody>
      </p:sp>
      <p:sp>
        <p:nvSpPr>
          <p:cNvPr id="517183" name="Rectangle 63"/>
          <p:cNvSpPr>
            <a:spLocks noChangeArrowheads="1"/>
          </p:cNvSpPr>
          <p:nvPr/>
        </p:nvSpPr>
        <p:spPr bwMode="auto">
          <a:xfrm>
            <a:off x="0" y="5300663"/>
            <a:ext cx="9144000" cy="1557337"/>
          </a:xfrm>
          <a:prstGeom prst="rect">
            <a:avLst/>
          </a:prstGeom>
          <a:solidFill>
            <a:srgbClr val="FFCCFF"/>
          </a:solidFill>
          <a:ln w="9525">
            <a:noFill/>
            <a:miter lim="800000"/>
          </a:ln>
          <a:effectLst/>
        </p:spPr>
        <p:txBody>
          <a:bodyPr wrap="none" anchor="ctr"/>
          <a:lstStyle/>
          <a:p>
            <a:pPr algn="ctr">
              <a:lnSpc>
                <a:spcPct val="110000"/>
              </a:lnSpc>
            </a:pPr>
            <a:r>
              <a:rPr lang="en-US" altLang="zh-CN">
                <a:solidFill>
                  <a:srgbClr val="333399"/>
                </a:solidFill>
                <a:latin typeface="Arial" panose="020B0604020202020204" pitchFamily="34" charset="0"/>
              </a:rPr>
              <a:t>255.255.255.128 </a:t>
            </a:r>
            <a:r>
              <a:rPr lang="en-US" altLang="zh-CN">
                <a:solidFill>
                  <a:schemeClr val="hlink"/>
                </a:solidFill>
                <a:latin typeface="Arial" panose="020B0604020202020204" pitchFamily="34" charset="0"/>
              </a:rPr>
              <a:t>AND</a:t>
            </a:r>
            <a:r>
              <a:rPr lang="en-US" altLang="zh-CN">
                <a:solidFill>
                  <a:srgbClr val="333399"/>
                </a:solidFill>
                <a:latin typeface="Arial" panose="020B0604020202020204" pitchFamily="34" charset="0"/>
              </a:rPr>
              <a:t> 128.30.33.138 = 128.30.33.128</a:t>
            </a:r>
            <a:endParaRPr lang="en-US" altLang="zh-CN">
              <a:solidFill>
                <a:srgbClr val="333399"/>
              </a:solidFill>
              <a:latin typeface="Arial" panose="020B0604020202020204" pitchFamily="34" charset="0"/>
            </a:endParaRPr>
          </a:p>
          <a:p>
            <a:pPr algn="ctr">
              <a:lnSpc>
                <a:spcPct val="110000"/>
              </a:lnSpc>
            </a:pPr>
            <a:r>
              <a:rPr lang="zh-CN" altLang="en-US">
                <a:solidFill>
                  <a:schemeClr val="hlink"/>
                </a:solidFill>
                <a:latin typeface="Arial" panose="020B0604020202020204" pitchFamily="34" charset="0"/>
              </a:rPr>
              <a:t>不匹配</a:t>
            </a:r>
            <a:r>
              <a:rPr lang="en-US" altLang="zh-CN">
                <a:solidFill>
                  <a:schemeClr val="hlink"/>
                </a:solidFill>
                <a:latin typeface="Arial" panose="020B0604020202020204" pitchFamily="34" charset="0"/>
              </a:rPr>
              <a:t>!</a:t>
            </a:r>
            <a:endParaRPr lang="en-US" altLang="zh-CN">
              <a:solidFill>
                <a:schemeClr val="hlink"/>
              </a:solidFill>
              <a:latin typeface="Arial" panose="020B0604020202020204" pitchFamily="34" charset="0"/>
            </a:endParaRPr>
          </a:p>
          <a:p>
            <a:pPr algn="ctr">
              <a:lnSpc>
                <a:spcPct val="110000"/>
              </a:lnSpc>
            </a:pPr>
            <a:r>
              <a:rPr lang="zh-CN" altLang="en-US">
                <a:solidFill>
                  <a:srgbClr val="333399"/>
                </a:solidFill>
                <a:latin typeface="Arial" panose="020B0604020202020204" pitchFamily="34" charset="0"/>
              </a:rPr>
              <a:t>（因为</a:t>
            </a:r>
            <a:r>
              <a:rPr lang="en-US" altLang="zh-CN">
                <a:solidFill>
                  <a:srgbClr val="333399"/>
                </a:solidFill>
                <a:latin typeface="Arial" panose="020B0604020202020204" pitchFamily="34" charset="0"/>
              </a:rPr>
              <a:t>128.30.33.128 </a:t>
            </a:r>
            <a:r>
              <a:rPr lang="zh-CN" altLang="en-US">
                <a:solidFill>
                  <a:srgbClr val="333399"/>
                </a:solidFill>
                <a:latin typeface="Arial" panose="020B0604020202020204" pitchFamily="34" charset="0"/>
              </a:rPr>
              <a:t>与路由表中的 </a:t>
            </a:r>
            <a:r>
              <a:rPr lang="en-US" altLang="zh-CN">
                <a:solidFill>
                  <a:srgbClr val="333399"/>
                </a:solidFill>
                <a:latin typeface="Arial" panose="020B0604020202020204" pitchFamily="34" charset="0"/>
              </a:rPr>
              <a:t>128.30.33.0 </a:t>
            </a:r>
            <a:r>
              <a:rPr lang="zh-CN" altLang="en-US">
                <a:solidFill>
                  <a:srgbClr val="333399"/>
                </a:solidFill>
                <a:latin typeface="Arial" panose="020B0604020202020204" pitchFamily="34" charset="0"/>
              </a:rPr>
              <a:t>不一致）</a:t>
            </a:r>
            <a:endParaRPr lang="zh-CN" altLang="en-US">
              <a:solidFill>
                <a:srgbClr val="333399"/>
              </a:solidFill>
              <a:latin typeface="Arial" panose="020B0604020202020204" pitchFamily="34" charset="0"/>
            </a:endParaRPr>
          </a:p>
        </p:txBody>
      </p:sp>
      <p:sp>
        <p:nvSpPr>
          <p:cNvPr id="517184" name="Rectangle 64"/>
          <p:cNvSpPr>
            <a:spLocks noChangeArrowheads="1"/>
          </p:cNvSpPr>
          <p:nvPr/>
        </p:nvSpPr>
        <p:spPr bwMode="auto">
          <a:xfrm>
            <a:off x="142875" y="1162050"/>
            <a:ext cx="7488238" cy="504825"/>
          </a:xfrm>
          <a:prstGeom prst="rect">
            <a:avLst/>
          </a:prstGeom>
          <a:solidFill>
            <a:srgbClr val="FFFF99"/>
          </a:solidFill>
          <a:ln w="9525">
            <a:solidFill>
              <a:schemeClr val="tx1"/>
            </a:solidFill>
            <a:miter lim="800000"/>
          </a:ln>
          <a:effectLst/>
        </p:spPr>
        <p:txBody>
          <a:bodyPr wrap="none" anchor="ctr"/>
          <a:lstStyle/>
          <a:p>
            <a:pPr algn="just"/>
            <a:r>
              <a:rPr lang="en-US" altLang="zh-CN">
                <a:solidFill>
                  <a:srgbClr val="333399"/>
                </a:solidFill>
                <a:latin typeface="Arial" panose="020B0604020202020204" pitchFamily="34" charset="0"/>
              </a:rPr>
              <a:t>R</a:t>
            </a:r>
            <a:r>
              <a:rPr lang="en-US" altLang="zh-CN" baseline="-25000">
                <a:solidFill>
                  <a:srgbClr val="333399"/>
                </a:solidFill>
                <a:latin typeface="Arial" panose="020B0604020202020204" pitchFamily="34" charset="0"/>
              </a:rPr>
              <a:t>1</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收到的分组的目的 </a:t>
            </a:r>
            <a:r>
              <a:rPr lang="en-US" altLang="zh-CN">
                <a:solidFill>
                  <a:srgbClr val="333399"/>
                </a:solidFill>
                <a:latin typeface="Arial" panose="020B0604020202020204" pitchFamily="34" charset="0"/>
              </a:rPr>
              <a:t>IP </a:t>
            </a:r>
            <a:r>
              <a:rPr lang="zh-CN" altLang="en-US">
                <a:solidFill>
                  <a:srgbClr val="333399"/>
                </a:solidFill>
                <a:latin typeface="Arial" panose="020B0604020202020204" pitchFamily="34" charset="0"/>
              </a:rPr>
              <a:t>地址：</a:t>
            </a:r>
            <a:r>
              <a:rPr lang="en-US" altLang="zh-CN">
                <a:solidFill>
                  <a:srgbClr val="333399"/>
                </a:solidFill>
                <a:latin typeface="Arial" panose="020B0604020202020204" pitchFamily="34" charset="0"/>
              </a:rPr>
              <a:t>128.30.33.138</a:t>
            </a:r>
            <a:endParaRPr lang="en-US" altLang="zh-CN">
              <a:solidFill>
                <a:srgbClr val="333399"/>
              </a:solidFill>
              <a:latin typeface="Arial" panose="020B0604020202020204" pitchFamily="34" charset="0"/>
            </a:endParaRPr>
          </a:p>
        </p:txBody>
      </p:sp>
      <p:grpSp>
        <p:nvGrpSpPr>
          <p:cNvPr id="4" name="Group 65"/>
          <p:cNvGrpSpPr/>
          <p:nvPr/>
        </p:nvGrpSpPr>
        <p:grpSpPr bwMode="auto">
          <a:xfrm>
            <a:off x="5154613" y="1654175"/>
            <a:ext cx="2586037" cy="1054100"/>
            <a:chOff x="3247" y="1042"/>
            <a:chExt cx="1629" cy="664"/>
          </a:xfrm>
        </p:grpSpPr>
        <p:sp>
          <p:nvSpPr>
            <p:cNvPr id="517186" name="Line 66"/>
            <p:cNvSpPr>
              <a:spLocks noChangeShapeType="1"/>
            </p:cNvSpPr>
            <p:nvPr/>
          </p:nvSpPr>
          <p:spPr bwMode="auto">
            <a:xfrm>
              <a:off x="3742" y="1706"/>
              <a:ext cx="1134" cy="0"/>
            </a:xfrm>
            <a:prstGeom prst="line">
              <a:avLst/>
            </a:prstGeom>
            <a:noFill/>
            <a:ln w="76200">
              <a:solidFill>
                <a:schemeClr val="hlink"/>
              </a:solidFill>
              <a:round/>
            </a:ln>
            <a:effectLst/>
          </p:spPr>
          <p:txBody>
            <a:bodyPr/>
            <a:lstStyle/>
            <a:p>
              <a:endParaRPr lang="zh-CN" altLang="en-US"/>
            </a:p>
          </p:txBody>
        </p:sp>
        <p:sp>
          <p:nvSpPr>
            <p:cNvPr id="517187" name="Line 67"/>
            <p:cNvSpPr>
              <a:spLocks noChangeShapeType="1"/>
            </p:cNvSpPr>
            <p:nvPr/>
          </p:nvSpPr>
          <p:spPr bwMode="auto">
            <a:xfrm flipV="1">
              <a:off x="3247" y="1042"/>
              <a:ext cx="1428" cy="0"/>
            </a:xfrm>
            <a:prstGeom prst="line">
              <a:avLst/>
            </a:prstGeom>
            <a:noFill/>
            <a:ln w="76200">
              <a:solidFill>
                <a:schemeClr val="hlink"/>
              </a:solidFill>
              <a:round/>
            </a:ln>
            <a:effectLst/>
          </p:spPr>
          <p:txBody>
            <a:bodyPr/>
            <a:lstStyle/>
            <a:p>
              <a:endParaRPr lang="zh-CN" altLang="en-US"/>
            </a:p>
          </p:txBody>
        </p:sp>
      </p:grpSp>
      <p:sp>
        <p:nvSpPr>
          <p:cNvPr id="517188" name="AutoShape 68"/>
          <p:cNvSpPr>
            <a:spLocks noChangeArrowheads="1"/>
          </p:cNvSpPr>
          <p:nvPr/>
        </p:nvSpPr>
        <p:spPr bwMode="auto">
          <a:xfrm rot="-546457">
            <a:off x="2266950" y="1557338"/>
            <a:ext cx="144463" cy="2160587"/>
          </a:xfrm>
          <a:prstGeom prst="downArrow">
            <a:avLst>
              <a:gd name="adj1" fmla="val 50000"/>
              <a:gd name="adj2" fmla="val 373900"/>
            </a:avLst>
          </a:prstGeom>
          <a:solidFill>
            <a:schemeClr val="accent1"/>
          </a:solidFill>
          <a:ln w="9525">
            <a:solidFill>
              <a:srgbClr val="333399"/>
            </a:solidFill>
            <a:miter lim="800000"/>
          </a:ln>
          <a:effectLst/>
        </p:spPr>
        <p:txBody>
          <a:bodyPr vert="eaVert" wrap="none" anchor="ctr"/>
          <a:lstStyle/>
          <a:p>
            <a:endParaRPr lang="zh-CN" altLang="en-US"/>
          </a:p>
        </p:txBody>
      </p:sp>
      <p:sp>
        <p:nvSpPr>
          <p:cNvPr id="517189" name="AutoShape 69"/>
          <p:cNvSpPr>
            <a:spLocks noChangeArrowheads="1"/>
          </p:cNvSpPr>
          <p:nvPr/>
        </p:nvSpPr>
        <p:spPr bwMode="auto">
          <a:xfrm>
            <a:off x="3708400" y="2420938"/>
            <a:ext cx="576263"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grpSp>
        <p:nvGrpSpPr>
          <p:cNvPr id="5" name="Group 70"/>
          <p:cNvGrpSpPr/>
          <p:nvPr/>
        </p:nvGrpSpPr>
        <p:grpSpPr bwMode="auto">
          <a:xfrm>
            <a:off x="4146550" y="2698750"/>
            <a:ext cx="4727575" cy="3157538"/>
            <a:chOff x="2612" y="1700"/>
            <a:chExt cx="2978" cy="1989"/>
          </a:xfrm>
        </p:grpSpPr>
        <p:sp>
          <p:nvSpPr>
            <p:cNvPr id="517191" name="Line 71"/>
            <p:cNvSpPr>
              <a:spLocks noChangeShapeType="1"/>
            </p:cNvSpPr>
            <p:nvPr/>
          </p:nvSpPr>
          <p:spPr bwMode="auto">
            <a:xfrm>
              <a:off x="2612" y="1700"/>
              <a:ext cx="1134" cy="0"/>
            </a:xfrm>
            <a:prstGeom prst="line">
              <a:avLst/>
            </a:prstGeom>
            <a:noFill/>
            <a:ln w="76200">
              <a:solidFill>
                <a:schemeClr val="tx2"/>
              </a:solidFill>
              <a:round/>
            </a:ln>
            <a:effectLst/>
          </p:spPr>
          <p:txBody>
            <a:bodyPr/>
            <a:lstStyle/>
            <a:p>
              <a:endParaRPr lang="zh-CN" altLang="en-US"/>
            </a:p>
          </p:txBody>
        </p:sp>
        <p:sp>
          <p:nvSpPr>
            <p:cNvPr id="517192" name="Line 72"/>
            <p:cNvSpPr>
              <a:spLocks noChangeShapeType="1"/>
            </p:cNvSpPr>
            <p:nvPr/>
          </p:nvSpPr>
          <p:spPr bwMode="auto">
            <a:xfrm flipV="1">
              <a:off x="4162" y="3689"/>
              <a:ext cx="1428" cy="0"/>
            </a:xfrm>
            <a:prstGeom prst="line">
              <a:avLst/>
            </a:prstGeom>
            <a:noFill/>
            <a:ln w="76200">
              <a:solidFill>
                <a:schemeClr val="hlink"/>
              </a:solidFill>
              <a:round/>
            </a:ln>
            <a:effectLst/>
          </p:spPr>
          <p:txBody>
            <a:bodyPr/>
            <a:lstStyle/>
            <a:p>
              <a:endParaRPr lang="zh-CN" altLang="en-US"/>
            </a:p>
          </p:txBody>
        </p:sp>
      </p:grpSp>
      <p:sp>
        <p:nvSpPr>
          <p:cNvPr id="517193" name="Line 73"/>
          <p:cNvSpPr>
            <a:spLocks noChangeShapeType="1"/>
          </p:cNvSpPr>
          <p:nvPr/>
        </p:nvSpPr>
        <p:spPr bwMode="auto">
          <a:xfrm>
            <a:off x="5003800" y="2708275"/>
            <a:ext cx="2663825" cy="2736850"/>
          </a:xfrm>
          <a:prstGeom prst="line">
            <a:avLst/>
          </a:prstGeom>
          <a:noFill/>
          <a:ln w="76200">
            <a:solidFill>
              <a:srgbClr val="333399"/>
            </a:solidFill>
            <a:round/>
            <a:headEnd type="triangle" w="med" len="lg"/>
            <a:tailEnd type="triangle" w="med" len="lg"/>
          </a:ln>
          <a:effectLst/>
        </p:spPr>
        <p:txBody>
          <a:bodyPr/>
          <a:lstStyle/>
          <a:p>
            <a:endParaRPr lang="zh-CN" altLang="en-US"/>
          </a:p>
        </p:txBody>
      </p:sp>
      <p:sp>
        <p:nvSpPr>
          <p:cNvPr id="517194" name="Text Box 74"/>
          <p:cNvSpPr txBox="1">
            <a:spLocks noChangeArrowheads="1"/>
          </p:cNvSpPr>
          <p:nvPr/>
        </p:nvSpPr>
        <p:spPr bwMode="auto">
          <a:xfrm>
            <a:off x="5292725" y="3633788"/>
            <a:ext cx="1936750" cy="838200"/>
          </a:xfrm>
          <a:prstGeom prst="rect">
            <a:avLst/>
          </a:prstGeom>
          <a:solidFill>
            <a:srgbClr val="CCECFF"/>
          </a:solidFill>
          <a:ln w="76200" cmpd="tri">
            <a:solidFill>
              <a:srgbClr val="333399"/>
            </a:solidFill>
            <a:miter lim="800000"/>
          </a:ln>
          <a:effectLst/>
        </p:spPr>
        <p:txBody>
          <a:bodyPr wrap="none">
            <a:spAutoFit/>
          </a:bodyPr>
          <a:lstStyle/>
          <a:p>
            <a:r>
              <a:rPr lang="zh-CN" altLang="en-US" sz="4400">
                <a:solidFill>
                  <a:srgbClr val="333399"/>
                </a:solidFill>
              </a:rPr>
              <a:t>不一致</a:t>
            </a:r>
            <a:endParaRPr lang="zh-CN" altLang="en-US" sz="4400">
              <a:solidFill>
                <a:srgbClr val="333399"/>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18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517189"/>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51718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nodeType="afterEffect">
                                  <p:stCondLst>
                                    <p:cond delay="500"/>
                                  </p:stCondLst>
                                  <p:childTnLst>
                                    <p:anim calcmode="discrete" valueType="str">
                                      <p:cBhvr>
                                        <p:cTn id="19"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17183"/>
                                        </p:tgtEl>
                                        <p:attrNameLst>
                                          <p:attrName>style.visibility</p:attrName>
                                        </p:attrNameLst>
                                      </p:cBhvr>
                                      <p:to>
                                        <p:strVal val="visible"/>
                                      </p:to>
                                    </p:set>
                                    <p:animEffect transition="in" filter="wipe(up)">
                                      <p:cBhvr>
                                        <p:cTn id="24" dur="5000"/>
                                        <p:tgtEl>
                                          <p:spTgt spid="517183"/>
                                        </p:tgtEl>
                                      </p:cBhvr>
                                    </p:animEffect>
                                  </p:childTnLst>
                                </p:cTn>
                              </p:par>
                            </p:childTnLst>
                          </p:cTn>
                        </p:par>
                        <p:par>
                          <p:cTn id="25" fill="hold">
                            <p:stCondLst>
                              <p:cond delay="5000"/>
                            </p:stCondLst>
                            <p:childTnLst>
                              <p:par>
                                <p:cTn id="26" presetID="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3000" fill="hold" nodeType="clickEffect">
                                  <p:stCondLst>
                                    <p:cond delay="0"/>
                                  </p:stCondLst>
                                  <p:childTnLst>
                                    <p:anim calcmode="discrete" valueType="str">
                                      <p:cBhvr>
                                        <p:cTn id="31" dur="1000" fill="hold"/>
                                        <p:tgtEl>
                                          <p:spTgt spid="5"/>
                                        </p:tgtEl>
                                        <p:attrNameLst>
                                          <p:attrName>style.visibility</p:attrName>
                                        </p:attrNameLst>
                                      </p:cBhvr>
                                      <p:tavLst>
                                        <p:tav tm="0">
                                          <p:val>
                                            <p:strVal val="hidden"/>
                                          </p:val>
                                        </p:tav>
                                        <p:tav tm="50000">
                                          <p:val>
                                            <p:strVal val="visible"/>
                                          </p:val>
                                        </p:tav>
                                      </p:tavLst>
                                    </p:anim>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5171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7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83" grpId="0" animBg="1"/>
      <p:bldP spid="517189" grpId="0" animBg="1"/>
      <p:bldP spid="517189" grpId="1" animBg="1"/>
      <p:bldP spid="517189" grpId="2" animBg="1"/>
      <p:bldP spid="517193" grpId="0" animBg="1"/>
      <p:bldP spid="51719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107950" y="115888"/>
            <a:ext cx="8893175" cy="992187"/>
          </a:xfrm>
          <a:solidFill>
            <a:srgbClr val="CCECFF"/>
          </a:solidFill>
          <a:ln>
            <a:solidFill>
              <a:schemeClr val="tx2"/>
            </a:solidFill>
          </a:ln>
        </p:spPr>
        <p:txBody>
          <a:bodyPr/>
          <a:lstStyle/>
          <a:p>
            <a:pPr algn="ctr"/>
            <a:r>
              <a:rPr lang="zh-CN" altLang="en-US" sz="2800"/>
              <a:t>路由器 </a:t>
            </a:r>
            <a:r>
              <a:rPr lang="en-US" altLang="zh-CN" sz="2800"/>
              <a:t>R</a:t>
            </a:r>
            <a:r>
              <a:rPr lang="en-US" altLang="zh-CN" sz="2800" baseline="-25000"/>
              <a:t>1 </a:t>
            </a:r>
            <a:r>
              <a:rPr lang="zh-CN" altLang="en-US" sz="2800"/>
              <a:t>再用路由表中第 </a:t>
            </a:r>
            <a:r>
              <a:rPr lang="en-US" altLang="zh-CN" sz="2800"/>
              <a:t>2 </a:t>
            </a:r>
            <a:r>
              <a:rPr lang="zh-CN" altLang="en-US" sz="2800"/>
              <a:t>个项目的</a:t>
            </a:r>
            <a:br>
              <a:rPr lang="zh-CN" altLang="en-US" sz="2800"/>
            </a:br>
            <a:r>
              <a:rPr lang="zh-CN" altLang="en-US" sz="2800"/>
              <a:t>子网掩码和 </a:t>
            </a:r>
            <a:r>
              <a:rPr lang="en-US" altLang="zh-CN" sz="2800"/>
              <a:t>128.30.33.138 </a:t>
            </a:r>
            <a:r>
              <a:rPr lang="zh-CN" altLang="en-US" sz="2800"/>
              <a:t>逐比特 </a:t>
            </a:r>
            <a:r>
              <a:rPr lang="en-US" altLang="zh-CN" sz="2800">
                <a:solidFill>
                  <a:schemeClr val="hlink"/>
                </a:solidFill>
              </a:rPr>
              <a:t>AND</a:t>
            </a:r>
            <a:r>
              <a:rPr lang="en-US" altLang="zh-CN" sz="2800"/>
              <a:t> </a:t>
            </a:r>
            <a:r>
              <a:rPr lang="zh-CN" altLang="en-US" sz="2800"/>
              <a:t>操作 </a:t>
            </a:r>
            <a:endParaRPr lang="zh-CN" altLang="en-US" sz="2800"/>
          </a:p>
        </p:txBody>
      </p:sp>
      <p:sp>
        <p:nvSpPr>
          <p:cNvPr id="518147" name="Freeform 3"/>
          <p:cNvSpPr/>
          <p:nvPr/>
        </p:nvSpPr>
        <p:spPr bwMode="auto">
          <a:xfrm>
            <a:off x="2549525" y="2044700"/>
            <a:ext cx="1681163" cy="1819275"/>
          </a:xfrm>
          <a:custGeom>
            <a:avLst/>
            <a:gdLst/>
            <a:ahLst/>
            <a:cxnLst>
              <a:cxn ang="0">
                <a:pos x="5" y="1146"/>
              </a:cxn>
              <a:cxn ang="0">
                <a:pos x="1048" y="0"/>
              </a:cxn>
              <a:cxn ang="0">
                <a:pos x="1059" y="880"/>
              </a:cxn>
              <a:cxn ang="0">
                <a:pos x="0" y="1111"/>
              </a:cxn>
            </a:cxnLst>
            <a:rect l="0" t="0" r="r" b="b"/>
            <a:pathLst>
              <a:path w="1059" h="1146">
                <a:moveTo>
                  <a:pt x="5" y="1146"/>
                </a:moveTo>
                <a:lnTo>
                  <a:pt x="1048" y="0"/>
                </a:lnTo>
                <a:lnTo>
                  <a:pt x="1059" y="880"/>
                </a:lnTo>
                <a:lnTo>
                  <a:pt x="0" y="1111"/>
                </a:lnTo>
              </a:path>
            </a:pathLst>
          </a:custGeom>
          <a:solidFill>
            <a:srgbClr val="FFFF99"/>
          </a:solidFill>
          <a:ln w="9525">
            <a:noFill/>
            <a:round/>
          </a:ln>
          <a:effectLst/>
        </p:spPr>
        <p:txBody>
          <a:bodyPr/>
          <a:lstStyle/>
          <a:p>
            <a:endParaRPr lang="zh-CN" altLang="en-US"/>
          </a:p>
        </p:txBody>
      </p:sp>
      <p:sp>
        <p:nvSpPr>
          <p:cNvPr id="518148" name="Text Box 4"/>
          <p:cNvSpPr txBox="1">
            <a:spLocks noChangeArrowheads="1"/>
          </p:cNvSpPr>
          <p:nvPr/>
        </p:nvSpPr>
        <p:spPr bwMode="auto">
          <a:xfrm>
            <a:off x="1116013" y="3098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a:t>
            </a:r>
            <a:endParaRPr kumimoji="1" lang="en-US" altLang="zh-CN" sz="1800">
              <a:solidFill>
                <a:srgbClr val="333399"/>
              </a:solidFill>
              <a:latin typeface="Arial" panose="020B0604020202020204" pitchFamily="34" charset="0"/>
            </a:endParaRPr>
          </a:p>
        </p:txBody>
      </p:sp>
      <p:sp>
        <p:nvSpPr>
          <p:cNvPr id="518149" name="Text Box 5"/>
          <p:cNvSpPr txBox="1">
            <a:spLocks noChangeArrowheads="1"/>
          </p:cNvSpPr>
          <p:nvPr/>
        </p:nvSpPr>
        <p:spPr bwMode="auto">
          <a:xfrm>
            <a:off x="2549525" y="3127375"/>
            <a:ext cx="3111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graphicFrame>
        <p:nvGraphicFramePr>
          <p:cNvPr id="518150" name="Group 6"/>
          <p:cNvGraphicFramePr>
            <a:graphicFrameLocks noGrp="1"/>
          </p:cNvGraphicFramePr>
          <p:nvPr/>
        </p:nvGraphicFramePr>
        <p:xfrm>
          <a:off x="4230688" y="2052638"/>
          <a:ext cx="4645025" cy="1376553"/>
        </p:xfrm>
        <a:graphic>
          <a:graphicData uri="http://schemas.openxmlformats.org/drawingml/2006/table">
            <a:tbl>
              <a:tblPr/>
              <a:tblGrid>
                <a:gridCol w="1668462"/>
                <a:gridCol w="1998663"/>
                <a:gridCol w="977900"/>
              </a:tblGrid>
              <a:tr h="0">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目的网络地址</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子网掩码</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下一跳</a:t>
                      </a:r>
                      <a:endPar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225">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128.30.33.128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128.30.36.0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255.255.255.128</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255.255.255.0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0</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接口 </a:t>
                      </a: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1</a:t>
                      </a:r>
                      <a:endPar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smtClean="0">
                          <a:ln>
                            <a:noFill/>
                          </a:ln>
                          <a:solidFill>
                            <a:srgbClr val="333399"/>
                          </a:solidFill>
                          <a:effectLst/>
                          <a:latin typeface="Arial" panose="020B0604020202020204" pitchFamily="34" charset="0"/>
                          <a:ea typeface="黑体" panose="02010609060101010101" pitchFamily="49" charset="-122"/>
                        </a:rPr>
                        <a:t>R</a:t>
                      </a:r>
                      <a:r>
                        <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rPr>
                        <a:t>2</a:t>
                      </a:r>
                      <a:endParaRPr kumimoji="0" lang="en-US" altLang="zh-CN" sz="1800" b="0" i="0" u="none" strike="noStrike" cap="none" normalizeH="0" baseline="-25000" smtClean="0">
                        <a:ln>
                          <a:noFill/>
                        </a:ln>
                        <a:solidFill>
                          <a:srgbClr val="333399"/>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518164" name="Text Box 20"/>
          <p:cNvSpPr txBox="1">
            <a:spLocks noChangeArrowheads="1"/>
          </p:cNvSpPr>
          <p:nvPr/>
        </p:nvSpPr>
        <p:spPr bwMode="auto">
          <a:xfrm>
            <a:off x="4594225" y="1663700"/>
            <a:ext cx="4086225" cy="396875"/>
          </a:xfrm>
          <a:prstGeom prst="rect">
            <a:avLst/>
          </a:prstGeom>
          <a:noFill/>
          <a:ln w="9525">
            <a:noFill/>
            <a:miter lim="800000"/>
          </a:ln>
          <a:effectLst/>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的路由表（未给出默认路由器）</a:t>
            </a:r>
            <a:endParaRPr kumimoji="1" lang="zh-CN" altLang="en-US" sz="2000" baseline="-25000">
              <a:solidFill>
                <a:srgbClr val="333399"/>
              </a:solidFill>
              <a:latin typeface="Arial" panose="020B0604020202020204" pitchFamily="34" charset="0"/>
            </a:endParaRPr>
          </a:p>
        </p:txBody>
      </p:sp>
      <p:sp>
        <p:nvSpPr>
          <p:cNvPr id="518165" name="Line 21"/>
          <p:cNvSpPr>
            <a:spLocks noChangeShapeType="1"/>
          </p:cNvSpPr>
          <p:nvPr/>
        </p:nvSpPr>
        <p:spPr bwMode="auto">
          <a:xfrm>
            <a:off x="2522538" y="3105150"/>
            <a:ext cx="1587" cy="703263"/>
          </a:xfrm>
          <a:prstGeom prst="line">
            <a:avLst/>
          </a:prstGeom>
          <a:noFill/>
          <a:ln w="28575">
            <a:solidFill>
              <a:srgbClr val="333399"/>
            </a:solidFill>
            <a:round/>
          </a:ln>
          <a:effectLst/>
        </p:spPr>
        <p:txBody>
          <a:bodyPr/>
          <a:lstStyle/>
          <a:p>
            <a:endParaRPr lang="zh-CN" altLang="en-US"/>
          </a:p>
        </p:txBody>
      </p:sp>
      <p:sp>
        <p:nvSpPr>
          <p:cNvPr id="518166" name="Line 22"/>
          <p:cNvSpPr>
            <a:spLocks noChangeShapeType="1"/>
          </p:cNvSpPr>
          <p:nvPr/>
        </p:nvSpPr>
        <p:spPr bwMode="auto">
          <a:xfrm>
            <a:off x="314325" y="3087688"/>
            <a:ext cx="1588" cy="569912"/>
          </a:xfrm>
          <a:prstGeom prst="line">
            <a:avLst/>
          </a:prstGeom>
          <a:noFill/>
          <a:ln w="28575">
            <a:solidFill>
              <a:srgbClr val="333399"/>
            </a:solidFill>
            <a:round/>
          </a:ln>
          <a:effectLst/>
        </p:spPr>
        <p:txBody>
          <a:bodyPr/>
          <a:lstStyle/>
          <a:p>
            <a:endParaRPr lang="zh-CN" altLang="en-US"/>
          </a:p>
        </p:txBody>
      </p:sp>
      <p:sp>
        <p:nvSpPr>
          <p:cNvPr id="518167" name="Line 23"/>
          <p:cNvSpPr>
            <a:spLocks noChangeShapeType="1"/>
          </p:cNvSpPr>
          <p:nvPr/>
        </p:nvSpPr>
        <p:spPr bwMode="auto">
          <a:xfrm>
            <a:off x="34925" y="3105150"/>
            <a:ext cx="3816350" cy="0"/>
          </a:xfrm>
          <a:prstGeom prst="line">
            <a:avLst/>
          </a:prstGeom>
          <a:noFill/>
          <a:ln w="28575">
            <a:solidFill>
              <a:srgbClr val="333399"/>
            </a:solidFill>
            <a:round/>
          </a:ln>
          <a:effectLst/>
        </p:spPr>
        <p:txBody>
          <a:bodyPr/>
          <a:lstStyle/>
          <a:p>
            <a:endParaRPr lang="zh-CN" altLang="en-US"/>
          </a:p>
        </p:txBody>
      </p:sp>
      <p:sp>
        <p:nvSpPr>
          <p:cNvPr id="518168" name="Line 24"/>
          <p:cNvSpPr>
            <a:spLocks noChangeShapeType="1"/>
          </p:cNvSpPr>
          <p:nvPr/>
        </p:nvSpPr>
        <p:spPr bwMode="auto">
          <a:xfrm>
            <a:off x="481013" y="2535238"/>
            <a:ext cx="1587" cy="569912"/>
          </a:xfrm>
          <a:prstGeom prst="line">
            <a:avLst/>
          </a:prstGeom>
          <a:noFill/>
          <a:ln w="28575">
            <a:solidFill>
              <a:srgbClr val="333399"/>
            </a:solidFill>
            <a:round/>
          </a:ln>
          <a:effectLst/>
        </p:spPr>
        <p:txBody>
          <a:bodyPr/>
          <a:lstStyle/>
          <a:p>
            <a:endParaRPr lang="zh-CN" altLang="en-US"/>
          </a:p>
        </p:txBody>
      </p:sp>
      <p:pic>
        <p:nvPicPr>
          <p:cNvPr id="518169" name="Picture 25"/>
          <p:cNvPicPr>
            <a:picLocks noChangeArrowheads="1"/>
          </p:cNvPicPr>
          <p:nvPr/>
        </p:nvPicPr>
        <p:blipFill>
          <a:blip r:embed="rId1" cstate="print"/>
          <a:srcRect/>
          <a:stretch>
            <a:fillRect/>
          </a:stretch>
        </p:blipFill>
        <p:spPr bwMode="auto">
          <a:xfrm>
            <a:off x="309563" y="2276475"/>
            <a:ext cx="398462" cy="473075"/>
          </a:xfrm>
          <a:prstGeom prst="rect">
            <a:avLst/>
          </a:prstGeom>
          <a:noFill/>
          <a:ln w="9525">
            <a:noFill/>
            <a:miter lim="800000"/>
            <a:headEnd/>
            <a:tailEnd/>
          </a:ln>
          <a:effectLst/>
        </p:spPr>
      </p:pic>
      <p:sp>
        <p:nvSpPr>
          <p:cNvPr id="518170" name="Text Box 26"/>
          <p:cNvSpPr txBox="1">
            <a:spLocks noChangeArrowheads="1"/>
          </p:cNvSpPr>
          <p:nvPr/>
        </p:nvSpPr>
        <p:spPr bwMode="auto">
          <a:xfrm>
            <a:off x="-36513" y="1922463"/>
            <a:ext cx="1517651"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a:t>
            </a:r>
            <a:endParaRPr kumimoji="1" lang="en-US" altLang="zh-CN" sz="1800">
              <a:solidFill>
                <a:srgbClr val="333399"/>
              </a:solidFill>
              <a:latin typeface="Arial" panose="020B0604020202020204" pitchFamily="34" charset="0"/>
            </a:endParaRPr>
          </a:p>
        </p:txBody>
      </p:sp>
      <p:sp>
        <p:nvSpPr>
          <p:cNvPr id="518171" name="Text Box 27"/>
          <p:cNvSpPr txBox="1">
            <a:spLocks noChangeArrowheads="1"/>
          </p:cNvSpPr>
          <p:nvPr/>
        </p:nvSpPr>
        <p:spPr bwMode="auto">
          <a:xfrm>
            <a:off x="-36513" y="22891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8172" name="Text Box 28"/>
          <p:cNvSpPr txBox="1">
            <a:spLocks noChangeArrowheads="1"/>
          </p:cNvSpPr>
          <p:nvPr/>
        </p:nvSpPr>
        <p:spPr bwMode="auto">
          <a:xfrm>
            <a:off x="250825" y="2189163"/>
            <a:ext cx="3494088" cy="915987"/>
          </a:xfrm>
          <a:prstGeom prst="rect">
            <a:avLst/>
          </a:prstGeom>
          <a:noFill/>
          <a:ln w="9525">
            <a:noFill/>
            <a:miter lim="800000"/>
          </a:ln>
          <a:effectLst/>
        </p:spPr>
        <p:txBody>
          <a:bodyPr>
            <a:spAutoFit/>
          </a:bodyPr>
          <a:lstStyle/>
          <a:p>
            <a:pPr algn="ctr"/>
            <a:r>
              <a:rPr kumimoji="1" lang="zh-CN" altLang="en-US" sz="1800">
                <a:solidFill>
                  <a:srgbClr val="333399"/>
                </a:solidFill>
                <a:latin typeface="Arial" panose="020B0604020202020204" pitchFamily="34" charset="0"/>
              </a:rPr>
              <a:t>子网</a:t>
            </a:r>
            <a:r>
              <a:rPr kumimoji="1" lang="en-US" altLang="zh-CN" sz="180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endParaRPr kumimoji="1" lang="zh-CN" altLang="en-US" sz="1800">
              <a:solidFill>
                <a:srgbClr val="333399"/>
              </a:solidFill>
              <a:latin typeface="Arial" panose="020B0604020202020204" pitchFamily="34" charset="0"/>
            </a:endParaRPr>
          </a:p>
          <a:p>
            <a:pPr algn="ctr"/>
            <a:r>
              <a:rPr kumimoji="1" lang="zh-CN" altLang="en-US" sz="1800">
                <a:solidFill>
                  <a:srgbClr val="333399"/>
                </a:solidFill>
                <a:latin typeface="Arial" panose="020B0604020202020204" pitchFamily="34" charset="0"/>
              </a:rPr>
              <a:t>    网络地址 </a:t>
            </a:r>
            <a:r>
              <a:rPr kumimoji="1" lang="en-US" altLang="zh-CN" sz="1800">
                <a:solidFill>
                  <a:srgbClr val="333399"/>
                </a:solidFill>
                <a:latin typeface="Arial" panose="020B0604020202020204" pitchFamily="34" charset="0"/>
              </a:rPr>
              <a:t>128.30.33.0</a:t>
            </a:r>
            <a:endParaRPr kumimoji="1" lang="en-US" altLang="zh-CN" sz="1800">
              <a:solidFill>
                <a:srgbClr val="333399"/>
              </a:solidFill>
              <a:latin typeface="Arial" panose="020B0604020202020204" pitchFamily="34" charset="0"/>
            </a:endParaRPr>
          </a:p>
          <a:p>
            <a:pPr algn="ctr"/>
            <a:r>
              <a:rPr kumimoji="1" lang="en-US" altLang="zh-CN" sz="180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a:solidFill>
                  <a:srgbClr val="333399"/>
                </a:solidFill>
                <a:latin typeface="Arial" panose="020B0604020202020204" pitchFamily="34" charset="0"/>
              </a:rPr>
              <a:t>255.255.255.128</a:t>
            </a:r>
            <a:endParaRPr kumimoji="1" lang="en-US" altLang="zh-CN" sz="1800">
              <a:solidFill>
                <a:srgbClr val="333399"/>
              </a:solidFill>
              <a:latin typeface="Arial" panose="020B0604020202020204" pitchFamily="34" charset="0"/>
            </a:endParaRPr>
          </a:p>
        </p:txBody>
      </p:sp>
      <p:sp>
        <p:nvSpPr>
          <p:cNvPr id="518173" name="Line 29"/>
          <p:cNvSpPr>
            <a:spLocks noChangeShapeType="1"/>
          </p:cNvSpPr>
          <p:nvPr/>
        </p:nvSpPr>
        <p:spPr bwMode="auto">
          <a:xfrm>
            <a:off x="1628775" y="5011738"/>
            <a:ext cx="1588" cy="703262"/>
          </a:xfrm>
          <a:prstGeom prst="line">
            <a:avLst/>
          </a:prstGeom>
          <a:noFill/>
          <a:ln w="28575">
            <a:solidFill>
              <a:srgbClr val="333399"/>
            </a:solidFill>
            <a:round/>
          </a:ln>
          <a:effectLst/>
        </p:spPr>
        <p:txBody>
          <a:bodyPr/>
          <a:lstStyle/>
          <a:p>
            <a:endParaRPr lang="zh-CN" altLang="en-US"/>
          </a:p>
        </p:txBody>
      </p:sp>
      <p:sp>
        <p:nvSpPr>
          <p:cNvPr id="518174" name="Line 30"/>
          <p:cNvSpPr>
            <a:spLocks noChangeShapeType="1"/>
          </p:cNvSpPr>
          <p:nvPr/>
        </p:nvSpPr>
        <p:spPr bwMode="auto">
          <a:xfrm>
            <a:off x="6156325" y="4400550"/>
            <a:ext cx="1588" cy="569913"/>
          </a:xfrm>
          <a:prstGeom prst="line">
            <a:avLst/>
          </a:prstGeom>
          <a:noFill/>
          <a:ln w="28575">
            <a:solidFill>
              <a:srgbClr val="333399"/>
            </a:solidFill>
            <a:round/>
          </a:ln>
          <a:effectLst/>
        </p:spPr>
        <p:txBody>
          <a:bodyPr/>
          <a:lstStyle/>
          <a:p>
            <a:endParaRPr lang="zh-CN" altLang="en-US"/>
          </a:p>
        </p:txBody>
      </p:sp>
      <p:sp>
        <p:nvSpPr>
          <p:cNvPr id="518175" name="Line 31"/>
          <p:cNvSpPr>
            <a:spLocks noChangeShapeType="1"/>
          </p:cNvSpPr>
          <p:nvPr/>
        </p:nvSpPr>
        <p:spPr bwMode="auto">
          <a:xfrm>
            <a:off x="833438" y="5708650"/>
            <a:ext cx="1587" cy="569913"/>
          </a:xfrm>
          <a:prstGeom prst="line">
            <a:avLst/>
          </a:prstGeom>
          <a:noFill/>
          <a:ln w="28575">
            <a:solidFill>
              <a:srgbClr val="333399"/>
            </a:solidFill>
            <a:round/>
          </a:ln>
          <a:effectLst/>
        </p:spPr>
        <p:txBody>
          <a:bodyPr/>
          <a:lstStyle/>
          <a:p>
            <a:endParaRPr lang="zh-CN" altLang="en-US"/>
          </a:p>
        </p:txBody>
      </p:sp>
      <p:sp>
        <p:nvSpPr>
          <p:cNvPr id="518176" name="Line 32"/>
          <p:cNvSpPr>
            <a:spLocks noChangeShapeType="1"/>
          </p:cNvSpPr>
          <p:nvPr/>
        </p:nvSpPr>
        <p:spPr bwMode="auto">
          <a:xfrm>
            <a:off x="1628775" y="4400550"/>
            <a:ext cx="1588" cy="703263"/>
          </a:xfrm>
          <a:prstGeom prst="line">
            <a:avLst/>
          </a:prstGeom>
          <a:noFill/>
          <a:ln w="28575">
            <a:solidFill>
              <a:srgbClr val="333399"/>
            </a:solidFill>
            <a:round/>
          </a:ln>
          <a:effectLst/>
        </p:spPr>
        <p:txBody>
          <a:bodyPr/>
          <a:lstStyle/>
          <a:p>
            <a:endParaRPr lang="zh-CN" altLang="en-US"/>
          </a:p>
        </p:txBody>
      </p:sp>
      <p:sp>
        <p:nvSpPr>
          <p:cNvPr id="518177" name="Line 33"/>
          <p:cNvSpPr>
            <a:spLocks noChangeShapeType="1"/>
          </p:cNvSpPr>
          <p:nvPr/>
        </p:nvSpPr>
        <p:spPr bwMode="auto">
          <a:xfrm>
            <a:off x="2528888" y="3676650"/>
            <a:ext cx="1587" cy="703263"/>
          </a:xfrm>
          <a:prstGeom prst="line">
            <a:avLst/>
          </a:prstGeom>
          <a:noFill/>
          <a:ln w="28575">
            <a:solidFill>
              <a:srgbClr val="333399"/>
            </a:solidFill>
            <a:round/>
          </a:ln>
          <a:effectLst/>
        </p:spPr>
        <p:txBody>
          <a:bodyPr/>
          <a:lstStyle/>
          <a:p>
            <a:endParaRPr lang="zh-CN" altLang="en-US"/>
          </a:p>
        </p:txBody>
      </p:sp>
      <p:pic>
        <p:nvPicPr>
          <p:cNvPr id="518178" name="Picture 34"/>
          <p:cNvPicPr>
            <a:picLocks noChangeArrowheads="1"/>
          </p:cNvPicPr>
          <p:nvPr/>
        </p:nvPicPr>
        <p:blipFill>
          <a:blip r:embed="rId1" cstate="print"/>
          <a:srcRect/>
          <a:stretch>
            <a:fillRect/>
          </a:stretch>
        </p:blipFill>
        <p:spPr bwMode="auto">
          <a:xfrm>
            <a:off x="658813" y="6018213"/>
            <a:ext cx="398462" cy="471487"/>
          </a:xfrm>
          <a:prstGeom prst="rect">
            <a:avLst/>
          </a:prstGeom>
          <a:noFill/>
          <a:ln w="9525">
            <a:noFill/>
            <a:miter lim="800000"/>
            <a:headEnd/>
            <a:tailEnd/>
          </a:ln>
          <a:effectLst/>
        </p:spPr>
      </p:pic>
      <p:pic>
        <p:nvPicPr>
          <p:cNvPr id="518179" name="Picture 35"/>
          <p:cNvPicPr>
            <a:picLocks noChangeArrowheads="1"/>
          </p:cNvPicPr>
          <p:nvPr/>
        </p:nvPicPr>
        <p:blipFill>
          <a:blip r:embed="rId1" cstate="print"/>
          <a:srcRect/>
          <a:stretch>
            <a:fillRect/>
          </a:stretch>
        </p:blipFill>
        <p:spPr bwMode="auto">
          <a:xfrm>
            <a:off x="104775" y="3413125"/>
            <a:ext cx="398463" cy="471488"/>
          </a:xfrm>
          <a:prstGeom prst="rect">
            <a:avLst/>
          </a:prstGeom>
          <a:noFill/>
          <a:ln w="9525">
            <a:noFill/>
            <a:miter lim="800000"/>
            <a:headEnd/>
            <a:tailEnd/>
          </a:ln>
          <a:effectLst/>
        </p:spPr>
      </p:pic>
      <p:grpSp>
        <p:nvGrpSpPr>
          <p:cNvPr id="2" name="Group 36"/>
          <p:cNvGrpSpPr/>
          <p:nvPr/>
        </p:nvGrpSpPr>
        <p:grpSpPr bwMode="auto">
          <a:xfrm>
            <a:off x="2268538" y="3459163"/>
            <a:ext cx="612775" cy="460375"/>
            <a:chOff x="864" y="1824"/>
            <a:chExt cx="432" cy="288"/>
          </a:xfrm>
        </p:grpSpPr>
        <p:pic>
          <p:nvPicPr>
            <p:cNvPr id="518181" name="Picture 37"/>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8182" name="Picture 38"/>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pic>
        <p:nvPicPr>
          <p:cNvPr id="518183" name="Picture 39"/>
          <p:cNvPicPr>
            <a:picLocks noChangeArrowheads="1"/>
          </p:cNvPicPr>
          <p:nvPr/>
        </p:nvPicPr>
        <p:blipFill>
          <a:blip r:embed="rId1" cstate="print"/>
          <a:srcRect/>
          <a:stretch>
            <a:fillRect/>
          </a:stretch>
        </p:blipFill>
        <p:spPr bwMode="auto">
          <a:xfrm>
            <a:off x="5991225" y="4779963"/>
            <a:ext cx="398463" cy="471487"/>
          </a:xfrm>
          <a:prstGeom prst="rect">
            <a:avLst/>
          </a:prstGeom>
          <a:noFill/>
          <a:ln w="9525">
            <a:noFill/>
            <a:miter lim="800000"/>
            <a:headEnd/>
            <a:tailEnd/>
          </a:ln>
          <a:effectLst/>
        </p:spPr>
      </p:pic>
      <p:sp>
        <p:nvSpPr>
          <p:cNvPr id="518184" name="Line 40"/>
          <p:cNvSpPr>
            <a:spLocks noChangeShapeType="1"/>
          </p:cNvSpPr>
          <p:nvPr/>
        </p:nvSpPr>
        <p:spPr bwMode="auto">
          <a:xfrm>
            <a:off x="935038" y="4379913"/>
            <a:ext cx="6948487" cy="1587"/>
          </a:xfrm>
          <a:prstGeom prst="line">
            <a:avLst/>
          </a:prstGeom>
          <a:noFill/>
          <a:ln w="28575">
            <a:solidFill>
              <a:srgbClr val="333399"/>
            </a:solidFill>
            <a:round/>
          </a:ln>
          <a:effectLst/>
        </p:spPr>
        <p:txBody>
          <a:bodyPr/>
          <a:lstStyle/>
          <a:p>
            <a:endParaRPr lang="zh-CN" altLang="en-US"/>
          </a:p>
        </p:txBody>
      </p:sp>
      <p:sp>
        <p:nvSpPr>
          <p:cNvPr id="518185" name="Line 41"/>
          <p:cNvSpPr>
            <a:spLocks noChangeShapeType="1"/>
          </p:cNvSpPr>
          <p:nvPr/>
        </p:nvSpPr>
        <p:spPr bwMode="auto">
          <a:xfrm>
            <a:off x="520700" y="5729288"/>
            <a:ext cx="7835900" cy="1587"/>
          </a:xfrm>
          <a:prstGeom prst="line">
            <a:avLst/>
          </a:prstGeom>
          <a:noFill/>
          <a:ln w="28575">
            <a:solidFill>
              <a:srgbClr val="333399"/>
            </a:solidFill>
            <a:round/>
          </a:ln>
          <a:effectLst/>
        </p:spPr>
        <p:txBody>
          <a:bodyPr/>
          <a:lstStyle/>
          <a:p>
            <a:endParaRPr lang="zh-CN" altLang="en-US"/>
          </a:p>
        </p:txBody>
      </p:sp>
      <p:sp>
        <p:nvSpPr>
          <p:cNvPr id="518186" name="Text Box 42"/>
          <p:cNvSpPr txBox="1">
            <a:spLocks noChangeArrowheads="1"/>
          </p:cNvSpPr>
          <p:nvPr/>
        </p:nvSpPr>
        <p:spPr bwMode="auto">
          <a:xfrm>
            <a:off x="839788" y="38909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128.30.33.130</a:t>
            </a:r>
            <a:endParaRPr kumimoji="1" lang="en-US" altLang="zh-CN" sz="1800">
              <a:solidFill>
                <a:srgbClr val="333399"/>
              </a:solidFill>
              <a:latin typeface="Arial" panose="020B0604020202020204" pitchFamily="34" charset="0"/>
            </a:endParaRPr>
          </a:p>
        </p:txBody>
      </p:sp>
      <p:sp>
        <p:nvSpPr>
          <p:cNvPr id="518187" name="Text Box 43"/>
          <p:cNvSpPr txBox="1">
            <a:spLocks noChangeArrowheads="1"/>
          </p:cNvSpPr>
          <p:nvPr/>
        </p:nvSpPr>
        <p:spPr bwMode="auto">
          <a:xfrm>
            <a:off x="2914650" y="3536950"/>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8188" name="Text Box 44"/>
          <p:cNvSpPr txBox="1">
            <a:spLocks noChangeArrowheads="1"/>
          </p:cNvSpPr>
          <p:nvPr/>
        </p:nvSpPr>
        <p:spPr bwMode="auto">
          <a:xfrm>
            <a:off x="2533650" y="389731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8189" name="Line 45"/>
          <p:cNvSpPr>
            <a:spLocks noChangeShapeType="1"/>
          </p:cNvSpPr>
          <p:nvPr/>
        </p:nvSpPr>
        <p:spPr bwMode="auto">
          <a:xfrm>
            <a:off x="4019550" y="4400550"/>
            <a:ext cx="1588" cy="569913"/>
          </a:xfrm>
          <a:prstGeom prst="line">
            <a:avLst/>
          </a:prstGeom>
          <a:noFill/>
          <a:ln w="28575">
            <a:solidFill>
              <a:srgbClr val="333399"/>
            </a:solidFill>
            <a:round/>
          </a:ln>
          <a:effectLst/>
        </p:spPr>
        <p:txBody>
          <a:bodyPr/>
          <a:lstStyle/>
          <a:p>
            <a:endParaRPr lang="zh-CN" altLang="en-US"/>
          </a:p>
        </p:txBody>
      </p:sp>
      <p:grpSp>
        <p:nvGrpSpPr>
          <p:cNvPr id="3" name="Group 46"/>
          <p:cNvGrpSpPr/>
          <p:nvPr/>
        </p:nvGrpSpPr>
        <p:grpSpPr bwMode="auto">
          <a:xfrm>
            <a:off x="1368425" y="4843463"/>
            <a:ext cx="612775" cy="460375"/>
            <a:chOff x="864" y="1824"/>
            <a:chExt cx="432" cy="288"/>
          </a:xfrm>
        </p:grpSpPr>
        <p:pic>
          <p:nvPicPr>
            <p:cNvPr id="518191" name="Picture 47"/>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pic>
          <p:nvPicPr>
            <p:cNvPr id="518192" name="Picture 48"/>
            <p:cNvPicPr>
              <a:picLocks noChangeArrowheads="1"/>
            </p:cNvPicPr>
            <p:nvPr/>
          </p:nvPicPr>
          <p:blipFill>
            <a:blip r:embed="rId2" cstate="print"/>
            <a:srcRect/>
            <a:stretch>
              <a:fillRect/>
            </a:stretch>
          </p:blipFill>
          <p:spPr bwMode="auto">
            <a:xfrm>
              <a:off x="864" y="1824"/>
              <a:ext cx="432" cy="288"/>
            </a:xfrm>
            <a:prstGeom prst="rect">
              <a:avLst/>
            </a:prstGeom>
            <a:noFill/>
            <a:ln w="12699">
              <a:noFill/>
              <a:miter lim="800000"/>
              <a:headEnd/>
              <a:tailEnd/>
            </a:ln>
            <a:effectLst/>
          </p:spPr>
        </p:pic>
      </p:grpSp>
      <p:sp>
        <p:nvSpPr>
          <p:cNvPr id="518193" name="Text Box 49"/>
          <p:cNvSpPr txBox="1">
            <a:spLocks noChangeArrowheads="1"/>
          </p:cNvSpPr>
          <p:nvPr/>
        </p:nvSpPr>
        <p:spPr bwMode="auto">
          <a:xfrm>
            <a:off x="971550" y="4826000"/>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R</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8194" name="Line 50"/>
          <p:cNvSpPr>
            <a:spLocks noChangeShapeType="1"/>
          </p:cNvSpPr>
          <p:nvPr/>
        </p:nvSpPr>
        <p:spPr bwMode="auto">
          <a:xfrm>
            <a:off x="2217738" y="5707063"/>
            <a:ext cx="1587" cy="569912"/>
          </a:xfrm>
          <a:prstGeom prst="line">
            <a:avLst/>
          </a:prstGeom>
          <a:noFill/>
          <a:ln w="28575">
            <a:solidFill>
              <a:srgbClr val="333399"/>
            </a:solidFill>
            <a:round/>
          </a:ln>
          <a:effectLst/>
        </p:spPr>
        <p:txBody>
          <a:bodyPr/>
          <a:lstStyle/>
          <a:p>
            <a:endParaRPr lang="zh-CN" altLang="en-US"/>
          </a:p>
        </p:txBody>
      </p:sp>
      <p:pic>
        <p:nvPicPr>
          <p:cNvPr id="518195" name="Picture 51"/>
          <p:cNvPicPr>
            <a:picLocks noChangeArrowheads="1"/>
          </p:cNvPicPr>
          <p:nvPr/>
        </p:nvPicPr>
        <p:blipFill>
          <a:blip r:embed="rId1" cstate="print"/>
          <a:srcRect/>
          <a:stretch>
            <a:fillRect/>
          </a:stretch>
        </p:blipFill>
        <p:spPr bwMode="auto">
          <a:xfrm>
            <a:off x="3844925" y="4784725"/>
            <a:ext cx="398463" cy="471488"/>
          </a:xfrm>
          <a:prstGeom prst="rect">
            <a:avLst/>
          </a:prstGeom>
          <a:noFill/>
          <a:ln w="9525">
            <a:noFill/>
            <a:miter lim="800000"/>
            <a:headEnd/>
            <a:tailEnd/>
          </a:ln>
          <a:effectLst/>
        </p:spPr>
      </p:pic>
      <p:sp>
        <p:nvSpPr>
          <p:cNvPr id="518196" name="Text Box 52"/>
          <p:cNvSpPr txBox="1">
            <a:spLocks noChangeArrowheads="1"/>
          </p:cNvSpPr>
          <p:nvPr/>
        </p:nvSpPr>
        <p:spPr bwMode="auto">
          <a:xfrm>
            <a:off x="3951288" y="3681413"/>
            <a:ext cx="4581525" cy="701675"/>
          </a:xfrm>
          <a:prstGeom prst="rect">
            <a:avLst/>
          </a:prstGeom>
          <a:noFill/>
          <a:ln w="9525">
            <a:noFill/>
            <a:miter lim="800000"/>
          </a:ln>
          <a:effectLst/>
        </p:spPr>
        <p:txBody>
          <a:bodyPr>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128.30.33.128</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255.255.255.128</a:t>
            </a:r>
            <a:endParaRPr kumimoji="1" lang="en-US" altLang="zh-CN" sz="2000" baseline="-25000">
              <a:solidFill>
                <a:srgbClr val="333399"/>
              </a:solidFill>
              <a:latin typeface="Arial" panose="020B0604020202020204" pitchFamily="34" charset="0"/>
            </a:endParaRPr>
          </a:p>
        </p:txBody>
      </p:sp>
      <p:sp>
        <p:nvSpPr>
          <p:cNvPr id="518197" name="Text Box 53"/>
          <p:cNvSpPr txBox="1">
            <a:spLocks noChangeArrowheads="1"/>
          </p:cNvSpPr>
          <p:nvPr/>
        </p:nvSpPr>
        <p:spPr bwMode="auto">
          <a:xfrm>
            <a:off x="3490913" y="4797425"/>
            <a:ext cx="433387"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2</a:t>
            </a:r>
            <a:endParaRPr kumimoji="1" lang="en-US" altLang="zh-CN" sz="1800" baseline="-25000">
              <a:solidFill>
                <a:srgbClr val="333399"/>
              </a:solidFill>
              <a:latin typeface="Arial" panose="020B0604020202020204" pitchFamily="34" charset="0"/>
            </a:endParaRPr>
          </a:p>
        </p:txBody>
      </p:sp>
      <p:sp>
        <p:nvSpPr>
          <p:cNvPr id="518198" name="Text Box 54"/>
          <p:cNvSpPr txBox="1">
            <a:spLocks noChangeArrowheads="1"/>
          </p:cNvSpPr>
          <p:nvPr/>
        </p:nvSpPr>
        <p:spPr bwMode="auto">
          <a:xfrm>
            <a:off x="4140200" y="476091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128.30.33.138</a:t>
            </a:r>
            <a:endParaRPr kumimoji="1" lang="en-US" altLang="zh-CN" sz="1800">
              <a:solidFill>
                <a:srgbClr val="333399"/>
              </a:solidFill>
              <a:latin typeface="Arial" panose="020B0604020202020204" pitchFamily="34" charset="0"/>
            </a:endParaRPr>
          </a:p>
        </p:txBody>
      </p:sp>
      <p:sp>
        <p:nvSpPr>
          <p:cNvPr id="518199" name="Text Box 55"/>
          <p:cNvSpPr txBox="1">
            <a:spLocks noChangeArrowheads="1"/>
          </p:cNvSpPr>
          <p:nvPr/>
        </p:nvSpPr>
        <p:spPr bwMode="auto">
          <a:xfrm>
            <a:off x="1308100" y="4538663"/>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0</a:t>
            </a:r>
            <a:endParaRPr kumimoji="1" lang="en-US" altLang="zh-CN" sz="1800" baseline="-25000">
              <a:solidFill>
                <a:srgbClr val="333399"/>
              </a:solidFill>
              <a:latin typeface="Arial" panose="020B0604020202020204" pitchFamily="34" charset="0"/>
            </a:endParaRPr>
          </a:p>
        </p:txBody>
      </p:sp>
      <p:sp>
        <p:nvSpPr>
          <p:cNvPr id="518200" name="Text Box 56"/>
          <p:cNvSpPr txBox="1">
            <a:spLocks noChangeArrowheads="1"/>
          </p:cNvSpPr>
          <p:nvPr/>
        </p:nvSpPr>
        <p:spPr bwMode="auto">
          <a:xfrm>
            <a:off x="1308100" y="5259388"/>
            <a:ext cx="3111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a:t>
            </a:r>
            <a:endParaRPr kumimoji="1" lang="en-US" altLang="zh-CN" sz="1800" baseline="-25000">
              <a:solidFill>
                <a:srgbClr val="333399"/>
              </a:solidFill>
              <a:latin typeface="Arial" panose="020B0604020202020204" pitchFamily="34" charset="0"/>
            </a:endParaRPr>
          </a:p>
        </p:txBody>
      </p:sp>
      <p:sp>
        <p:nvSpPr>
          <p:cNvPr id="518201" name="Text Box 57"/>
          <p:cNvSpPr txBox="1">
            <a:spLocks noChangeArrowheads="1"/>
          </p:cNvSpPr>
          <p:nvPr/>
        </p:nvSpPr>
        <p:spPr bwMode="auto">
          <a:xfrm>
            <a:off x="1619250" y="4538663"/>
            <a:ext cx="1644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128.30.33.129</a:t>
            </a:r>
            <a:endParaRPr kumimoji="1" lang="en-US" altLang="zh-CN" sz="1800">
              <a:solidFill>
                <a:srgbClr val="333399"/>
              </a:solidFill>
              <a:latin typeface="Arial" panose="020B0604020202020204" pitchFamily="34" charset="0"/>
            </a:endParaRPr>
          </a:p>
        </p:txBody>
      </p:sp>
      <p:pic>
        <p:nvPicPr>
          <p:cNvPr id="518202" name="Picture 58"/>
          <p:cNvPicPr>
            <a:picLocks noChangeArrowheads="1"/>
          </p:cNvPicPr>
          <p:nvPr/>
        </p:nvPicPr>
        <p:blipFill>
          <a:blip r:embed="rId1" cstate="print"/>
          <a:srcRect/>
          <a:stretch>
            <a:fillRect/>
          </a:stretch>
        </p:blipFill>
        <p:spPr bwMode="auto">
          <a:xfrm>
            <a:off x="2043113" y="6016625"/>
            <a:ext cx="400050" cy="473075"/>
          </a:xfrm>
          <a:prstGeom prst="rect">
            <a:avLst/>
          </a:prstGeom>
          <a:noFill/>
          <a:ln w="9525">
            <a:noFill/>
            <a:miter lim="800000"/>
            <a:headEnd/>
            <a:tailEnd/>
          </a:ln>
          <a:effectLst/>
        </p:spPr>
      </p:pic>
      <p:sp>
        <p:nvSpPr>
          <p:cNvPr id="518203" name="Text Box 59"/>
          <p:cNvSpPr txBox="1">
            <a:spLocks noChangeArrowheads="1"/>
          </p:cNvSpPr>
          <p:nvPr/>
        </p:nvSpPr>
        <p:spPr bwMode="auto">
          <a:xfrm>
            <a:off x="1692275" y="5984875"/>
            <a:ext cx="433388"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H</a:t>
            </a:r>
            <a:r>
              <a:rPr kumimoji="1" lang="en-US" altLang="zh-CN" sz="1800" baseline="-25000">
                <a:solidFill>
                  <a:srgbClr val="333399"/>
                </a:solidFill>
                <a:latin typeface="Arial" panose="020B0604020202020204" pitchFamily="34" charset="0"/>
              </a:rPr>
              <a:t>3</a:t>
            </a:r>
            <a:endParaRPr kumimoji="1" lang="en-US" altLang="zh-CN" sz="1800" baseline="-25000">
              <a:solidFill>
                <a:srgbClr val="333399"/>
              </a:solidFill>
              <a:latin typeface="Arial" panose="020B0604020202020204" pitchFamily="34" charset="0"/>
            </a:endParaRPr>
          </a:p>
        </p:txBody>
      </p:sp>
      <p:sp>
        <p:nvSpPr>
          <p:cNvPr id="518204" name="Text Box 60"/>
          <p:cNvSpPr txBox="1">
            <a:spLocks noChangeArrowheads="1"/>
          </p:cNvSpPr>
          <p:nvPr/>
        </p:nvSpPr>
        <p:spPr bwMode="auto">
          <a:xfrm>
            <a:off x="1687513" y="5257800"/>
            <a:ext cx="1390650" cy="366713"/>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128.30.36.2</a:t>
            </a:r>
            <a:endParaRPr kumimoji="1" lang="en-US" altLang="zh-CN" sz="1800">
              <a:solidFill>
                <a:srgbClr val="333399"/>
              </a:solidFill>
              <a:latin typeface="Arial" panose="020B0604020202020204" pitchFamily="34" charset="0"/>
            </a:endParaRPr>
          </a:p>
        </p:txBody>
      </p:sp>
      <p:sp>
        <p:nvSpPr>
          <p:cNvPr id="518205" name="Text Box 61"/>
          <p:cNvSpPr txBox="1">
            <a:spLocks noChangeArrowheads="1"/>
          </p:cNvSpPr>
          <p:nvPr/>
        </p:nvSpPr>
        <p:spPr bwMode="auto">
          <a:xfrm>
            <a:off x="4019550" y="5788025"/>
            <a:ext cx="3730625" cy="7016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a:solidFill>
                  <a:srgbClr val="333399"/>
                </a:solidFill>
                <a:latin typeface="Arial" panose="020B0604020202020204" pitchFamily="34" charset="0"/>
              </a:rPr>
              <a:t>128.30.36.0</a:t>
            </a:r>
            <a:endParaRPr kumimoji="1" lang="en-US" altLang="zh-CN" sz="2000">
              <a:solidFill>
                <a:srgbClr val="333399"/>
              </a:solidFill>
              <a:latin typeface="Arial" panose="020B0604020202020204" pitchFamily="34" charset="0"/>
            </a:endParaRPr>
          </a:p>
          <a:p>
            <a:r>
              <a:rPr kumimoji="1" lang="en-US" altLang="zh-CN" sz="200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a:solidFill>
                  <a:srgbClr val="333399"/>
                </a:solidFill>
                <a:latin typeface="Arial" panose="020B0604020202020204" pitchFamily="34" charset="0"/>
              </a:rPr>
              <a:t>255.255.255.0</a:t>
            </a:r>
            <a:endParaRPr kumimoji="1" lang="en-US" altLang="zh-CN" sz="2000" baseline="-25000">
              <a:solidFill>
                <a:srgbClr val="333399"/>
              </a:solidFill>
              <a:latin typeface="Arial" panose="020B0604020202020204" pitchFamily="34" charset="0"/>
            </a:endParaRPr>
          </a:p>
        </p:txBody>
      </p:sp>
      <p:sp>
        <p:nvSpPr>
          <p:cNvPr id="518206" name="Text Box 62"/>
          <p:cNvSpPr txBox="1">
            <a:spLocks noChangeArrowheads="1"/>
          </p:cNvSpPr>
          <p:nvPr/>
        </p:nvSpPr>
        <p:spPr bwMode="auto">
          <a:xfrm>
            <a:off x="2333625" y="6056313"/>
            <a:ext cx="1517650" cy="366712"/>
          </a:xfrm>
          <a:prstGeom prst="rect">
            <a:avLst/>
          </a:prstGeom>
          <a:noFill/>
          <a:ln w="9525">
            <a:noFill/>
            <a:miter lim="800000"/>
          </a:ln>
          <a:effectLst/>
        </p:spPr>
        <p:txBody>
          <a:bodyPr wrap="none">
            <a:spAutoFit/>
          </a:bodyPr>
          <a:lstStyle/>
          <a:p>
            <a:r>
              <a:rPr kumimoji="1" lang="en-US" altLang="zh-CN" sz="1800">
                <a:solidFill>
                  <a:srgbClr val="333399"/>
                </a:solidFill>
                <a:latin typeface="Arial" panose="020B0604020202020204" pitchFamily="34" charset="0"/>
              </a:rPr>
              <a:t>128.30.36.12</a:t>
            </a:r>
            <a:endParaRPr kumimoji="1" lang="en-US" altLang="zh-CN" sz="1800">
              <a:solidFill>
                <a:srgbClr val="333399"/>
              </a:solidFill>
              <a:latin typeface="Arial" panose="020B0604020202020204" pitchFamily="34" charset="0"/>
            </a:endParaRPr>
          </a:p>
        </p:txBody>
      </p:sp>
      <p:sp>
        <p:nvSpPr>
          <p:cNvPr id="518207" name="Rectangle 63"/>
          <p:cNvSpPr>
            <a:spLocks noChangeArrowheads="1"/>
          </p:cNvSpPr>
          <p:nvPr/>
        </p:nvSpPr>
        <p:spPr bwMode="auto">
          <a:xfrm>
            <a:off x="0" y="5300663"/>
            <a:ext cx="9144000" cy="1557337"/>
          </a:xfrm>
          <a:prstGeom prst="rect">
            <a:avLst/>
          </a:prstGeom>
          <a:solidFill>
            <a:srgbClr val="FFCCFF"/>
          </a:solidFill>
          <a:ln w="9525">
            <a:noFill/>
            <a:miter lim="800000"/>
          </a:ln>
          <a:effectLst/>
        </p:spPr>
        <p:txBody>
          <a:bodyPr wrap="none" anchor="ctr"/>
          <a:lstStyle/>
          <a:p>
            <a:pPr algn="ctr">
              <a:lnSpc>
                <a:spcPct val="110000"/>
              </a:lnSpc>
            </a:pPr>
            <a:r>
              <a:rPr lang="en-US" altLang="zh-CN">
                <a:solidFill>
                  <a:srgbClr val="333399"/>
                </a:solidFill>
                <a:latin typeface="Arial" panose="020B0604020202020204" pitchFamily="34" charset="0"/>
              </a:rPr>
              <a:t>255.255.255.128 </a:t>
            </a:r>
            <a:r>
              <a:rPr lang="en-US" altLang="zh-CN">
                <a:solidFill>
                  <a:schemeClr val="hlink"/>
                </a:solidFill>
                <a:latin typeface="Arial" panose="020B0604020202020204" pitchFamily="34" charset="0"/>
              </a:rPr>
              <a:t>AND</a:t>
            </a:r>
            <a:r>
              <a:rPr lang="en-US" altLang="zh-CN">
                <a:solidFill>
                  <a:srgbClr val="333399"/>
                </a:solidFill>
                <a:latin typeface="Arial" panose="020B0604020202020204" pitchFamily="34" charset="0"/>
              </a:rPr>
              <a:t> 128.30.33.138 = 128.30.33.128</a:t>
            </a:r>
            <a:endParaRPr lang="en-US" altLang="zh-CN">
              <a:solidFill>
                <a:srgbClr val="333399"/>
              </a:solidFill>
              <a:latin typeface="Arial" panose="020B0604020202020204" pitchFamily="34" charset="0"/>
            </a:endParaRPr>
          </a:p>
          <a:p>
            <a:pPr algn="ctr">
              <a:lnSpc>
                <a:spcPct val="110000"/>
              </a:lnSpc>
            </a:pPr>
            <a:r>
              <a:rPr lang="zh-CN" altLang="en-US">
                <a:solidFill>
                  <a:schemeClr val="hlink"/>
                </a:solidFill>
                <a:latin typeface="Arial" panose="020B0604020202020204" pitchFamily="34" charset="0"/>
              </a:rPr>
              <a:t>匹配</a:t>
            </a:r>
            <a:r>
              <a:rPr lang="en-US" altLang="zh-CN">
                <a:solidFill>
                  <a:schemeClr val="hlink"/>
                </a:solidFill>
                <a:latin typeface="Arial" panose="020B0604020202020204" pitchFamily="34" charset="0"/>
              </a:rPr>
              <a:t>!</a:t>
            </a:r>
            <a:endParaRPr lang="en-US" altLang="zh-CN">
              <a:solidFill>
                <a:schemeClr val="hlink"/>
              </a:solidFill>
              <a:latin typeface="Arial" panose="020B0604020202020204" pitchFamily="34" charset="0"/>
            </a:endParaRPr>
          </a:p>
          <a:p>
            <a:pPr algn="ctr">
              <a:lnSpc>
                <a:spcPct val="110000"/>
              </a:lnSpc>
            </a:pPr>
            <a:r>
              <a:rPr lang="zh-CN" altLang="en-US">
                <a:solidFill>
                  <a:srgbClr val="333399"/>
                </a:solidFill>
                <a:latin typeface="Arial" panose="020B0604020202020204" pitchFamily="34" charset="0"/>
              </a:rPr>
              <a:t>这表明子网 </a:t>
            </a:r>
            <a:r>
              <a:rPr lang="en-US" altLang="zh-CN">
                <a:solidFill>
                  <a:srgbClr val="333399"/>
                </a:solidFill>
                <a:latin typeface="Arial" panose="020B0604020202020204" pitchFamily="34" charset="0"/>
              </a:rPr>
              <a:t>2 </a:t>
            </a:r>
            <a:r>
              <a:rPr lang="zh-CN" altLang="en-US">
                <a:solidFill>
                  <a:srgbClr val="333399"/>
                </a:solidFill>
                <a:latin typeface="Arial" panose="020B0604020202020204" pitchFamily="34" charset="0"/>
              </a:rPr>
              <a:t>就是收到的分组所要寻找的目的网络</a:t>
            </a:r>
            <a:endParaRPr lang="zh-CN" altLang="en-US">
              <a:solidFill>
                <a:srgbClr val="333399"/>
              </a:solidFill>
              <a:latin typeface="Arial" panose="020B0604020202020204" pitchFamily="34" charset="0"/>
            </a:endParaRPr>
          </a:p>
        </p:txBody>
      </p:sp>
      <p:sp>
        <p:nvSpPr>
          <p:cNvPr id="518208" name="Rectangle 64"/>
          <p:cNvSpPr>
            <a:spLocks noChangeArrowheads="1"/>
          </p:cNvSpPr>
          <p:nvPr/>
        </p:nvSpPr>
        <p:spPr bwMode="auto">
          <a:xfrm>
            <a:off x="142875" y="1162050"/>
            <a:ext cx="7488238" cy="504825"/>
          </a:xfrm>
          <a:prstGeom prst="rect">
            <a:avLst/>
          </a:prstGeom>
          <a:solidFill>
            <a:srgbClr val="FFFF99"/>
          </a:solidFill>
          <a:ln w="9525">
            <a:solidFill>
              <a:schemeClr val="tx1"/>
            </a:solidFill>
            <a:miter lim="800000"/>
          </a:ln>
          <a:effectLst/>
        </p:spPr>
        <p:txBody>
          <a:bodyPr wrap="none" anchor="ctr"/>
          <a:lstStyle/>
          <a:p>
            <a:pPr algn="just"/>
            <a:r>
              <a:rPr lang="en-US" altLang="zh-CN">
                <a:solidFill>
                  <a:srgbClr val="333399"/>
                </a:solidFill>
                <a:latin typeface="Arial" panose="020B0604020202020204" pitchFamily="34" charset="0"/>
              </a:rPr>
              <a:t>R</a:t>
            </a:r>
            <a:r>
              <a:rPr lang="en-US" altLang="zh-CN" baseline="-25000">
                <a:solidFill>
                  <a:srgbClr val="333399"/>
                </a:solidFill>
                <a:latin typeface="Arial" panose="020B0604020202020204" pitchFamily="34" charset="0"/>
              </a:rPr>
              <a:t>1</a:t>
            </a:r>
            <a:r>
              <a:rPr lang="en-US" altLang="zh-CN" sz="1800">
                <a:solidFill>
                  <a:srgbClr val="333399"/>
                </a:solidFill>
                <a:latin typeface="Arial" panose="020B0604020202020204" pitchFamily="34" charset="0"/>
              </a:rPr>
              <a:t> </a:t>
            </a:r>
            <a:r>
              <a:rPr lang="zh-CN" altLang="en-US">
                <a:solidFill>
                  <a:srgbClr val="333399"/>
                </a:solidFill>
                <a:latin typeface="Arial" panose="020B0604020202020204" pitchFamily="34" charset="0"/>
              </a:rPr>
              <a:t>收到的分组的目的 </a:t>
            </a:r>
            <a:r>
              <a:rPr lang="en-US" altLang="zh-CN">
                <a:solidFill>
                  <a:srgbClr val="333399"/>
                </a:solidFill>
                <a:latin typeface="Arial" panose="020B0604020202020204" pitchFamily="34" charset="0"/>
              </a:rPr>
              <a:t>IP </a:t>
            </a:r>
            <a:r>
              <a:rPr lang="zh-CN" altLang="en-US">
                <a:solidFill>
                  <a:srgbClr val="333399"/>
                </a:solidFill>
                <a:latin typeface="Arial" panose="020B0604020202020204" pitchFamily="34" charset="0"/>
              </a:rPr>
              <a:t>地址：</a:t>
            </a:r>
            <a:r>
              <a:rPr lang="en-US" altLang="zh-CN">
                <a:solidFill>
                  <a:srgbClr val="333399"/>
                </a:solidFill>
                <a:latin typeface="Arial" panose="020B0604020202020204" pitchFamily="34" charset="0"/>
              </a:rPr>
              <a:t>128.30.33.138</a:t>
            </a:r>
            <a:endParaRPr lang="en-US" altLang="zh-CN">
              <a:solidFill>
                <a:srgbClr val="333399"/>
              </a:solidFill>
              <a:latin typeface="Arial" panose="020B0604020202020204" pitchFamily="34" charset="0"/>
            </a:endParaRPr>
          </a:p>
        </p:txBody>
      </p:sp>
      <p:grpSp>
        <p:nvGrpSpPr>
          <p:cNvPr id="4" name="Group 65"/>
          <p:cNvGrpSpPr/>
          <p:nvPr/>
        </p:nvGrpSpPr>
        <p:grpSpPr bwMode="auto">
          <a:xfrm>
            <a:off x="5154613" y="1654175"/>
            <a:ext cx="2586037" cy="1379538"/>
            <a:chOff x="3247" y="1042"/>
            <a:chExt cx="1629" cy="869"/>
          </a:xfrm>
        </p:grpSpPr>
        <p:sp>
          <p:nvSpPr>
            <p:cNvPr id="518210" name="Line 66"/>
            <p:cNvSpPr>
              <a:spLocks noChangeShapeType="1"/>
            </p:cNvSpPr>
            <p:nvPr/>
          </p:nvSpPr>
          <p:spPr bwMode="auto">
            <a:xfrm>
              <a:off x="3742" y="1911"/>
              <a:ext cx="1134" cy="0"/>
            </a:xfrm>
            <a:prstGeom prst="line">
              <a:avLst/>
            </a:prstGeom>
            <a:noFill/>
            <a:ln w="76200">
              <a:solidFill>
                <a:schemeClr val="hlink"/>
              </a:solidFill>
              <a:round/>
            </a:ln>
            <a:effectLst/>
          </p:spPr>
          <p:txBody>
            <a:bodyPr/>
            <a:lstStyle/>
            <a:p>
              <a:endParaRPr lang="zh-CN" altLang="en-US"/>
            </a:p>
          </p:txBody>
        </p:sp>
        <p:sp>
          <p:nvSpPr>
            <p:cNvPr id="518211" name="Line 67"/>
            <p:cNvSpPr>
              <a:spLocks noChangeShapeType="1"/>
            </p:cNvSpPr>
            <p:nvPr/>
          </p:nvSpPr>
          <p:spPr bwMode="auto">
            <a:xfrm flipV="1">
              <a:off x="3247" y="1042"/>
              <a:ext cx="1428" cy="0"/>
            </a:xfrm>
            <a:prstGeom prst="line">
              <a:avLst/>
            </a:prstGeom>
            <a:noFill/>
            <a:ln w="76200">
              <a:solidFill>
                <a:schemeClr val="hlink"/>
              </a:solidFill>
              <a:round/>
            </a:ln>
            <a:effectLst/>
          </p:spPr>
          <p:txBody>
            <a:bodyPr/>
            <a:lstStyle/>
            <a:p>
              <a:endParaRPr lang="zh-CN" altLang="en-US"/>
            </a:p>
          </p:txBody>
        </p:sp>
      </p:grpSp>
      <p:sp>
        <p:nvSpPr>
          <p:cNvPr id="518212" name="AutoShape 68"/>
          <p:cNvSpPr>
            <a:spLocks noChangeArrowheads="1"/>
          </p:cNvSpPr>
          <p:nvPr/>
        </p:nvSpPr>
        <p:spPr bwMode="auto">
          <a:xfrm rot="-546457">
            <a:off x="2266950" y="1557338"/>
            <a:ext cx="144463" cy="2160587"/>
          </a:xfrm>
          <a:prstGeom prst="downArrow">
            <a:avLst>
              <a:gd name="adj1" fmla="val 50000"/>
              <a:gd name="adj2" fmla="val 373900"/>
            </a:avLst>
          </a:prstGeom>
          <a:solidFill>
            <a:schemeClr val="accent1"/>
          </a:solidFill>
          <a:ln w="9525">
            <a:solidFill>
              <a:srgbClr val="333399"/>
            </a:solidFill>
            <a:miter lim="800000"/>
          </a:ln>
          <a:effectLst/>
        </p:spPr>
        <p:txBody>
          <a:bodyPr vert="eaVert" wrap="none" anchor="ctr"/>
          <a:lstStyle/>
          <a:p>
            <a:endParaRPr lang="zh-CN" altLang="en-US"/>
          </a:p>
        </p:txBody>
      </p:sp>
      <p:sp>
        <p:nvSpPr>
          <p:cNvPr id="518213" name="AutoShape 69"/>
          <p:cNvSpPr>
            <a:spLocks noChangeArrowheads="1"/>
          </p:cNvSpPr>
          <p:nvPr/>
        </p:nvSpPr>
        <p:spPr bwMode="auto">
          <a:xfrm>
            <a:off x="3708400" y="2727325"/>
            <a:ext cx="576263" cy="215900"/>
          </a:xfrm>
          <a:prstGeom prst="rightArrow">
            <a:avLst>
              <a:gd name="adj1" fmla="val 50000"/>
              <a:gd name="adj2" fmla="val 66728"/>
            </a:avLst>
          </a:prstGeom>
          <a:solidFill>
            <a:schemeClr val="accent1"/>
          </a:solidFill>
          <a:ln w="9525">
            <a:solidFill>
              <a:schemeClr val="tx2"/>
            </a:solidFill>
            <a:miter lim="800000"/>
          </a:ln>
          <a:effectLst/>
        </p:spPr>
        <p:txBody>
          <a:bodyPr wrap="none" anchor="ctr"/>
          <a:lstStyle/>
          <a:p>
            <a:endParaRPr lang="zh-CN" altLang="en-US"/>
          </a:p>
        </p:txBody>
      </p:sp>
      <p:grpSp>
        <p:nvGrpSpPr>
          <p:cNvPr id="5" name="Group 70"/>
          <p:cNvGrpSpPr/>
          <p:nvPr/>
        </p:nvGrpSpPr>
        <p:grpSpPr bwMode="auto">
          <a:xfrm>
            <a:off x="4146550" y="2997200"/>
            <a:ext cx="4727575" cy="2859088"/>
            <a:chOff x="2612" y="1888"/>
            <a:chExt cx="2978" cy="1801"/>
          </a:xfrm>
        </p:grpSpPr>
        <p:sp>
          <p:nvSpPr>
            <p:cNvPr id="518215" name="Line 71"/>
            <p:cNvSpPr>
              <a:spLocks noChangeShapeType="1"/>
            </p:cNvSpPr>
            <p:nvPr/>
          </p:nvSpPr>
          <p:spPr bwMode="auto">
            <a:xfrm>
              <a:off x="2612" y="1888"/>
              <a:ext cx="1134" cy="0"/>
            </a:xfrm>
            <a:prstGeom prst="line">
              <a:avLst/>
            </a:prstGeom>
            <a:noFill/>
            <a:ln w="76200">
              <a:solidFill>
                <a:schemeClr val="hlink"/>
              </a:solidFill>
              <a:round/>
            </a:ln>
            <a:effectLst/>
          </p:spPr>
          <p:txBody>
            <a:bodyPr/>
            <a:lstStyle/>
            <a:p>
              <a:endParaRPr lang="zh-CN" altLang="en-US"/>
            </a:p>
          </p:txBody>
        </p:sp>
        <p:sp>
          <p:nvSpPr>
            <p:cNvPr id="518216" name="Line 72"/>
            <p:cNvSpPr>
              <a:spLocks noChangeShapeType="1"/>
            </p:cNvSpPr>
            <p:nvPr/>
          </p:nvSpPr>
          <p:spPr bwMode="auto">
            <a:xfrm flipV="1">
              <a:off x="4162" y="3689"/>
              <a:ext cx="1428" cy="0"/>
            </a:xfrm>
            <a:prstGeom prst="line">
              <a:avLst/>
            </a:prstGeom>
            <a:noFill/>
            <a:ln w="76200">
              <a:solidFill>
                <a:schemeClr val="hlink"/>
              </a:solidFill>
              <a:round/>
            </a:ln>
            <a:effectLst/>
          </p:spPr>
          <p:txBody>
            <a:bodyPr/>
            <a:lstStyle/>
            <a:p>
              <a:endParaRPr lang="zh-CN" altLang="en-US"/>
            </a:p>
          </p:txBody>
        </p:sp>
      </p:grpSp>
      <p:grpSp>
        <p:nvGrpSpPr>
          <p:cNvPr id="6" name="Group 73"/>
          <p:cNvGrpSpPr/>
          <p:nvPr/>
        </p:nvGrpSpPr>
        <p:grpSpPr bwMode="auto">
          <a:xfrm>
            <a:off x="5221288" y="2997200"/>
            <a:ext cx="2590800" cy="2447925"/>
            <a:chOff x="3289" y="1888"/>
            <a:chExt cx="1632" cy="1542"/>
          </a:xfrm>
        </p:grpSpPr>
        <p:sp>
          <p:nvSpPr>
            <p:cNvPr id="518218" name="Line 74"/>
            <p:cNvSpPr>
              <a:spLocks noChangeShapeType="1"/>
            </p:cNvSpPr>
            <p:nvPr/>
          </p:nvSpPr>
          <p:spPr bwMode="auto">
            <a:xfrm>
              <a:off x="3289" y="1888"/>
              <a:ext cx="1632" cy="1542"/>
            </a:xfrm>
            <a:prstGeom prst="line">
              <a:avLst/>
            </a:prstGeom>
            <a:noFill/>
            <a:ln w="76200">
              <a:solidFill>
                <a:srgbClr val="333399"/>
              </a:solidFill>
              <a:round/>
              <a:headEnd type="triangle" w="med" len="lg"/>
              <a:tailEnd type="triangle" w="med" len="lg"/>
            </a:ln>
            <a:effectLst/>
          </p:spPr>
          <p:txBody>
            <a:bodyPr/>
            <a:lstStyle/>
            <a:p>
              <a:endParaRPr lang="zh-CN" altLang="en-US"/>
            </a:p>
          </p:txBody>
        </p:sp>
        <p:sp>
          <p:nvSpPr>
            <p:cNvPr id="518219" name="Text Box 75"/>
            <p:cNvSpPr txBox="1">
              <a:spLocks noChangeArrowheads="1"/>
            </p:cNvSpPr>
            <p:nvPr/>
          </p:nvSpPr>
          <p:spPr bwMode="auto">
            <a:xfrm>
              <a:off x="3619" y="2421"/>
              <a:ext cx="985" cy="528"/>
            </a:xfrm>
            <a:prstGeom prst="rect">
              <a:avLst/>
            </a:prstGeom>
            <a:solidFill>
              <a:srgbClr val="CCECFF"/>
            </a:solidFill>
            <a:ln w="76200" cmpd="tri">
              <a:solidFill>
                <a:srgbClr val="333399"/>
              </a:solidFill>
              <a:miter lim="800000"/>
            </a:ln>
            <a:effectLst/>
          </p:spPr>
          <p:txBody>
            <a:bodyPr wrap="none">
              <a:spAutoFit/>
            </a:bodyPr>
            <a:lstStyle/>
            <a:p>
              <a:r>
                <a:rPr lang="zh-CN" altLang="en-US" sz="4400">
                  <a:solidFill>
                    <a:schemeClr val="tx2"/>
                  </a:solidFill>
                </a:rPr>
                <a:t>一致</a:t>
              </a:r>
              <a:r>
                <a:rPr lang="en-US" altLang="zh-CN" sz="4400">
                  <a:solidFill>
                    <a:schemeClr val="tx2"/>
                  </a:solidFill>
                </a:rPr>
                <a:t>!</a:t>
              </a:r>
              <a:endParaRPr lang="en-US" altLang="zh-CN" sz="4400">
                <a:solidFill>
                  <a:schemeClr val="tx2"/>
                </a:solidFill>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21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518213"/>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2" nodeType="clickEffect">
                                  <p:stCondLst>
                                    <p:cond delay="0"/>
                                  </p:stCondLst>
                                  <p:childTnLst>
                                    <p:set>
                                      <p:cBhvr>
                                        <p:cTn id="13" dur="1" fill="hold">
                                          <p:stCondLst>
                                            <p:cond delay="0"/>
                                          </p:stCondLst>
                                        </p:cTn>
                                        <p:tgtEl>
                                          <p:spTgt spid="5182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nodeType="clickEffect">
                                  <p:stCondLst>
                                    <p:cond delay="0"/>
                                  </p:stCondLst>
                                  <p:childTnLst>
                                    <p:anim calcmode="discrete" valueType="str">
                                      <p:cBhvr>
                                        <p:cTn id="21" dur="1000" fill="hold"/>
                                        <p:tgtEl>
                                          <p:spTgt spid="4"/>
                                        </p:tgtEl>
                                        <p:attrNameLst>
                                          <p:attrName>style.visibility</p:attrName>
                                        </p:attrNameLst>
                                      </p:cBhvr>
                                      <p:tavLst>
                                        <p:tav tm="0">
                                          <p:val>
                                            <p:strVal val="hidden"/>
                                          </p:val>
                                        </p:tav>
                                        <p:tav tm="50000">
                                          <p:val>
                                            <p:strVal val="visible"/>
                                          </p:val>
                                        </p:tav>
                                      </p:tavLst>
                                    </p:anim>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518207"/>
                                        </p:tgtEl>
                                        <p:attrNameLst>
                                          <p:attrName>style.visibility</p:attrName>
                                        </p:attrNameLst>
                                      </p:cBhvr>
                                      <p:to>
                                        <p:strVal val="visible"/>
                                      </p:to>
                                    </p:set>
                                    <p:animEffect transition="in" filter="wipe(up)">
                                      <p:cBhvr>
                                        <p:cTn id="25" dur="5000"/>
                                        <p:tgtEl>
                                          <p:spTgt spid="51820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par>
                          <p:cTn id="30" fill="hold">
                            <p:stCondLst>
                              <p:cond delay="0"/>
                            </p:stCondLst>
                            <p:childTnLst>
                              <p:par>
                                <p:cTn id="31" presetID="35" presetClass="emph" presetSubtype="0" repeatCount="3000" fill="hold" nodeType="afterEffect">
                                  <p:stCondLst>
                                    <p:cond delay="500"/>
                                  </p:stCondLst>
                                  <p:childTnLst>
                                    <p:anim calcmode="discrete" valueType="str">
                                      <p:cBhvr>
                                        <p:cTn id="32"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207" grpId="0" animBg="1"/>
      <p:bldP spid="518213" grpId="0" animBg="1"/>
      <p:bldP spid="518213" grpId="1" animBg="1"/>
      <p:bldP spid="518213"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7CF684B3-5775-4F3E-915F-FD5CB879DDA7}" type="slidenum">
              <a:rPr lang="en-US" altLang="zh-CN"/>
            </a:fld>
            <a:endParaRPr lang="en-US" altLang="zh-CN"/>
          </a:p>
        </p:txBody>
      </p:sp>
      <p:sp>
        <p:nvSpPr>
          <p:cNvPr id="523266" name="Rectangle 2"/>
          <p:cNvSpPr>
            <a:spLocks noChangeArrowheads="1"/>
          </p:cNvSpPr>
          <p:nvPr/>
        </p:nvSpPr>
        <p:spPr bwMode="auto">
          <a:xfrm>
            <a:off x="827088" y="2565400"/>
            <a:ext cx="8029575" cy="733425"/>
          </a:xfrm>
          <a:prstGeom prst="rect">
            <a:avLst/>
          </a:prstGeom>
          <a:solidFill>
            <a:srgbClr val="FFFF99"/>
          </a:solidFill>
          <a:ln w="9525">
            <a:solidFill>
              <a:srgbClr val="333399"/>
            </a:solidFill>
            <a:miter lim="800000"/>
          </a:ln>
          <a:effectLst>
            <a:outerShdw dist="35921" dir="2700000" algn="ctr" rotWithShape="0">
              <a:schemeClr val="bg2"/>
            </a:outerShdw>
          </a:effectLst>
        </p:spPr>
        <p:txBody>
          <a:bodyPr wrap="none" anchor="ctr"/>
          <a:lstStyle/>
          <a:p>
            <a:endParaRPr lang="zh-CN" altLang="en-US"/>
          </a:p>
        </p:txBody>
      </p:sp>
      <p:sp>
        <p:nvSpPr>
          <p:cNvPr id="523267" name="Rectangle 3"/>
          <p:cNvSpPr>
            <a:spLocks noGrp="1" noChangeArrowheads="1"/>
          </p:cNvSpPr>
          <p:nvPr>
            <p:ph type="body" idx="1"/>
          </p:nvPr>
        </p:nvSpPr>
        <p:spPr>
          <a:xfrm>
            <a:off x="539750" y="2051050"/>
            <a:ext cx="8280400" cy="4257675"/>
          </a:xfrm>
        </p:spPr>
        <p:txBody>
          <a:bodyPr/>
          <a:lstStyle/>
          <a:p>
            <a:pPr algn="just"/>
            <a:r>
              <a:rPr lang="zh-CN" altLang="en-US" sz="2800"/>
              <a:t>无分类的两级编址的记法是： </a:t>
            </a:r>
            <a:endParaRPr lang="zh-CN" altLang="en-US" sz="2800"/>
          </a:p>
          <a:p>
            <a:pPr algn="r">
              <a:spcBef>
                <a:spcPct val="50000"/>
              </a:spcBef>
              <a:spcAft>
                <a:spcPct val="40000"/>
              </a:spcAft>
              <a:buFont typeface="Wingdings" panose="05000000000000000000" pitchFamily="2" charset="2"/>
              <a:buNone/>
            </a:pPr>
            <a:r>
              <a:rPr lang="en-US" altLang="zh-CN" sz="2800"/>
              <a:t>IP</a:t>
            </a:r>
            <a:r>
              <a:rPr lang="zh-CN" altLang="en-US" sz="2800"/>
              <a:t>地址 </a:t>
            </a:r>
            <a:r>
              <a:rPr lang="en-US" altLang="zh-CN" sz="2800"/>
              <a:t>::= {&lt;</a:t>
            </a:r>
            <a:r>
              <a:rPr lang="zh-CN" altLang="en-US" sz="2800"/>
              <a:t>网络前缀</a:t>
            </a:r>
            <a:r>
              <a:rPr lang="en-US" altLang="zh-CN" sz="2800"/>
              <a:t>&gt;, &lt;</a:t>
            </a:r>
            <a:r>
              <a:rPr lang="zh-CN" altLang="en-US" sz="2800"/>
              <a:t>主机号</a:t>
            </a:r>
            <a:r>
              <a:rPr lang="en-US" altLang="zh-CN" sz="2800"/>
              <a:t>&gt;}           (4-3) </a:t>
            </a:r>
            <a:endParaRPr lang="en-US" altLang="zh-CN" sz="2800"/>
          </a:p>
          <a:p>
            <a:pPr algn="just"/>
            <a:r>
              <a:rPr lang="en-US" altLang="zh-CN" sz="2800"/>
              <a:t>CIDR </a:t>
            </a:r>
            <a:r>
              <a:rPr lang="zh-CN" altLang="en-US" sz="2800"/>
              <a:t>还使用“</a:t>
            </a:r>
            <a:r>
              <a:rPr lang="zh-CN" altLang="en-US" sz="2800">
                <a:solidFill>
                  <a:schemeClr val="hlink"/>
                </a:solidFill>
              </a:rPr>
              <a:t>斜线记法</a:t>
            </a:r>
            <a:r>
              <a:rPr lang="zh-CN" altLang="en-US" sz="2800"/>
              <a:t>”</a:t>
            </a:r>
            <a:r>
              <a:rPr lang="en-US" altLang="zh-CN" sz="2800"/>
              <a:t>(slash notation)</a:t>
            </a:r>
            <a:r>
              <a:rPr lang="zh-CN" altLang="en-US" sz="2800"/>
              <a:t>，它又称为</a:t>
            </a:r>
            <a:r>
              <a:rPr lang="en-US" altLang="zh-CN" sz="2800">
                <a:solidFill>
                  <a:schemeClr val="hlink"/>
                </a:solidFill>
              </a:rPr>
              <a:t>CIDR</a:t>
            </a:r>
            <a:r>
              <a:rPr lang="zh-CN" altLang="en-US" sz="2800">
                <a:solidFill>
                  <a:schemeClr val="hlink"/>
                </a:solidFill>
              </a:rPr>
              <a:t>记法</a:t>
            </a:r>
            <a:r>
              <a:rPr lang="zh-CN" altLang="en-US" sz="2800"/>
              <a:t>，即在 </a:t>
            </a:r>
            <a:r>
              <a:rPr lang="en-US" altLang="zh-CN" sz="2800"/>
              <a:t>IP </a:t>
            </a:r>
            <a:r>
              <a:rPr lang="zh-CN" altLang="en-US" sz="2800"/>
              <a:t>地址面加上一个斜线“</a:t>
            </a:r>
            <a:r>
              <a:rPr lang="en-US" altLang="zh-CN" sz="2800"/>
              <a:t>/”</a:t>
            </a:r>
            <a:r>
              <a:rPr lang="zh-CN" altLang="en-US" sz="2800"/>
              <a:t>，然后写上网络前缀所占的位数（这个数值对应于三级编址中子网掩码中 </a:t>
            </a:r>
            <a:r>
              <a:rPr lang="en-US" altLang="zh-CN" sz="2800"/>
              <a:t>1 </a:t>
            </a:r>
            <a:r>
              <a:rPr lang="zh-CN" altLang="en-US" sz="2800"/>
              <a:t>的个数）。</a:t>
            </a:r>
            <a:endParaRPr lang="zh-CN" altLang="en-US" sz="2800"/>
          </a:p>
          <a:p>
            <a:pPr algn="just"/>
            <a:r>
              <a:rPr lang="en-US" altLang="zh-CN" sz="2800"/>
              <a:t>CIDR </a:t>
            </a:r>
            <a:r>
              <a:rPr lang="zh-CN" altLang="en-US" sz="2800"/>
              <a:t>把网络前缀都相同的连续的 </a:t>
            </a:r>
            <a:r>
              <a:rPr lang="en-US" altLang="zh-CN" sz="2800"/>
              <a:t>IP </a:t>
            </a:r>
            <a:r>
              <a:rPr lang="zh-CN" altLang="en-US" sz="2800"/>
              <a:t>地址组成“</a:t>
            </a:r>
            <a:r>
              <a:rPr lang="en-US" altLang="zh-CN" sz="2800">
                <a:solidFill>
                  <a:schemeClr val="hlink"/>
                </a:solidFill>
              </a:rPr>
              <a:t>CIDR </a:t>
            </a:r>
            <a:r>
              <a:rPr lang="zh-CN" altLang="en-US" sz="2800">
                <a:solidFill>
                  <a:schemeClr val="hlink"/>
                </a:solidFill>
              </a:rPr>
              <a:t>地址块</a:t>
            </a:r>
            <a:r>
              <a:rPr lang="zh-CN" altLang="en-US" sz="2800"/>
              <a:t>”。</a:t>
            </a:r>
            <a:r>
              <a:rPr lang="zh-CN" altLang="en-US"/>
              <a:t>  </a:t>
            </a:r>
            <a:endParaRPr lang="zh-CN" altLang="en-US"/>
          </a:p>
        </p:txBody>
      </p:sp>
      <p:sp>
        <p:nvSpPr>
          <p:cNvPr id="523268" name="Rectangle 4"/>
          <p:cNvSpPr>
            <a:spLocks noGrp="1" noChangeArrowheads="1"/>
          </p:cNvSpPr>
          <p:nvPr>
            <p:ph type="title"/>
          </p:nvPr>
        </p:nvSpPr>
        <p:spPr>
          <a:xfrm>
            <a:off x="919163" y="214313"/>
            <a:ext cx="8116887" cy="1462087"/>
          </a:xfrm>
        </p:spPr>
        <p:txBody>
          <a:bodyPr/>
          <a:lstStyle/>
          <a:p>
            <a:pPr algn="ctr"/>
            <a:r>
              <a:rPr lang="zh-CN" altLang="en-US">
                <a:solidFill>
                  <a:schemeClr val="hlink"/>
                </a:solidFill>
              </a:rPr>
              <a:t>无分类</a:t>
            </a:r>
            <a:r>
              <a:rPr lang="zh-CN" altLang="en-US"/>
              <a:t>的两级编址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3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3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1100138" y="223838"/>
            <a:ext cx="7793037" cy="588962"/>
          </a:xfrm>
        </p:spPr>
        <p:txBody>
          <a:bodyPr>
            <a:normAutofit fontScale="90000"/>
          </a:bodyPr>
          <a:lstStyle/>
          <a:p>
            <a:pPr algn="ctr"/>
            <a:r>
              <a:rPr lang="en-US" altLang="zh-CN" sz="3200"/>
              <a:t>128.14.32.0/20 </a:t>
            </a:r>
            <a:r>
              <a:rPr lang="zh-CN" altLang="en-US" sz="3200"/>
              <a:t>表示的地址（</a:t>
            </a:r>
            <a:r>
              <a:rPr lang="en-US" altLang="zh-CN" sz="3200"/>
              <a:t>2</a:t>
            </a:r>
            <a:r>
              <a:rPr lang="en-US" altLang="zh-CN" sz="3200" baseline="30000"/>
              <a:t>12 </a:t>
            </a:r>
            <a:r>
              <a:rPr lang="zh-CN" altLang="en-US" sz="3200"/>
              <a:t>个地址）</a:t>
            </a:r>
            <a:endParaRPr lang="zh-CN" altLang="en-US" sz="3200"/>
          </a:p>
        </p:txBody>
      </p:sp>
      <p:sp>
        <p:nvSpPr>
          <p:cNvPr id="525315" name="Text Box 3"/>
          <p:cNvSpPr txBox="1">
            <a:spLocks noChangeArrowheads="1"/>
          </p:cNvSpPr>
          <p:nvPr/>
        </p:nvSpPr>
        <p:spPr bwMode="auto">
          <a:xfrm>
            <a:off x="2051050" y="876300"/>
            <a:ext cx="6985000" cy="5653088"/>
          </a:xfrm>
          <a:prstGeom prst="rect">
            <a:avLst/>
          </a:prstGeom>
          <a:solidFill>
            <a:srgbClr val="CCECFF"/>
          </a:solidFill>
          <a:ln w="9525">
            <a:solidFill>
              <a:schemeClr val="tx2"/>
            </a:solidFill>
            <a:miter lim="800000"/>
          </a:ln>
          <a:effectLst/>
        </p:spPr>
        <p:txBody>
          <a:bodyPr>
            <a:spAutoFit/>
          </a:bodyPr>
          <a:lstStyle/>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0000 00000000</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0000 00000001</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0000 00000010</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0000 00000011</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0000 00000100</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0000 00000101</a:t>
            </a:r>
            <a:endParaRPr lang="en-US" altLang="zh-CN">
              <a:solidFill>
                <a:srgbClr val="333399"/>
              </a:solidFill>
              <a:latin typeface="Arial" panose="020B0604020202020204" pitchFamily="34" charset="0"/>
              <a:ea typeface="宋体" panose="02010600030101010101" pitchFamily="2" charset="-122"/>
            </a:endParaRPr>
          </a:p>
          <a:p>
            <a:endParaRPr lang="en-US" altLang="zh-CN">
              <a:solidFill>
                <a:srgbClr val="333399"/>
              </a:solidFill>
              <a:latin typeface="Arial" panose="020B0604020202020204" pitchFamily="34" charset="0"/>
              <a:ea typeface="宋体" panose="02010600030101010101" pitchFamily="2" charset="-122"/>
            </a:endParaRPr>
          </a:p>
          <a:p>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1111 11111011</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1111 11111100</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1111 11111101</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1111 11111110</a:t>
            </a:r>
            <a:endParaRPr lang="en-US" altLang="zh-CN">
              <a:solidFill>
                <a:srgbClr val="333399"/>
              </a:solidFill>
              <a:latin typeface="Arial" panose="020B0604020202020204" pitchFamily="34" charset="0"/>
              <a:ea typeface="宋体" panose="02010600030101010101" pitchFamily="2" charset="-122"/>
            </a:endParaRPr>
          </a:p>
          <a:p>
            <a:r>
              <a:rPr lang="en-US" altLang="zh-CN">
                <a:solidFill>
                  <a:schemeClr val="hlink"/>
                </a:solidFill>
                <a:latin typeface="Arial" panose="020B0604020202020204" pitchFamily="34" charset="0"/>
                <a:ea typeface="宋体" panose="02010600030101010101" pitchFamily="2" charset="-122"/>
              </a:rPr>
              <a:t>10000000 00001110</a:t>
            </a:r>
            <a:r>
              <a:rPr lang="en-US" altLang="zh-CN">
                <a:solidFill>
                  <a:srgbClr val="333399"/>
                </a:solidFill>
                <a:latin typeface="Arial" panose="020B0604020202020204" pitchFamily="34" charset="0"/>
                <a:ea typeface="宋体" panose="02010600030101010101" pitchFamily="2" charset="-122"/>
              </a:rPr>
              <a:t> </a:t>
            </a:r>
            <a:r>
              <a:rPr lang="en-US" altLang="zh-CN">
                <a:solidFill>
                  <a:schemeClr val="hlink"/>
                </a:solidFill>
                <a:latin typeface="Arial" panose="020B0604020202020204" pitchFamily="34" charset="0"/>
                <a:ea typeface="宋体" panose="02010600030101010101" pitchFamily="2" charset="-122"/>
              </a:rPr>
              <a:t>0010</a:t>
            </a:r>
            <a:r>
              <a:rPr lang="en-US" altLang="zh-CN">
                <a:solidFill>
                  <a:srgbClr val="333399"/>
                </a:solidFill>
                <a:latin typeface="Arial" panose="020B0604020202020204" pitchFamily="34" charset="0"/>
                <a:ea typeface="宋体" panose="02010600030101010101" pitchFamily="2" charset="-122"/>
              </a:rPr>
              <a:t>1111 11111111</a:t>
            </a:r>
            <a:endParaRPr lang="en-US" altLang="zh-CN">
              <a:solidFill>
                <a:srgbClr val="333399"/>
              </a:solidFill>
              <a:latin typeface="Arial" panose="020B0604020202020204" pitchFamily="34" charset="0"/>
              <a:ea typeface="宋体" panose="02010600030101010101" pitchFamily="2" charset="-122"/>
            </a:endParaRPr>
          </a:p>
        </p:txBody>
      </p:sp>
      <p:sp>
        <p:nvSpPr>
          <p:cNvPr id="525316" name="Text Box 4"/>
          <p:cNvSpPr txBox="1">
            <a:spLocks noChangeArrowheads="1"/>
          </p:cNvSpPr>
          <p:nvPr/>
        </p:nvSpPr>
        <p:spPr bwMode="auto">
          <a:xfrm>
            <a:off x="6804025" y="3162300"/>
            <a:ext cx="869950" cy="914400"/>
          </a:xfrm>
          <a:prstGeom prst="rect">
            <a:avLst/>
          </a:prstGeom>
          <a:noFill/>
          <a:ln w="9525">
            <a:noFill/>
            <a:miter lim="800000"/>
          </a:ln>
          <a:effectLst/>
        </p:spPr>
        <p:txBody>
          <a:bodyPr wrap="none">
            <a:spAutoFit/>
          </a:bodyPr>
          <a:lstStyle/>
          <a:p>
            <a:r>
              <a:rPr lang="en-US" altLang="zh-CN" sz="5400" b="1">
                <a:solidFill>
                  <a:srgbClr val="333399"/>
                </a:solidFill>
                <a:ea typeface="宋体" panose="02010600030101010101" pitchFamily="2" charset="-122"/>
                <a:sym typeface="Symbol" panose="05050102010706020507" pitchFamily="18" charset="2"/>
              </a:rPr>
              <a:t></a:t>
            </a:r>
            <a:endParaRPr lang="en-US" altLang="zh-CN" sz="5400" b="1">
              <a:solidFill>
                <a:srgbClr val="333399"/>
              </a:solidFill>
              <a:ea typeface="宋体" panose="02010600030101010101" pitchFamily="2" charset="-122"/>
              <a:sym typeface="Symbol" panose="05050102010706020507" pitchFamily="18" charset="2"/>
            </a:endParaRPr>
          </a:p>
        </p:txBody>
      </p:sp>
      <p:sp>
        <p:nvSpPr>
          <p:cNvPr id="525317" name="Text Box 5"/>
          <p:cNvSpPr txBox="1">
            <a:spLocks noChangeArrowheads="1"/>
          </p:cNvSpPr>
          <p:nvPr/>
        </p:nvSpPr>
        <p:spPr bwMode="auto">
          <a:xfrm>
            <a:off x="3708400" y="3162300"/>
            <a:ext cx="869950" cy="914400"/>
          </a:xfrm>
          <a:prstGeom prst="rect">
            <a:avLst/>
          </a:prstGeom>
          <a:noFill/>
          <a:ln w="9525">
            <a:noFill/>
            <a:miter lim="800000"/>
          </a:ln>
          <a:effectLst/>
        </p:spPr>
        <p:txBody>
          <a:bodyPr wrap="none">
            <a:spAutoFit/>
          </a:bodyPr>
          <a:lstStyle/>
          <a:p>
            <a:r>
              <a:rPr lang="en-US" altLang="zh-CN" sz="5400" b="1">
                <a:solidFill>
                  <a:schemeClr val="hlink"/>
                </a:solidFill>
                <a:ea typeface="宋体" panose="02010600030101010101" pitchFamily="2" charset="-122"/>
                <a:sym typeface="Symbol" panose="05050102010706020507" pitchFamily="18" charset="2"/>
              </a:rPr>
              <a:t></a:t>
            </a:r>
            <a:endParaRPr lang="en-US" altLang="zh-CN" sz="5400" b="1">
              <a:solidFill>
                <a:schemeClr val="hlink"/>
              </a:solidFill>
              <a:ea typeface="宋体" panose="02010600030101010101" pitchFamily="2" charset="-122"/>
              <a:sym typeface="Symbol" panose="05050102010706020507" pitchFamily="18" charset="2"/>
            </a:endParaRPr>
          </a:p>
        </p:txBody>
      </p:sp>
      <p:sp>
        <p:nvSpPr>
          <p:cNvPr id="525318" name="Rectangle 6"/>
          <p:cNvSpPr>
            <a:spLocks noChangeArrowheads="1"/>
          </p:cNvSpPr>
          <p:nvPr/>
        </p:nvSpPr>
        <p:spPr bwMode="auto">
          <a:xfrm>
            <a:off x="2124075" y="908050"/>
            <a:ext cx="4195763" cy="5616575"/>
          </a:xfrm>
          <a:prstGeom prst="rect">
            <a:avLst/>
          </a:prstGeom>
          <a:noFill/>
          <a:ln w="28575">
            <a:solidFill>
              <a:schemeClr val="hlink"/>
            </a:solidFill>
            <a:miter lim="800000"/>
          </a:ln>
          <a:effectLst/>
        </p:spPr>
        <p:txBody>
          <a:bodyPr wrap="none" anchor="ctr"/>
          <a:lstStyle/>
          <a:p>
            <a:endParaRPr lang="zh-CN" altLang="en-US"/>
          </a:p>
        </p:txBody>
      </p:sp>
      <p:sp>
        <p:nvSpPr>
          <p:cNvPr id="525319" name="Text Box 7"/>
          <p:cNvSpPr txBox="1">
            <a:spLocks noChangeArrowheads="1"/>
          </p:cNvSpPr>
          <p:nvPr/>
        </p:nvSpPr>
        <p:spPr bwMode="auto">
          <a:xfrm>
            <a:off x="174625" y="2652713"/>
            <a:ext cx="1616075" cy="2063750"/>
          </a:xfrm>
          <a:prstGeom prst="rect">
            <a:avLst/>
          </a:prstGeom>
          <a:noFill/>
          <a:ln w="9525">
            <a:solidFill>
              <a:srgbClr val="333399"/>
            </a:solidFill>
            <a:miter lim="800000"/>
          </a:ln>
          <a:effectLst/>
        </p:spPr>
        <p:txBody>
          <a:bodyPr wrap="none">
            <a:spAutoFit/>
          </a:bodyPr>
          <a:lstStyle/>
          <a:p>
            <a:pPr algn="ctr">
              <a:lnSpc>
                <a:spcPct val="115000"/>
              </a:lnSpc>
            </a:pPr>
            <a:r>
              <a:rPr lang="zh-CN" altLang="en-US">
                <a:solidFill>
                  <a:srgbClr val="333399"/>
                </a:solidFill>
                <a:latin typeface="Arial" panose="020B0604020202020204" pitchFamily="34" charset="0"/>
              </a:rPr>
              <a:t>所有地址</a:t>
            </a:r>
            <a:endParaRPr lang="zh-CN" altLang="en-US">
              <a:solidFill>
                <a:srgbClr val="333399"/>
              </a:solidFill>
              <a:latin typeface="Arial" panose="020B0604020202020204" pitchFamily="34" charset="0"/>
            </a:endParaRPr>
          </a:p>
          <a:p>
            <a:pPr algn="ctr">
              <a:lnSpc>
                <a:spcPct val="115000"/>
              </a:lnSpc>
            </a:pPr>
            <a:r>
              <a:rPr lang="zh-CN" altLang="en-US">
                <a:solidFill>
                  <a:srgbClr val="333399"/>
                </a:solidFill>
                <a:latin typeface="Arial" panose="020B0604020202020204" pitchFamily="34" charset="0"/>
              </a:rPr>
              <a:t>的 </a:t>
            </a:r>
            <a:r>
              <a:rPr lang="en-US" altLang="zh-CN">
                <a:solidFill>
                  <a:srgbClr val="333399"/>
                </a:solidFill>
                <a:latin typeface="Arial" panose="020B0604020202020204" pitchFamily="34" charset="0"/>
              </a:rPr>
              <a:t>20 </a:t>
            </a:r>
            <a:r>
              <a:rPr lang="zh-CN" altLang="en-US">
                <a:solidFill>
                  <a:srgbClr val="333399"/>
                </a:solidFill>
                <a:latin typeface="Arial" panose="020B0604020202020204" pitchFamily="34" charset="0"/>
              </a:rPr>
              <a:t>位</a:t>
            </a:r>
            <a:endParaRPr lang="zh-CN" altLang="en-US">
              <a:solidFill>
                <a:srgbClr val="333399"/>
              </a:solidFill>
              <a:latin typeface="Arial" panose="020B0604020202020204" pitchFamily="34" charset="0"/>
            </a:endParaRPr>
          </a:p>
          <a:p>
            <a:pPr algn="ctr">
              <a:lnSpc>
                <a:spcPct val="115000"/>
              </a:lnSpc>
            </a:pPr>
            <a:r>
              <a:rPr lang="zh-CN" altLang="en-US">
                <a:solidFill>
                  <a:srgbClr val="333399"/>
                </a:solidFill>
                <a:latin typeface="Arial" panose="020B0604020202020204" pitchFamily="34" charset="0"/>
              </a:rPr>
              <a:t>前缀都是</a:t>
            </a:r>
            <a:endParaRPr lang="zh-CN" altLang="en-US">
              <a:solidFill>
                <a:srgbClr val="333399"/>
              </a:solidFill>
              <a:latin typeface="Arial" panose="020B0604020202020204" pitchFamily="34" charset="0"/>
            </a:endParaRPr>
          </a:p>
          <a:p>
            <a:pPr algn="ctr">
              <a:lnSpc>
                <a:spcPct val="115000"/>
              </a:lnSpc>
            </a:pPr>
            <a:r>
              <a:rPr lang="zh-CN" altLang="en-US">
                <a:solidFill>
                  <a:srgbClr val="333399"/>
                </a:solidFill>
                <a:latin typeface="Arial" panose="020B0604020202020204" pitchFamily="34" charset="0"/>
              </a:rPr>
              <a:t>一样的</a:t>
            </a:r>
            <a:endParaRPr lang="zh-CN" altLang="en-US">
              <a:solidFill>
                <a:srgbClr val="333399"/>
              </a:solidFill>
              <a:latin typeface="Arial" panose="020B0604020202020204" pitchFamily="34" charset="0"/>
            </a:endParaRPr>
          </a:p>
        </p:txBody>
      </p:sp>
      <p:grpSp>
        <p:nvGrpSpPr>
          <p:cNvPr id="2" name="Group 8"/>
          <p:cNvGrpSpPr/>
          <p:nvPr/>
        </p:nvGrpSpPr>
        <p:grpSpPr bwMode="auto">
          <a:xfrm>
            <a:off x="0" y="855663"/>
            <a:ext cx="2206625" cy="519112"/>
            <a:chOff x="0" y="539"/>
            <a:chExt cx="1390" cy="327"/>
          </a:xfrm>
        </p:grpSpPr>
        <p:sp>
          <p:nvSpPr>
            <p:cNvPr id="525321" name="Text Box 9"/>
            <p:cNvSpPr txBox="1">
              <a:spLocks noChangeArrowheads="1"/>
            </p:cNvSpPr>
            <p:nvPr/>
          </p:nvSpPr>
          <p:spPr bwMode="auto">
            <a:xfrm>
              <a:off x="0" y="539"/>
              <a:ext cx="1012" cy="327"/>
            </a:xfrm>
            <a:prstGeom prst="rect">
              <a:avLst/>
            </a:prstGeom>
            <a:noFill/>
            <a:ln w="9525">
              <a:noFill/>
              <a:miter lim="800000"/>
            </a:ln>
            <a:effectLst/>
          </p:spPr>
          <p:txBody>
            <a:bodyPr wrap="none">
              <a:spAutoFit/>
            </a:bodyPr>
            <a:lstStyle/>
            <a:p>
              <a:r>
                <a:rPr lang="zh-CN" altLang="en-US">
                  <a:solidFill>
                    <a:srgbClr val="333399"/>
                  </a:solidFill>
                </a:rPr>
                <a:t>最小地址</a:t>
              </a:r>
              <a:endParaRPr lang="zh-CN" altLang="en-US">
                <a:solidFill>
                  <a:srgbClr val="333399"/>
                </a:solidFill>
              </a:endParaRPr>
            </a:p>
          </p:txBody>
        </p:sp>
        <p:sp>
          <p:nvSpPr>
            <p:cNvPr id="525322" name="AutoShape 10"/>
            <p:cNvSpPr>
              <a:spLocks noChangeArrowheads="1"/>
            </p:cNvSpPr>
            <p:nvPr/>
          </p:nvSpPr>
          <p:spPr bwMode="auto">
            <a:xfrm>
              <a:off x="1010" y="656"/>
              <a:ext cx="380" cy="110"/>
            </a:xfrm>
            <a:prstGeom prst="rightArrow">
              <a:avLst>
                <a:gd name="adj1" fmla="val 50000"/>
                <a:gd name="adj2" fmla="val 86364"/>
              </a:avLst>
            </a:prstGeom>
            <a:solidFill>
              <a:schemeClr val="accent1"/>
            </a:solidFill>
            <a:ln w="9525">
              <a:solidFill>
                <a:schemeClr val="tx1"/>
              </a:solidFill>
              <a:miter lim="800000"/>
            </a:ln>
            <a:effectLst/>
          </p:spPr>
          <p:txBody>
            <a:bodyPr wrap="none" anchor="ctr"/>
            <a:lstStyle/>
            <a:p>
              <a:endParaRPr lang="zh-CN" altLang="en-US"/>
            </a:p>
          </p:txBody>
        </p:sp>
      </p:grpSp>
      <p:grpSp>
        <p:nvGrpSpPr>
          <p:cNvPr id="3" name="Group 11"/>
          <p:cNvGrpSpPr/>
          <p:nvPr/>
        </p:nvGrpSpPr>
        <p:grpSpPr bwMode="auto">
          <a:xfrm>
            <a:off x="12700" y="5986463"/>
            <a:ext cx="2165350" cy="519112"/>
            <a:chOff x="8" y="3771"/>
            <a:chExt cx="1364" cy="327"/>
          </a:xfrm>
        </p:grpSpPr>
        <p:sp>
          <p:nvSpPr>
            <p:cNvPr id="525324" name="Text Box 12"/>
            <p:cNvSpPr txBox="1">
              <a:spLocks noChangeArrowheads="1"/>
            </p:cNvSpPr>
            <p:nvPr/>
          </p:nvSpPr>
          <p:spPr bwMode="auto">
            <a:xfrm>
              <a:off x="8" y="3771"/>
              <a:ext cx="1012" cy="327"/>
            </a:xfrm>
            <a:prstGeom prst="rect">
              <a:avLst/>
            </a:prstGeom>
            <a:noFill/>
            <a:ln w="9525">
              <a:noFill/>
              <a:miter lim="800000"/>
            </a:ln>
            <a:effectLst/>
          </p:spPr>
          <p:txBody>
            <a:bodyPr wrap="none">
              <a:spAutoFit/>
            </a:bodyPr>
            <a:lstStyle/>
            <a:p>
              <a:r>
                <a:rPr lang="zh-CN" altLang="en-US">
                  <a:solidFill>
                    <a:srgbClr val="333399"/>
                  </a:solidFill>
                </a:rPr>
                <a:t>最大地址</a:t>
              </a:r>
              <a:endParaRPr lang="zh-CN" altLang="en-US">
                <a:solidFill>
                  <a:srgbClr val="333399"/>
                </a:solidFill>
              </a:endParaRPr>
            </a:p>
          </p:txBody>
        </p:sp>
        <p:sp>
          <p:nvSpPr>
            <p:cNvPr id="525325" name="AutoShape 13"/>
            <p:cNvSpPr>
              <a:spLocks noChangeArrowheads="1"/>
            </p:cNvSpPr>
            <p:nvPr/>
          </p:nvSpPr>
          <p:spPr bwMode="auto">
            <a:xfrm>
              <a:off x="992" y="3899"/>
              <a:ext cx="380" cy="110"/>
            </a:xfrm>
            <a:prstGeom prst="rightArrow">
              <a:avLst>
                <a:gd name="adj1" fmla="val 50000"/>
                <a:gd name="adj2" fmla="val 86364"/>
              </a:avLst>
            </a:prstGeom>
            <a:solidFill>
              <a:schemeClr val="accent1"/>
            </a:solidFill>
            <a:ln w="9525">
              <a:solidFill>
                <a:schemeClr val="tx1"/>
              </a:solidFill>
              <a:miter lim="800000"/>
            </a:ln>
            <a:effectLst/>
          </p:spPr>
          <p:txBody>
            <a:bodyPr wrap="none" anchor="ctr"/>
            <a:lstStyle/>
            <a:p>
              <a:endParaRPr lang="zh-CN" altLang="en-US"/>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5319"/>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1" nodeType="afterEffect">
                                  <p:stCondLst>
                                    <p:cond delay="500"/>
                                  </p:stCondLst>
                                  <p:childTnLst>
                                    <p:anim calcmode="discrete" valueType="str">
                                      <p:cBhvr>
                                        <p:cTn id="11" dur="1000" fill="hold"/>
                                        <p:tgtEl>
                                          <p:spTgt spid="525318"/>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500"/>
                                  </p:stCondLst>
                                  <p:childTnLst>
                                    <p:anim calcmode="discrete" valueType="str">
                                      <p:cBhvr>
                                        <p:cTn id="13" dur="1000" fill="hold"/>
                                        <p:tgtEl>
                                          <p:spTgt spid="525319"/>
                                        </p:tgtEl>
                                        <p:attrNameLst>
                                          <p:attrName>style.visibility</p:attrName>
                                        </p:attrNameLst>
                                      </p:cBhvr>
                                      <p:tavLst>
                                        <p:tav tm="0">
                                          <p:val>
                                            <p:strVal val="hidden"/>
                                          </p:val>
                                        </p:tav>
                                        <p:tav tm="50000">
                                          <p:val>
                                            <p:strVal val="visible"/>
                                          </p:val>
                                        </p:tav>
                                      </p:tavLst>
                                    </p:anim>
                                  </p:childTnLst>
                                </p:cTn>
                              </p:par>
                            </p:childTnLst>
                          </p:cTn>
                        </p:par>
                        <p:par>
                          <p:cTn id="14" fill="hold">
                            <p:stCondLst>
                              <p:cond delay="1500"/>
                            </p:stCondLst>
                            <p:childTnLst>
                              <p:par>
                                <p:cTn id="15" presetID="1" presetClass="exit" presetSubtype="0" fill="hold" grpId="2" nodeType="afterEffect">
                                  <p:stCondLst>
                                    <p:cond delay="500"/>
                                  </p:stCondLst>
                                  <p:childTnLst>
                                    <p:set>
                                      <p:cBhvr>
                                        <p:cTn id="16" dur="1" fill="hold">
                                          <p:stCondLst>
                                            <p:cond delay="0"/>
                                          </p:stCondLst>
                                        </p:cTn>
                                        <p:tgtEl>
                                          <p:spTgt spid="5253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8" grpId="0" animBg="1"/>
      <p:bldP spid="525318" grpId="1" animBg="1"/>
      <p:bldP spid="525318" grpId="2" animBg="1"/>
      <p:bldP spid="525319" grpId="0" animBg="1"/>
      <p:bldP spid="52531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p:cNvSpPr>
            <a:spLocks noGrp="1"/>
          </p:cNvSpPr>
          <p:nvPr>
            <p:ph type="sldNum" sz="quarter" idx="12"/>
          </p:nvPr>
        </p:nvSpPr>
        <p:spPr/>
        <p:txBody>
          <a:bodyPr/>
          <a:lstStyle/>
          <a:p>
            <a:fld id="{C01DC637-3191-4B4F-B1DD-BA1C2B2F7E9A}" type="slidenum">
              <a:rPr lang="en-US" altLang="zh-CN"/>
            </a:fld>
            <a:endParaRPr lang="en-US" altLang="zh-CN"/>
          </a:p>
        </p:txBody>
      </p:sp>
      <p:sp>
        <p:nvSpPr>
          <p:cNvPr id="57352" name="Rectangle 8"/>
          <p:cNvSpPr>
            <a:spLocks noGrp="1" noChangeArrowheads="1"/>
          </p:cNvSpPr>
          <p:nvPr>
            <p:ph type="title"/>
          </p:nvPr>
        </p:nvSpPr>
        <p:spPr/>
        <p:txBody>
          <a:bodyPr/>
          <a:lstStyle/>
          <a:p>
            <a:pPr algn="ctr"/>
            <a:r>
              <a:rPr lang="zh-CN" altLang="en-US"/>
              <a:t>分组交换的传输单元</a:t>
            </a:r>
            <a:endParaRPr lang="zh-CN" altLang="en-US"/>
          </a:p>
        </p:txBody>
      </p:sp>
      <p:sp>
        <p:nvSpPr>
          <p:cNvPr id="57353" name="Rectangle 9"/>
          <p:cNvSpPr>
            <a:spLocks noGrp="1" noChangeArrowheads="1"/>
          </p:cNvSpPr>
          <p:nvPr>
            <p:ph type="body" idx="1"/>
          </p:nvPr>
        </p:nvSpPr>
        <p:spPr>
          <a:xfrm>
            <a:off x="1116013" y="1916113"/>
            <a:ext cx="7772400" cy="4321175"/>
          </a:xfrm>
        </p:spPr>
        <p:txBody>
          <a:bodyPr/>
          <a:lstStyle/>
          <a:p>
            <a:pPr>
              <a:spcBef>
                <a:spcPct val="10000"/>
              </a:spcBef>
            </a:pPr>
            <a:r>
              <a:rPr lang="zh-CN" altLang="en-US"/>
              <a:t>分组交换网以“</a:t>
            </a:r>
            <a:r>
              <a:rPr lang="zh-CN" altLang="en-US">
                <a:solidFill>
                  <a:schemeClr val="hlink"/>
                </a:solidFill>
              </a:rPr>
              <a:t>分组</a:t>
            </a:r>
            <a:r>
              <a:rPr lang="zh-CN" altLang="en-US"/>
              <a:t>”作为数据传输单元。</a:t>
            </a:r>
            <a:endParaRPr lang="zh-CN" altLang="en-US"/>
          </a:p>
          <a:p>
            <a:pPr>
              <a:spcBef>
                <a:spcPct val="10000"/>
              </a:spcBef>
            </a:pPr>
            <a:r>
              <a:rPr lang="zh-CN" altLang="en-US">
                <a:solidFill>
                  <a:schemeClr val="hlink"/>
                </a:solidFill>
              </a:rPr>
              <a:t>依次</a:t>
            </a:r>
            <a:r>
              <a:rPr lang="zh-CN" altLang="en-US"/>
              <a:t>把各分组发送到接收端（假定接收端在左边）。</a:t>
            </a:r>
            <a:endParaRPr lang="zh-CN" altLang="en-US"/>
          </a:p>
        </p:txBody>
      </p:sp>
      <p:grpSp>
        <p:nvGrpSpPr>
          <p:cNvPr id="2" name="Group 22"/>
          <p:cNvGrpSpPr/>
          <p:nvPr/>
        </p:nvGrpSpPr>
        <p:grpSpPr bwMode="auto">
          <a:xfrm>
            <a:off x="1403350" y="3598863"/>
            <a:ext cx="2305050" cy="993775"/>
            <a:chOff x="884" y="2078"/>
            <a:chExt cx="1452" cy="626"/>
          </a:xfrm>
        </p:grpSpPr>
        <p:sp>
          <p:nvSpPr>
            <p:cNvPr id="57346" name="Rectangle 2"/>
            <p:cNvSpPr>
              <a:spLocks noChangeArrowheads="1"/>
            </p:cNvSpPr>
            <p:nvPr/>
          </p:nvSpPr>
          <p:spPr bwMode="auto">
            <a:xfrm>
              <a:off x="1247" y="2432"/>
              <a:ext cx="1088" cy="272"/>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57354" name="Rectangle 10"/>
            <p:cNvSpPr>
              <a:spLocks noChangeArrowheads="1"/>
            </p:cNvSpPr>
            <p:nvPr/>
          </p:nvSpPr>
          <p:spPr bwMode="auto">
            <a:xfrm>
              <a:off x="884" y="2432"/>
              <a:ext cx="363" cy="272"/>
            </a:xfrm>
            <a:prstGeom prst="rect">
              <a:avLst/>
            </a:prstGeom>
            <a:solidFill>
              <a:schemeClr val="accent2"/>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首部</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3" name="Group 13"/>
            <p:cNvGrpSpPr/>
            <p:nvPr/>
          </p:nvGrpSpPr>
          <p:grpSpPr bwMode="auto">
            <a:xfrm>
              <a:off x="885" y="2078"/>
              <a:ext cx="1451" cy="308"/>
              <a:chOff x="1973" y="2532"/>
              <a:chExt cx="1451" cy="308"/>
            </a:xfrm>
          </p:grpSpPr>
          <p:sp>
            <p:nvSpPr>
              <p:cNvPr id="57358" name="AutoShape 14"/>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p:spPr>
            <p:txBody>
              <a:bodyPr wrap="none" anchor="ctr"/>
              <a:lstStyle/>
              <a:p>
                <a:endParaRPr lang="zh-CN" altLang="en-US"/>
              </a:p>
            </p:txBody>
          </p:sp>
          <p:sp>
            <p:nvSpPr>
              <p:cNvPr id="57359" name="Text Box 15"/>
              <p:cNvSpPr txBox="1">
                <a:spLocks noChangeArrowheads="1"/>
              </p:cNvSpPr>
              <p:nvPr/>
            </p:nvSpPr>
            <p:spPr bwMode="auto">
              <a:xfrm>
                <a:off x="2489" y="2532"/>
                <a:ext cx="560" cy="250"/>
              </a:xfrm>
              <a:prstGeom prst="rect">
                <a:avLst/>
              </a:prstGeom>
              <a:noFill/>
              <a:ln w="9525">
                <a:noFill/>
                <a:miter lim="800000"/>
              </a:ln>
              <a:effectLst/>
            </p:spPr>
            <p:txBody>
              <a:bodyPr wrap="none">
                <a:spAutoFit/>
              </a:bodyPr>
              <a:lstStyle/>
              <a:p>
                <a:r>
                  <a:rPr lang="zh-CN" altLang="en-US" sz="2000">
                    <a:solidFill>
                      <a:srgbClr val="333399"/>
                    </a:solidFill>
                    <a:latin typeface="Tahoma" panose="020B0604030504040204" pitchFamily="34" charset="0"/>
                    <a:ea typeface="黑体" panose="02010609060101010101" pitchFamily="49" charset="-122"/>
                  </a:rPr>
                  <a:t>分组</a:t>
                </a:r>
                <a:r>
                  <a:rPr lang="zh-CN" altLang="en-US" sz="1400">
                    <a:solidFill>
                      <a:srgbClr val="333399"/>
                    </a:solidFill>
                    <a:latin typeface="Tahoma" panose="020B0604030504040204" pitchFamily="34" charset="0"/>
                    <a:ea typeface="黑体" panose="02010609060101010101" pitchFamily="49" charset="-122"/>
                  </a:rPr>
                  <a:t> </a:t>
                </a:r>
                <a:r>
                  <a:rPr lang="en-US" altLang="zh-CN" sz="2000">
                    <a:solidFill>
                      <a:srgbClr val="333399"/>
                    </a:solidFill>
                    <a:ea typeface="黑体" panose="02010609060101010101" pitchFamily="49" charset="-122"/>
                  </a:rPr>
                  <a:t>1</a:t>
                </a:r>
                <a:endParaRPr lang="en-US" altLang="zh-CN" sz="2000">
                  <a:solidFill>
                    <a:srgbClr val="333399"/>
                  </a:solidFill>
                  <a:ea typeface="黑体" panose="02010609060101010101" pitchFamily="49" charset="-122"/>
                </a:endParaRPr>
              </a:p>
            </p:txBody>
          </p:sp>
        </p:grpSp>
      </p:grpSp>
      <p:grpSp>
        <p:nvGrpSpPr>
          <p:cNvPr id="4" name="Group 23"/>
          <p:cNvGrpSpPr/>
          <p:nvPr/>
        </p:nvGrpSpPr>
        <p:grpSpPr bwMode="auto">
          <a:xfrm>
            <a:off x="3132138" y="4464050"/>
            <a:ext cx="2303462" cy="993775"/>
            <a:chOff x="1973" y="2623"/>
            <a:chExt cx="1451" cy="626"/>
          </a:xfrm>
        </p:grpSpPr>
        <p:sp>
          <p:nvSpPr>
            <p:cNvPr id="57347" name="Rectangle 3"/>
            <p:cNvSpPr>
              <a:spLocks noChangeArrowheads="1"/>
            </p:cNvSpPr>
            <p:nvPr/>
          </p:nvSpPr>
          <p:spPr bwMode="auto">
            <a:xfrm>
              <a:off x="2336" y="2977"/>
              <a:ext cx="1088" cy="272"/>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57355" name="Rectangle 11"/>
            <p:cNvSpPr>
              <a:spLocks noChangeArrowheads="1"/>
            </p:cNvSpPr>
            <p:nvPr/>
          </p:nvSpPr>
          <p:spPr bwMode="auto">
            <a:xfrm>
              <a:off x="1973" y="2977"/>
              <a:ext cx="363" cy="272"/>
            </a:xfrm>
            <a:prstGeom prst="rect">
              <a:avLst/>
            </a:prstGeom>
            <a:solidFill>
              <a:schemeClr val="accent2"/>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首部</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5" name="Group 16"/>
            <p:cNvGrpSpPr/>
            <p:nvPr/>
          </p:nvGrpSpPr>
          <p:grpSpPr bwMode="auto">
            <a:xfrm>
              <a:off x="1973" y="2623"/>
              <a:ext cx="1451" cy="308"/>
              <a:chOff x="1973" y="2532"/>
              <a:chExt cx="1451" cy="308"/>
            </a:xfrm>
          </p:grpSpPr>
          <p:sp>
            <p:nvSpPr>
              <p:cNvPr id="57361" name="AutoShape 17"/>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p:spPr>
            <p:txBody>
              <a:bodyPr wrap="none" anchor="ctr"/>
              <a:lstStyle/>
              <a:p>
                <a:endParaRPr lang="zh-CN" altLang="en-US"/>
              </a:p>
            </p:txBody>
          </p:sp>
          <p:sp>
            <p:nvSpPr>
              <p:cNvPr id="57362" name="Text Box 18"/>
              <p:cNvSpPr txBox="1">
                <a:spLocks noChangeArrowheads="1"/>
              </p:cNvSpPr>
              <p:nvPr/>
            </p:nvSpPr>
            <p:spPr bwMode="auto">
              <a:xfrm>
                <a:off x="2489" y="2532"/>
                <a:ext cx="547" cy="250"/>
              </a:xfrm>
              <a:prstGeom prst="rect">
                <a:avLst/>
              </a:prstGeom>
              <a:noFill/>
              <a:ln w="9525">
                <a:noFill/>
                <a:miter lim="800000"/>
              </a:ln>
              <a:effectLst/>
            </p:spPr>
            <p:txBody>
              <a:bodyPr wrap="none">
                <a:spAutoFit/>
              </a:bodyPr>
              <a:lstStyle/>
              <a:p>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ea typeface="黑体" panose="02010609060101010101" pitchFamily="49" charset="-122"/>
                  </a:rPr>
                  <a:t> </a:t>
                </a:r>
                <a:r>
                  <a:rPr lang="en-US" altLang="zh-CN" sz="2000">
                    <a:solidFill>
                      <a:srgbClr val="333399"/>
                    </a:solidFill>
                    <a:ea typeface="黑体" panose="02010609060101010101" pitchFamily="49" charset="-122"/>
                  </a:rPr>
                  <a:t>2</a:t>
                </a:r>
                <a:endParaRPr lang="en-US" altLang="zh-CN" sz="2000">
                  <a:solidFill>
                    <a:srgbClr val="333399"/>
                  </a:solidFill>
                  <a:ea typeface="黑体" panose="02010609060101010101" pitchFamily="49" charset="-122"/>
                </a:endParaRPr>
              </a:p>
            </p:txBody>
          </p:sp>
        </p:grpSp>
      </p:grpSp>
      <p:grpSp>
        <p:nvGrpSpPr>
          <p:cNvPr id="6" name="Group 24"/>
          <p:cNvGrpSpPr/>
          <p:nvPr/>
        </p:nvGrpSpPr>
        <p:grpSpPr bwMode="auto">
          <a:xfrm>
            <a:off x="4859338" y="5327650"/>
            <a:ext cx="2309812" cy="981075"/>
            <a:chOff x="3061" y="3167"/>
            <a:chExt cx="1455" cy="618"/>
          </a:xfrm>
        </p:grpSpPr>
        <p:sp>
          <p:nvSpPr>
            <p:cNvPr id="57348" name="Rectangle 4"/>
            <p:cNvSpPr>
              <a:spLocks noChangeArrowheads="1"/>
            </p:cNvSpPr>
            <p:nvPr/>
          </p:nvSpPr>
          <p:spPr bwMode="auto">
            <a:xfrm>
              <a:off x="3428" y="3513"/>
              <a:ext cx="1088" cy="272"/>
            </a:xfrm>
            <a:prstGeom prst="rect">
              <a:avLst/>
            </a:prstGeom>
            <a:solidFill>
              <a:srgbClr val="CCECFF"/>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数     据</a:t>
              </a:r>
              <a:endParaRPr lang="zh-CN" altLang="en-US" sz="2000">
                <a:solidFill>
                  <a:srgbClr val="333399"/>
                </a:solidFill>
                <a:latin typeface="Tahoma" panose="020B0604030504040204" pitchFamily="34" charset="0"/>
                <a:ea typeface="黑体" panose="02010609060101010101" pitchFamily="49" charset="-122"/>
              </a:endParaRPr>
            </a:p>
          </p:txBody>
        </p:sp>
        <p:sp>
          <p:nvSpPr>
            <p:cNvPr id="57356" name="Rectangle 12"/>
            <p:cNvSpPr>
              <a:spLocks noChangeArrowheads="1"/>
            </p:cNvSpPr>
            <p:nvPr/>
          </p:nvSpPr>
          <p:spPr bwMode="auto">
            <a:xfrm>
              <a:off x="3061" y="3512"/>
              <a:ext cx="363" cy="272"/>
            </a:xfrm>
            <a:prstGeom prst="rect">
              <a:avLst/>
            </a:prstGeom>
            <a:solidFill>
              <a:schemeClr val="accent2"/>
            </a:solidFill>
            <a:ln w="28575">
              <a:solidFill>
                <a:schemeClr val="tx1"/>
              </a:solidFill>
              <a:miter lim="800000"/>
            </a:ln>
            <a:effectLst/>
          </p:spPr>
          <p:txBody>
            <a:bodyPr wrap="none" anchor="ctr"/>
            <a:lstStyle/>
            <a:p>
              <a:pPr algn="ctr"/>
              <a:r>
                <a:rPr lang="zh-CN" altLang="en-US" sz="2000">
                  <a:solidFill>
                    <a:srgbClr val="333399"/>
                  </a:solidFill>
                  <a:latin typeface="Tahoma" panose="020B0604030504040204" pitchFamily="34" charset="0"/>
                  <a:ea typeface="黑体" panose="02010609060101010101" pitchFamily="49" charset="-122"/>
                </a:rPr>
                <a:t>首部</a:t>
              </a:r>
              <a:endParaRPr lang="zh-CN" altLang="en-US" sz="2000">
                <a:solidFill>
                  <a:srgbClr val="333399"/>
                </a:solidFill>
                <a:latin typeface="Tahoma" panose="020B0604030504040204" pitchFamily="34" charset="0"/>
                <a:ea typeface="黑体" panose="02010609060101010101" pitchFamily="49" charset="-122"/>
              </a:endParaRPr>
            </a:p>
          </p:txBody>
        </p:sp>
        <p:grpSp>
          <p:nvGrpSpPr>
            <p:cNvPr id="7" name="Group 19"/>
            <p:cNvGrpSpPr/>
            <p:nvPr/>
          </p:nvGrpSpPr>
          <p:grpSpPr bwMode="auto">
            <a:xfrm>
              <a:off x="3061" y="3167"/>
              <a:ext cx="1451" cy="308"/>
              <a:chOff x="1973" y="2532"/>
              <a:chExt cx="1451" cy="308"/>
            </a:xfrm>
          </p:grpSpPr>
          <p:sp>
            <p:nvSpPr>
              <p:cNvPr id="57364" name="AutoShape 20"/>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p:spPr>
            <p:txBody>
              <a:bodyPr wrap="none" anchor="ctr"/>
              <a:lstStyle/>
              <a:p>
                <a:endParaRPr lang="zh-CN" altLang="en-US"/>
              </a:p>
            </p:txBody>
          </p:sp>
          <p:sp>
            <p:nvSpPr>
              <p:cNvPr id="57365" name="Text Box 21"/>
              <p:cNvSpPr txBox="1">
                <a:spLocks noChangeArrowheads="1"/>
              </p:cNvSpPr>
              <p:nvPr/>
            </p:nvSpPr>
            <p:spPr bwMode="auto">
              <a:xfrm>
                <a:off x="2489" y="2532"/>
                <a:ext cx="552" cy="250"/>
              </a:xfrm>
              <a:prstGeom prst="rect">
                <a:avLst/>
              </a:prstGeom>
              <a:noFill/>
              <a:ln w="9525">
                <a:noFill/>
                <a:miter lim="800000"/>
              </a:ln>
              <a:effectLst/>
            </p:spPr>
            <p:txBody>
              <a:bodyPr wrap="none">
                <a:spAutoFit/>
              </a:bodyPr>
              <a:lstStyle/>
              <a:p>
                <a:r>
                  <a:rPr lang="zh-CN" altLang="en-US" sz="2000">
                    <a:solidFill>
                      <a:srgbClr val="333399"/>
                    </a:solidFill>
                    <a:latin typeface="Tahoma" panose="020B0604030504040204" pitchFamily="34" charset="0"/>
                    <a:ea typeface="黑体" panose="02010609060101010101" pitchFamily="49" charset="-122"/>
                  </a:rPr>
                  <a:t>分组</a:t>
                </a:r>
                <a:r>
                  <a:rPr lang="zh-CN" altLang="en-US" sz="1200">
                    <a:solidFill>
                      <a:srgbClr val="333399"/>
                    </a:solidFill>
                    <a:ea typeface="黑体" panose="02010609060101010101" pitchFamily="49" charset="-122"/>
                  </a:rPr>
                  <a:t> </a:t>
                </a:r>
                <a:r>
                  <a:rPr lang="en-US" altLang="zh-CN" sz="2000">
                    <a:solidFill>
                      <a:srgbClr val="333399"/>
                    </a:solidFill>
                    <a:ea typeface="黑体" panose="02010609060101010101" pitchFamily="49" charset="-122"/>
                  </a:rPr>
                  <a:t>3</a:t>
                </a:r>
                <a:endParaRPr lang="en-US" altLang="zh-CN" sz="2000">
                  <a:solidFill>
                    <a:srgbClr val="333399"/>
                  </a:solidFill>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53">
                                            <p:txEl>
                                              <p:pRg st="1" end="1"/>
                                            </p:txEl>
                                          </p:spTgt>
                                        </p:tgtEl>
                                        <p:attrNameLst>
                                          <p:attrName>style.visibility</p:attrName>
                                        </p:attrNameLst>
                                      </p:cBhvr>
                                      <p:to>
                                        <p:strVal val="visible"/>
                                      </p:to>
                                    </p:set>
                                  </p:childTnLst>
                                </p:cTn>
                              </p:par>
                            </p:childTnLst>
                          </p:cTn>
                        </p:par>
                        <p:par>
                          <p:cTn id="17" fill="hold">
                            <p:stCondLst>
                              <p:cond delay="0"/>
                            </p:stCondLst>
                            <p:childTnLst>
                              <p:par>
                                <p:cTn id="18" presetID="2" presetClass="exit" presetSubtype="8" fill="hold" nodeType="afterEffect">
                                  <p:stCondLst>
                                    <p:cond delay="500"/>
                                  </p:stCondLst>
                                  <p:childTnLst>
                                    <p:anim calcmode="lin" valueType="num">
                                      <p:cBhvr additive="base">
                                        <p:cTn id="19" dur="2000"/>
                                        <p:tgtEl>
                                          <p:spTgt spid="2"/>
                                        </p:tgtEl>
                                        <p:attrNameLst>
                                          <p:attrName>ppt_x</p:attrName>
                                        </p:attrNameLst>
                                      </p:cBhvr>
                                      <p:tavLst>
                                        <p:tav tm="0">
                                          <p:val>
                                            <p:strVal val="ppt_x"/>
                                          </p:val>
                                        </p:tav>
                                        <p:tav tm="100000">
                                          <p:val>
                                            <p:strVal val="0-ppt_w/2"/>
                                          </p:val>
                                        </p:tav>
                                      </p:tavLst>
                                    </p:anim>
                                    <p:anim calcmode="lin" valueType="num">
                                      <p:cBhvr additive="base">
                                        <p:cTn id="20" dur="2000"/>
                                        <p:tgtEl>
                                          <p:spTgt spid="2"/>
                                        </p:tgtEl>
                                        <p:attrNameLst>
                                          <p:attrName>ppt_y</p:attrName>
                                        </p:attrNameLst>
                                      </p:cBhvr>
                                      <p:tavLst>
                                        <p:tav tm="0">
                                          <p:val>
                                            <p:strVal val="ppt_y"/>
                                          </p:val>
                                        </p:tav>
                                        <p:tav tm="100000">
                                          <p:val>
                                            <p:strVal val="ppt_y"/>
                                          </p:val>
                                        </p:tav>
                                      </p:tavLst>
                                    </p:anim>
                                    <p:set>
                                      <p:cBhvr>
                                        <p:cTn id="21" dur="1" fill="hold">
                                          <p:stCondLst>
                                            <p:cond delay="1999"/>
                                          </p:stCondLst>
                                        </p:cTn>
                                        <p:tgtEl>
                                          <p:spTgt spid="2"/>
                                        </p:tgtEl>
                                        <p:attrNameLst>
                                          <p:attrName>style.visibility</p:attrName>
                                        </p:attrNameLst>
                                      </p:cBhvr>
                                      <p:to>
                                        <p:strVal val="hidden"/>
                                      </p:to>
                                    </p:set>
                                  </p:childTnLst>
                                </p:cTn>
                              </p:par>
                            </p:childTnLst>
                          </p:cTn>
                        </p:par>
                        <p:par>
                          <p:cTn id="22" fill="hold">
                            <p:stCondLst>
                              <p:cond delay="2500"/>
                            </p:stCondLst>
                            <p:childTnLst>
                              <p:par>
                                <p:cTn id="23" presetID="2" presetClass="exit" presetSubtype="8" fill="hold" nodeType="afterEffect">
                                  <p:stCondLst>
                                    <p:cond delay="500"/>
                                  </p:stCondLst>
                                  <p:childTnLst>
                                    <p:anim calcmode="lin" valueType="num">
                                      <p:cBhvr additive="base">
                                        <p:cTn id="24" dur="2000"/>
                                        <p:tgtEl>
                                          <p:spTgt spid="4"/>
                                        </p:tgtEl>
                                        <p:attrNameLst>
                                          <p:attrName>ppt_x</p:attrName>
                                        </p:attrNameLst>
                                      </p:cBhvr>
                                      <p:tavLst>
                                        <p:tav tm="0">
                                          <p:val>
                                            <p:strVal val="ppt_x"/>
                                          </p:val>
                                        </p:tav>
                                        <p:tav tm="100000">
                                          <p:val>
                                            <p:strVal val="0-ppt_w/2"/>
                                          </p:val>
                                        </p:tav>
                                      </p:tavLst>
                                    </p:anim>
                                    <p:anim calcmode="lin" valueType="num">
                                      <p:cBhvr additive="base">
                                        <p:cTn id="25" dur="2000"/>
                                        <p:tgtEl>
                                          <p:spTgt spid="4"/>
                                        </p:tgtEl>
                                        <p:attrNameLst>
                                          <p:attrName>ppt_y</p:attrName>
                                        </p:attrNameLst>
                                      </p:cBhvr>
                                      <p:tavLst>
                                        <p:tav tm="0">
                                          <p:val>
                                            <p:strVal val="ppt_y"/>
                                          </p:val>
                                        </p:tav>
                                        <p:tav tm="100000">
                                          <p:val>
                                            <p:strVal val="ppt_y"/>
                                          </p:val>
                                        </p:tav>
                                      </p:tavLst>
                                    </p:anim>
                                    <p:set>
                                      <p:cBhvr>
                                        <p:cTn id="26" dur="1" fill="hold">
                                          <p:stCondLst>
                                            <p:cond delay="1999"/>
                                          </p:stCondLst>
                                        </p:cTn>
                                        <p:tgtEl>
                                          <p:spTgt spid="4"/>
                                        </p:tgtEl>
                                        <p:attrNameLst>
                                          <p:attrName>style.visibility</p:attrName>
                                        </p:attrNameLst>
                                      </p:cBhvr>
                                      <p:to>
                                        <p:strVal val="hidden"/>
                                      </p:to>
                                    </p:set>
                                  </p:childTnLst>
                                </p:cTn>
                              </p:par>
                            </p:childTnLst>
                          </p:cTn>
                        </p:par>
                        <p:par>
                          <p:cTn id="27" fill="hold">
                            <p:stCondLst>
                              <p:cond delay="5000"/>
                            </p:stCondLst>
                            <p:childTnLst>
                              <p:par>
                                <p:cTn id="28" presetID="2" presetClass="exit" presetSubtype="8" fill="hold" nodeType="afterEffect">
                                  <p:stCondLst>
                                    <p:cond delay="500"/>
                                  </p:stCondLst>
                                  <p:childTnLst>
                                    <p:anim calcmode="lin" valueType="num">
                                      <p:cBhvr additive="base">
                                        <p:cTn id="29" dur="2000"/>
                                        <p:tgtEl>
                                          <p:spTgt spid="6"/>
                                        </p:tgtEl>
                                        <p:attrNameLst>
                                          <p:attrName>ppt_x</p:attrName>
                                        </p:attrNameLst>
                                      </p:cBhvr>
                                      <p:tavLst>
                                        <p:tav tm="0">
                                          <p:val>
                                            <p:strVal val="ppt_x"/>
                                          </p:val>
                                        </p:tav>
                                        <p:tav tm="100000">
                                          <p:val>
                                            <p:strVal val="0-ppt_w/2"/>
                                          </p:val>
                                        </p:tav>
                                      </p:tavLst>
                                    </p:anim>
                                    <p:anim calcmode="lin" valueType="num">
                                      <p:cBhvr additive="base">
                                        <p:cTn id="30" dur="2000"/>
                                        <p:tgtEl>
                                          <p:spTgt spid="6"/>
                                        </p:tgtEl>
                                        <p:attrNameLst>
                                          <p:attrName>ppt_y</p:attrName>
                                        </p:attrNameLst>
                                      </p:cBhvr>
                                      <p:tavLst>
                                        <p:tav tm="0">
                                          <p:val>
                                            <p:strVal val="ppt_y"/>
                                          </p:val>
                                        </p:tav>
                                        <p:tav tm="100000">
                                          <p:val>
                                            <p:strVal val="ppt_y"/>
                                          </p:val>
                                        </p:tav>
                                      </p:tavLst>
                                    </p:anim>
                                    <p:set>
                                      <p:cBhvr>
                                        <p:cTn id="31"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a:xfrm>
            <a:off x="611188" y="44450"/>
            <a:ext cx="7793037" cy="695325"/>
          </a:xfrm>
        </p:spPr>
        <p:txBody>
          <a:bodyPr/>
          <a:lstStyle/>
          <a:p>
            <a:pPr algn="ctr"/>
            <a:r>
              <a:rPr lang="en-US" altLang="zh-CN" sz="3600"/>
              <a:t>CIDR </a:t>
            </a:r>
            <a:r>
              <a:rPr lang="zh-CN" altLang="en-US" sz="3600"/>
              <a:t>地址块划分举例 </a:t>
            </a:r>
            <a:endParaRPr lang="zh-CN" altLang="en-US" sz="3600"/>
          </a:p>
        </p:txBody>
      </p:sp>
      <p:sp>
        <p:nvSpPr>
          <p:cNvPr id="530435" name="Rectangle 3"/>
          <p:cNvSpPr>
            <a:spLocks noChangeArrowheads="1"/>
          </p:cNvSpPr>
          <p:nvPr/>
        </p:nvSpPr>
        <p:spPr bwMode="auto">
          <a:xfrm>
            <a:off x="966788" y="4238625"/>
            <a:ext cx="6946900" cy="2390775"/>
          </a:xfrm>
          <a:prstGeom prst="rect">
            <a:avLst/>
          </a:prstGeom>
          <a:solidFill>
            <a:srgbClr val="CCECFF"/>
          </a:solidFill>
          <a:ln w="28575">
            <a:solidFill>
              <a:srgbClr val="333399"/>
            </a:solidFill>
            <a:miter lim="800000"/>
          </a:ln>
          <a:effectLst>
            <a:outerShdw dist="35921" dir="2700000" algn="ctr" rotWithShape="0">
              <a:schemeClr val="bg2"/>
            </a:outerShdw>
          </a:effectLst>
        </p:spPr>
        <p:txBody>
          <a:bodyPr wrap="none" anchor="ctr"/>
          <a:lstStyle/>
          <a:p>
            <a:endParaRPr lang="zh-CN" altLang="en-US"/>
          </a:p>
        </p:txBody>
      </p:sp>
      <p:grpSp>
        <p:nvGrpSpPr>
          <p:cNvPr id="2" name="Group 4"/>
          <p:cNvGrpSpPr/>
          <p:nvPr/>
        </p:nvGrpSpPr>
        <p:grpSpPr bwMode="auto">
          <a:xfrm>
            <a:off x="158750" y="1104900"/>
            <a:ext cx="1511300" cy="738188"/>
            <a:chOff x="2592" y="1200"/>
            <a:chExt cx="2400" cy="1584"/>
          </a:xfrm>
        </p:grpSpPr>
        <p:grpSp>
          <p:nvGrpSpPr>
            <p:cNvPr id="3" name="Group 5"/>
            <p:cNvGrpSpPr/>
            <p:nvPr/>
          </p:nvGrpSpPr>
          <p:grpSpPr bwMode="auto">
            <a:xfrm>
              <a:off x="2606" y="1231"/>
              <a:ext cx="2386" cy="1553"/>
              <a:chOff x="3134" y="1375"/>
              <a:chExt cx="2386" cy="1553"/>
            </a:xfrm>
          </p:grpSpPr>
          <p:sp>
            <p:nvSpPr>
              <p:cNvPr id="530438" name="Oval 6"/>
              <p:cNvSpPr>
                <a:spLocks noChangeArrowheads="1"/>
              </p:cNvSpPr>
              <p:nvPr/>
            </p:nvSpPr>
            <p:spPr bwMode="auto">
              <a:xfrm>
                <a:off x="3959" y="1375"/>
                <a:ext cx="1026" cy="628"/>
              </a:xfrm>
              <a:prstGeom prst="ellipse">
                <a:avLst/>
              </a:prstGeom>
              <a:solidFill>
                <a:srgbClr val="DDDDDD"/>
              </a:solidFill>
              <a:ln w="9525">
                <a:noFill/>
                <a:round/>
              </a:ln>
            </p:spPr>
            <p:txBody>
              <a:bodyPr/>
              <a:lstStyle/>
              <a:p>
                <a:endParaRPr lang="zh-CN" altLang="en-US"/>
              </a:p>
            </p:txBody>
          </p:sp>
          <p:sp>
            <p:nvSpPr>
              <p:cNvPr id="530439" name="Oval 7"/>
              <p:cNvSpPr>
                <a:spLocks noChangeArrowheads="1"/>
              </p:cNvSpPr>
              <p:nvPr/>
            </p:nvSpPr>
            <p:spPr bwMode="auto">
              <a:xfrm>
                <a:off x="3380" y="1548"/>
                <a:ext cx="781" cy="627"/>
              </a:xfrm>
              <a:prstGeom prst="ellipse">
                <a:avLst/>
              </a:prstGeom>
              <a:solidFill>
                <a:srgbClr val="DDDDDD"/>
              </a:solidFill>
              <a:ln w="9525">
                <a:noFill/>
                <a:round/>
              </a:ln>
            </p:spPr>
            <p:txBody>
              <a:bodyPr/>
              <a:lstStyle/>
              <a:p>
                <a:endParaRPr lang="zh-CN" altLang="en-US"/>
              </a:p>
            </p:txBody>
          </p:sp>
          <p:sp>
            <p:nvSpPr>
              <p:cNvPr id="530440" name="Oval 8"/>
              <p:cNvSpPr>
                <a:spLocks noChangeArrowheads="1"/>
              </p:cNvSpPr>
              <p:nvPr/>
            </p:nvSpPr>
            <p:spPr bwMode="auto">
              <a:xfrm>
                <a:off x="3134" y="1940"/>
                <a:ext cx="521" cy="502"/>
              </a:xfrm>
              <a:prstGeom prst="ellipse">
                <a:avLst/>
              </a:prstGeom>
              <a:solidFill>
                <a:srgbClr val="DDDDDD"/>
              </a:solidFill>
              <a:ln w="9525">
                <a:noFill/>
                <a:round/>
              </a:ln>
            </p:spPr>
            <p:txBody>
              <a:bodyPr/>
              <a:lstStyle/>
              <a:p>
                <a:endParaRPr lang="zh-CN" altLang="en-US"/>
              </a:p>
            </p:txBody>
          </p:sp>
          <p:sp>
            <p:nvSpPr>
              <p:cNvPr id="530441" name="Oval 9"/>
              <p:cNvSpPr>
                <a:spLocks noChangeArrowheads="1"/>
              </p:cNvSpPr>
              <p:nvPr/>
            </p:nvSpPr>
            <p:spPr bwMode="auto">
              <a:xfrm>
                <a:off x="3293" y="2175"/>
                <a:ext cx="796" cy="549"/>
              </a:xfrm>
              <a:prstGeom prst="ellipse">
                <a:avLst/>
              </a:prstGeom>
              <a:solidFill>
                <a:srgbClr val="DDDDDD"/>
              </a:solidFill>
              <a:ln w="9525">
                <a:noFill/>
                <a:round/>
              </a:ln>
            </p:spPr>
            <p:txBody>
              <a:bodyPr/>
              <a:lstStyle/>
              <a:p>
                <a:endParaRPr lang="zh-CN" altLang="en-US"/>
              </a:p>
            </p:txBody>
          </p:sp>
          <p:sp>
            <p:nvSpPr>
              <p:cNvPr id="530442" name="Oval 10"/>
              <p:cNvSpPr>
                <a:spLocks noChangeArrowheads="1"/>
              </p:cNvSpPr>
              <p:nvPr/>
            </p:nvSpPr>
            <p:spPr bwMode="auto">
              <a:xfrm>
                <a:off x="3872" y="2269"/>
                <a:ext cx="1200" cy="659"/>
              </a:xfrm>
              <a:prstGeom prst="ellipse">
                <a:avLst/>
              </a:prstGeom>
              <a:solidFill>
                <a:srgbClr val="DDDDDD"/>
              </a:solidFill>
              <a:ln w="9525">
                <a:noFill/>
                <a:round/>
              </a:ln>
            </p:spPr>
            <p:txBody>
              <a:bodyPr/>
              <a:lstStyle/>
              <a:p>
                <a:endParaRPr lang="zh-CN" altLang="en-US"/>
              </a:p>
            </p:txBody>
          </p:sp>
          <p:sp>
            <p:nvSpPr>
              <p:cNvPr id="530443" name="Oval 11"/>
              <p:cNvSpPr>
                <a:spLocks noChangeArrowheads="1"/>
              </p:cNvSpPr>
              <p:nvPr/>
            </p:nvSpPr>
            <p:spPr bwMode="auto">
              <a:xfrm>
                <a:off x="4653" y="1564"/>
                <a:ext cx="751" cy="486"/>
              </a:xfrm>
              <a:prstGeom prst="ellipse">
                <a:avLst/>
              </a:prstGeom>
              <a:solidFill>
                <a:srgbClr val="DDDDDD"/>
              </a:solidFill>
              <a:ln w="9525">
                <a:noFill/>
                <a:round/>
              </a:ln>
            </p:spPr>
            <p:txBody>
              <a:bodyPr/>
              <a:lstStyle/>
              <a:p>
                <a:endParaRPr lang="zh-CN" altLang="en-US"/>
              </a:p>
            </p:txBody>
          </p:sp>
          <p:sp>
            <p:nvSpPr>
              <p:cNvPr id="530444" name="Oval 12"/>
              <p:cNvSpPr>
                <a:spLocks noChangeArrowheads="1"/>
              </p:cNvSpPr>
              <p:nvPr/>
            </p:nvSpPr>
            <p:spPr bwMode="auto">
              <a:xfrm>
                <a:off x="4768" y="1893"/>
                <a:ext cx="752" cy="486"/>
              </a:xfrm>
              <a:prstGeom prst="ellipse">
                <a:avLst/>
              </a:prstGeom>
              <a:solidFill>
                <a:srgbClr val="DDDDDD"/>
              </a:solidFill>
              <a:ln w="9525">
                <a:noFill/>
                <a:round/>
              </a:ln>
            </p:spPr>
            <p:txBody>
              <a:bodyPr/>
              <a:lstStyle/>
              <a:p>
                <a:endParaRPr lang="zh-CN" altLang="en-US"/>
              </a:p>
            </p:txBody>
          </p:sp>
          <p:sp>
            <p:nvSpPr>
              <p:cNvPr id="530445" name="Oval 13"/>
              <p:cNvSpPr>
                <a:spLocks noChangeArrowheads="1"/>
              </p:cNvSpPr>
              <p:nvPr/>
            </p:nvSpPr>
            <p:spPr bwMode="auto">
              <a:xfrm>
                <a:off x="4696" y="2003"/>
                <a:ext cx="752" cy="815"/>
              </a:xfrm>
              <a:prstGeom prst="ellipse">
                <a:avLst/>
              </a:prstGeom>
              <a:solidFill>
                <a:srgbClr val="DDDDDD"/>
              </a:solidFill>
              <a:ln w="9525">
                <a:noFill/>
                <a:round/>
              </a:ln>
            </p:spPr>
            <p:txBody>
              <a:bodyPr/>
              <a:lstStyle/>
              <a:p>
                <a:endParaRPr lang="zh-CN" altLang="en-US"/>
              </a:p>
            </p:txBody>
          </p:sp>
          <p:sp>
            <p:nvSpPr>
              <p:cNvPr id="530446" name="Oval 14"/>
              <p:cNvSpPr>
                <a:spLocks noChangeArrowheads="1"/>
              </p:cNvSpPr>
              <p:nvPr/>
            </p:nvSpPr>
            <p:spPr bwMode="auto">
              <a:xfrm>
                <a:off x="3568" y="1752"/>
                <a:ext cx="1547" cy="815"/>
              </a:xfrm>
              <a:prstGeom prst="ellipse">
                <a:avLst/>
              </a:prstGeom>
              <a:solidFill>
                <a:srgbClr val="DDDDDD"/>
              </a:solidFill>
              <a:ln w="9525">
                <a:noFill/>
                <a:round/>
              </a:ln>
            </p:spPr>
            <p:txBody>
              <a:bodyPr/>
              <a:lstStyle/>
              <a:p>
                <a:endParaRPr lang="zh-CN" altLang="en-US"/>
              </a:p>
            </p:txBody>
          </p:sp>
        </p:grpSp>
        <p:sp>
          <p:nvSpPr>
            <p:cNvPr id="530447" name="Oval 15"/>
            <p:cNvSpPr>
              <a:spLocks noChangeArrowheads="1"/>
            </p:cNvSpPr>
            <p:nvPr/>
          </p:nvSpPr>
          <p:spPr bwMode="auto">
            <a:xfrm>
              <a:off x="3416" y="1200"/>
              <a:ext cx="1027" cy="627"/>
            </a:xfrm>
            <a:prstGeom prst="ellipse">
              <a:avLst/>
            </a:prstGeom>
            <a:solidFill>
              <a:srgbClr val="DDDDDD"/>
            </a:solidFill>
            <a:ln w="9525">
              <a:noFill/>
              <a:round/>
            </a:ln>
          </p:spPr>
          <p:txBody>
            <a:bodyPr/>
            <a:lstStyle/>
            <a:p>
              <a:endParaRPr lang="zh-CN" altLang="en-US"/>
            </a:p>
          </p:txBody>
        </p:sp>
        <p:sp>
          <p:nvSpPr>
            <p:cNvPr id="530448" name="Oval 16"/>
            <p:cNvSpPr>
              <a:spLocks noChangeArrowheads="1"/>
            </p:cNvSpPr>
            <p:nvPr/>
          </p:nvSpPr>
          <p:spPr bwMode="auto">
            <a:xfrm>
              <a:off x="2838" y="1373"/>
              <a:ext cx="781" cy="627"/>
            </a:xfrm>
            <a:prstGeom prst="ellipse">
              <a:avLst/>
            </a:prstGeom>
            <a:solidFill>
              <a:srgbClr val="DDDDDD"/>
            </a:solidFill>
            <a:ln w="9525">
              <a:noFill/>
              <a:round/>
            </a:ln>
          </p:spPr>
          <p:txBody>
            <a:bodyPr/>
            <a:lstStyle/>
            <a:p>
              <a:endParaRPr lang="zh-CN" altLang="en-US"/>
            </a:p>
          </p:txBody>
        </p:sp>
        <p:sp>
          <p:nvSpPr>
            <p:cNvPr id="530449" name="Oval 17"/>
            <p:cNvSpPr>
              <a:spLocks noChangeArrowheads="1"/>
            </p:cNvSpPr>
            <p:nvPr/>
          </p:nvSpPr>
          <p:spPr bwMode="auto">
            <a:xfrm>
              <a:off x="2592" y="1765"/>
              <a:ext cx="520" cy="501"/>
            </a:xfrm>
            <a:prstGeom prst="ellipse">
              <a:avLst/>
            </a:prstGeom>
            <a:solidFill>
              <a:srgbClr val="DDDDDD"/>
            </a:solidFill>
            <a:ln w="9525">
              <a:noFill/>
              <a:round/>
            </a:ln>
          </p:spPr>
          <p:txBody>
            <a:bodyPr/>
            <a:lstStyle/>
            <a:p>
              <a:endParaRPr lang="zh-CN" altLang="en-US"/>
            </a:p>
          </p:txBody>
        </p:sp>
        <p:sp>
          <p:nvSpPr>
            <p:cNvPr id="530450" name="Oval 18"/>
            <p:cNvSpPr>
              <a:spLocks noChangeArrowheads="1"/>
            </p:cNvSpPr>
            <p:nvPr/>
          </p:nvSpPr>
          <p:spPr bwMode="auto">
            <a:xfrm>
              <a:off x="2751" y="2000"/>
              <a:ext cx="795" cy="549"/>
            </a:xfrm>
            <a:prstGeom prst="ellipse">
              <a:avLst/>
            </a:prstGeom>
            <a:solidFill>
              <a:srgbClr val="DDDDDD"/>
            </a:solidFill>
            <a:ln w="9525">
              <a:noFill/>
              <a:round/>
            </a:ln>
          </p:spPr>
          <p:txBody>
            <a:bodyPr/>
            <a:lstStyle/>
            <a:p>
              <a:endParaRPr lang="zh-CN" altLang="en-US"/>
            </a:p>
          </p:txBody>
        </p:sp>
        <p:sp>
          <p:nvSpPr>
            <p:cNvPr id="530451" name="Oval 19"/>
            <p:cNvSpPr>
              <a:spLocks noChangeArrowheads="1"/>
            </p:cNvSpPr>
            <p:nvPr/>
          </p:nvSpPr>
          <p:spPr bwMode="auto">
            <a:xfrm>
              <a:off x="3329" y="2094"/>
              <a:ext cx="1200" cy="659"/>
            </a:xfrm>
            <a:prstGeom prst="ellipse">
              <a:avLst/>
            </a:prstGeom>
            <a:solidFill>
              <a:srgbClr val="DDDDDD"/>
            </a:solidFill>
            <a:ln w="9525">
              <a:noFill/>
              <a:round/>
            </a:ln>
          </p:spPr>
          <p:txBody>
            <a:bodyPr/>
            <a:lstStyle/>
            <a:p>
              <a:endParaRPr lang="zh-CN" altLang="en-US"/>
            </a:p>
          </p:txBody>
        </p:sp>
        <p:sp>
          <p:nvSpPr>
            <p:cNvPr id="530452" name="Oval 20"/>
            <p:cNvSpPr>
              <a:spLocks noChangeArrowheads="1"/>
            </p:cNvSpPr>
            <p:nvPr/>
          </p:nvSpPr>
          <p:spPr bwMode="auto">
            <a:xfrm>
              <a:off x="4110" y="1388"/>
              <a:ext cx="752" cy="486"/>
            </a:xfrm>
            <a:prstGeom prst="ellipse">
              <a:avLst/>
            </a:prstGeom>
            <a:solidFill>
              <a:srgbClr val="DDDDDD"/>
            </a:solidFill>
            <a:ln w="9525">
              <a:noFill/>
              <a:round/>
            </a:ln>
          </p:spPr>
          <p:txBody>
            <a:bodyPr/>
            <a:lstStyle/>
            <a:p>
              <a:endParaRPr lang="zh-CN" altLang="en-US"/>
            </a:p>
          </p:txBody>
        </p:sp>
        <p:sp>
          <p:nvSpPr>
            <p:cNvPr id="530453" name="Oval 21"/>
            <p:cNvSpPr>
              <a:spLocks noChangeArrowheads="1"/>
            </p:cNvSpPr>
            <p:nvPr/>
          </p:nvSpPr>
          <p:spPr bwMode="auto">
            <a:xfrm>
              <a:off x="4226" y="1718"/>
              <a:ext cx="752" cy="486"/>
            </a:xfrm>
            <a:prstGeom prst="ellipse">
              <a:avLst/>
            </a:prstGeom>
            <a:solidFill>
              <a:srgbClr val="DDDDDD"/>
            </a:solidFill>
            <a:ln w="9525">
              <a:noFill/>
              <a:round/>
            </a:ln>
          </p:spPr>
          <p:txBody>
            <a:bodyPr/>
            <a:lstStyle/>
            <a:p>
              <a:endParaRPr lang="zh-CN" altLang="en-US"/>
            </a:p>
          </p:txBody>
        </p:sp>
        <p:sp>
          <p:nvSpPr>
            <p:cNvPr id="530454" name="Oval 22"/>
            <p:cNvSpPr>
              <a:spLocks noChangeArrowheads="1"/>
            </p:cNvSpPr>
            <p:nvPr/>
          </p:nvSpPr>
          <p:spPr bwMode="auto">
            <a:xfrm>
              <a:off x="4153" y="1827"/>
              <a:ext cx="752" cy="816"/>
            </a:xfrm>
            <a:prstGeom prst="ellipse">
              <a:avLst/>
            </a:prstGeom>
            <a:solidFill>
              <a:srgbClr val="DDDDDD"/>
            </a:solidFill>
            <a:ln w="9525">
              <a:noFill/>
              <a:round/>
            </a:ln>
          </p:spPr>
          <p:txBody>
            <a:bodyPr/>
            <a:lstStyle/>
            <a:p>
              <a:endParaRPr lang="zh-CN" altLang="en-US"/>
            </a:p>
          </p:txBody>
        </p:sp>
        <p:sp>
          <p:nvSpPr>
            <p:cNvPr id="530455" name="Oval 23"/>
            <p:cNvSpPr>
              <a:spLocks noChangeArrowheads="1"/>
            </p:cNvSpPr>
            <p:nvPr/>
          </p:nvSpPr>
          <p:spPr bwMode="auto">
            <a:xfrm>
              <a:off x="3026" y="1576"/>
              <a:ext cx="1547" cy="816"/>
            </a:xfrm>
            <a:prstGeom prst="ellipse">
              <a:avLst/>
            </a:prstGeom>
            <a:solidFill>
              <a:srgbClr val="DDDDDD"/>
            </a:solidFill>
            <a:ln w="9525">
              <a:noFill/>
              <a:round/>
            </a:ln>
          </p:spPr>
          <p:txBody>
            <a:bodyPr/>
            <a:lstStyle/>
            <a:p>
              <a:endParaRPr lang="zh-CN" altLang="en-US"/>
            </a:p>
          </p:txBody>
        </p:sp>
      </p:grpSp>
      <p:sp>
        <p:nvSpPr>
          <p:cNvPr id="530456" name="Text Box 24"/>
          <p:cNvSpPr txBox="1">
            <a:spLocks noChangeArrowheads="1"/>
          </p:cNvSpPr>
          <p:nvPr/>
        </p:nvSpPr>
        <p:spPr bwMode="auto">
          <a:xfrm>
            <a:off x="395288" y="1212850"/>
            <a:ext cx="1098550" cy="457200"/>
          </a:xfrm>
          <a:prstGeom prst="rect">
            <a:avLst/>
          </a:prstGeom>
          <a:noFill/>
          <a:ln w="9525">
            <a:noFill/>
            <a:miter lim="800000"/>
          </a:ln>
          <a:effectLst/>
        </p:spPr>
        <p:txBody>
          <a:bodyPr wrap="none">
            <a:spAutoFit/>
          </a:bodyPr>
          <a:lstStyle/>
          <a:p>
            <a:r>
              <a:rPr kumimoji="1" lang="zh-CN" altLang="en-US" sz="2400">
                <a:solidFill>
                  <a:srgbClr val="000066"/>
                </a:solidFill>
                <a:latin typeface="Times New Roman" panose="02020603050405020304" pitchFamily="18" charset="0"/>
              </a:rPr>
              <a:t>因特网</a:t>
            </a:r>
            <a:endParaRPr kumimoji="1" lang="zh-CN" altLang="en-US" sz="2400">
              <a:solidFill>
                <a:srgbClr val="000066"/>
              </a:solidFill>
              <a:latin typeface="Times New Roman" panose="02020603050405020304" pitchFamily="18" charset="0"/>
            </a:endParaRPr>
          </a:p>
        </p:txBody>
      </p:sp>
      <p:sp>
        <p:nvSpPr>
          <p:cNvPr id="530457" name="Oval 25"/>
          <p:cNvSpPr>
            <a:spLocks noChangeArrowheads="1"/>
          </p:cNvSpPr>
          <p:nvPr/>
        </p:nvSpPr>
        <p:spPr bwMode="auto">
          <a:xfrm>
            <a:off x="3576638" y="957263"/>
            <a:ext cx="2625725" cy="958850"/>
          </a:xfrm>
          <a:prstGeom prst="ellipse">
            <a:avLst/>
          </a:prstGeom>
          <a:solidFill>
            <a:srgbClr val="3399FF"/>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530458" name="Oval 26"/>
          <p:cNvSpPr>
            <a:spLocks noChangeArrowheads="1"/>
          </p:cNvSpPr>
          <p:nvPr/>
        </p:nvSpPr>
        <p:spPr bwMode="auto">
          <a:xfrm>
            <a:off x="4133850" y="1104900"/>
            <a:ext cx="1671638" cy="665163"/>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530459" name="Text Box 27"/>
          <p:cNvSpPr txBox="1">
            <a:spLocks noChangeArrowheads="1"/>
          </p:cNvSpPr>
          <p:nvPr/>
        </p:nvSpPr>
        <p:spPr bwMode="auto">
          <a:xfrm>
            <a:off x="4219575" y="1252538"/>
            <a:ext cx="1447800" cy="366712"/>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206.0.68.0/22</a:t>
            </a:r>
            <a:endParaRPr kumimoji="1" lang="en-US" altLang="zh-CN" sz="1800">
              <a:solidFill>
                <a:srgbClr val="000066"/>
              </a:solidFill>
              <a:latin typeface="Times New Roman" panose="02020603050405020304" pitchFamily="18" charset="0"/>
            </a:endParaRPr>
          </a:p>
        </p:txBody>
      </p:sp>
      <p:sp>
        <p:nvSpPr>
          <p:cNvPr id="530460" name="Text Box 28"/>
          <p:cNvSpPr txBox="1">
            <a:spLocks noChangeArrowheads="1"/>
          </p:cNvSpPr>
          <p:nvPr/>
        </p:nvSpPr>
        <p:spPr bwMode="auto">
          <a:xfrm>
            <a:off x="1989138" y="1030288"/>
            <a:ext cx="1447800" cy="366712"/>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206.0.64.0/18</a:t>
            </a:r>
            <a:endParaRPr kumimoji="1" lang="en-US" altLang="zh-CN" sz="1800">
              <a:solidFill>
                <a:srgbClr val="000066"/>
              </a:solidFill>
              <a:latin typeface="Times New Roman" panose="02020603050405020304" pitchFamily="18" charset="0"/>
            </a:endParaRPr>
          </a:p>
        </p:txBody>
      </p:sp>
      <p:sp>
        <p:nvSpPr>
          <p:cNvPr id="530461" name="AutoShape 29"/>
          <p:cNvSpPr>
            <a:spLocks noChangeArrowheads="1"/>
          </p:cNvSpPr>
          <p:nvPr/>
        </p:nvSpPr>
        <p:spPr bwMode="auto">
          <a:xfrm>
            <a:off x="1749425" y="1344613"/>
            <a:ext cx="1749425" cy="220662"/>
          </a:xfrm>
          <a:prstGeom prst="leftArrow">
            <a:avLst>
              <a:gd name="adj1" fmla="val 50000"/>
              <a:gd name="adj2" fmla="val 198202"/>
            </a:avLst>
          </a:prstGeom>
          <a:solidFill>
            <a:schemeClr val="hlink"/>
          </a:solidFill>
          <a:ln w="9525">
            <a:solidFill>
              <a:srgbClr val="333399"/>
            </a:solidFill>
            <a:miter lim="800000"/>
          </a:ln>
          <a:effectLst/>
        </p:spPr>
        <p:txBody>
          <a:bodyPr wrap="none" anchor="ctr"/>
          <a:lstStyle/>
          <a:p>
            <a:endParaRPr lang="zh-CN" altLang="en-US"/>
          </a:p>
        </p:txBody>
      </p:sp>
      <p:sp>
        <p:nvSpPr>
          <p:cNvPr id="530462" name="Text Box 30"/>
          <p:cNvSpPr txBox="1">
            <a:spLocks noChangeArrowheads="1"/>
          </p:cNvSpPr>
          <p:nvPr/>
        </p:nvSpPr>
        <p:spPr bwMode="auto">
          <a:xfrm>
            <a:off x="3419475" y="739775"/>
            <a:ext cx="658813" cy="457200"/>
          </a:xfrm>
          <a:prstGeom prst="rect">
            <a:avLst/>
          </a:prstGeom>
          <a:noFill/>
          <a:ln w="9525">
            <a:noFill/>
            <a:miter lim="800000"/>
          </a:ln>
          <a:effectLst/>
        </p:spPr>
        <p:txBody>
          <a:bodyPr wrap="none">
            <a:spAutoFit/>
          </a:bodyPr>
          <a:lstStyle/>
          <a:p>
            <a:r>
              <a:rPr kumimoji="1" lang="en-US" altLang="zh-CN" sz="2400" b="1">
                <a:solidFill>
                  <a:srgbClr val="000066"/>
                </a:solidFill>
                <a:latin typeface="Times New Roman" panose="02020603050405020304" pitchFamily="18" charset="0"/>
              </a:rPr>
              <a:t>ISP</a:t>
            </a:r>
            <a:endParaRPr kumimoji="1" lang="en-US" altLang="zh-CN" sz="2400" b="1">
              <a:solidFill>
                <a:srgbClr val="000066"/>
              </a:solidFill>
              <a:latin typeface="Times New Roman" panose="02020603050405020304" pitchFamily="18" charset="0"/>
            </a:endParaRPr>
          </a:p>
        </p:txBody>
      </p:sp>
      <p:sp>
        <p:nvSpPr>
          <p:cNvPr id="530463" name="Text Box 31"/>
          <p:cNvSpPr txBox="1">
            <a:spLocks noChangeArrowheads="1"/>
          </p:cNvSpPr>
          <p:nvPr/>
        </p:nvSpPr>
        <p:spPr bwMode="auto">
          <a:xfrm>
            <a:off x="6361113" y="811213"/>
            <a:ext cx="1090612" cy="457200"/>
          </a:xfrm>
          <a:prstGeom prst="rect">
            <a:avLst/>
          </a:prstGeom>
          <a:noFill/>
          <a:ln w="9525">
            <a:noFill/>
            <a:miter lim="800000"/>
          </a:ln>
          <a:effectLst/>
        </p:spPr>
        <p:txBody>
          <a:bodyPr wrap="none">
            <a:spAutoFit/>
          </a:bodyPr>
          <a:lstStyle/>
          <a:p>
            <a:r>
              <a:rPr kumimoji="1" lang="zh-CN" altLang="en-US" sz="2400">
                <a:solidFill>
                  <a:srgbClr val="000066"/>
                </a:solidFill>
                <a:latin typeface="Times New Roman" panose="02020603050405020304" pitchFamily="18" charset="0"/>
              </a:rPr>
              <a:t>大学 </a:t>
            </a:r>
            <a:r>
              <a:rPr kumimoji="1" lang="en-US" altLang="zh-CN" sz="2400">
                <a:solidFill>
                  <a:srgbClr val="000066"/>
                </a:solidFill>
                <a:latin typeface="Times New Roman" panose="02020603050405020304" pitchFamily="18" charset="0"/>
              </a:rPr>
              <a:t>X</a:t>
            </a:r>
            <a:endParaRPr kumimoji="1" lang="en-US" altLang="zh-CN" sz="2400">
              <a:solidFill>
                <a:srgbClr val="000066"/>
              </a:solidFill>
              <a:latin typeface="Times New Roman" panose="02020603050405020304" pitchFamily="18" charset="0"/>
            </a:endParaRPr>
          </a:p>
        </p:txBody>
      </p:sp>
      <p:sp>
        <p:nvSpPr>
          <p:cNvPr id="530464" name="Line 32"/>
          <p:cNvSpPr>
            <a:spLocks noChangeShapeType="1"/>
          </p:cNvSpPr>
          <p:nvPr/>
        </p:nvSpPr>
        <p:spPr bwMode="auto">
          <a:xfrm flipV="1">
            <a:off x="5724525" y="1104900"/>
            <a:ext cx="636588" cy="220663"/>
          </a:xfrm>
          <a:prstGeom prst="line">
            <a:avLst/>
          </a:prstGeom>
          <a:noFill/>
          <a:ln w="28575">
            <a:solidFill>
              <a:srgbClr val="333399"/>
            </a:solidFill>
            <a:round/>
          </a:ln>
          <a:effectLst/>
        </p:spPr>
        <p:txBody>
          <a:bodyPr/>
          <a:lstStyle/>
          <a:p>
            <a:endParaRPr lang="zh-CN" altLang="en-US"/>
          </a:p>
        </p:txBody>
      </p:sp>
      <p:sp>
        <p:nvSpPr>
          <p:cNvPr id="530465" name="Text Box 33"/>
          <p:cNvSpPr txBox="1">
            <a:spLocks noChangeArrowheads="1"/>
          </p:cNvSpPr>
          <p:nvPr/>
        </p:nvSpPr>
        <p:spPr bwMode="auto">
          <a:xfrm>
            <a:off x="1935163" y="3684588"/>
            <a:ext cx="692150" cy="396875"/>
          </a:xfrm>
          <a:prstGeom prst="rect">
            <a:avLst/>
          </a:prstGeom>
          <a:noFill/>
          <a:ln w="9525">
            <a:noFill/>
            <a:miter lim="800000"/>
          </a:ln>
          <a:effectLst/>
        </p:spPr>
        <p:txBody>
          <a:bodyPr wrap="none">
            <a:spAutoFit/>
          </a:bodyPr>
          <a:lstStyle/>
          <a:p>
            <a:r>
              <a:rPr kumimoji="1" lang="zh-CN" altLang="en-US" sz="2000">
                <a:solidFill>
                  <a:srgbClr val="000066"/>
                </a:solidFill>
                <a:latin typeface="Times New Roman" panose="02020603050405020304" pitchFamily="18" charset="0"/>
              </a:rPr>
              <a:t>一系</a:t>
            </a:r>
            <a:endParaRPr kumimoji="1" lang="zh-CN" altLang="en-US" sz="2000">
              <a:solidFill>
                <a:srgbClr val="000066"/>
              </a:solidFill>
              <a:latin typeface="Times New Roman" panose="02020603050405020304" pitchFamily="18" charset="0"/>
            </a:endParaRPr>
          </a:p>
        </p:txBody>
      </p:sp>
      <p:sp>
        <p:nvSpPr>
          <p:cNvPr id="530466" name="Text Box 34"/>
          <p:cNvSpPr txBox="1">
            <a:spLocks noChangeArrowheads="1"/>
          </p:cNvSpPr>
          <p:nvPr/>
        </p:nvSpPr>
        <p:spPr bwMode="auto">
          <a:xfrm>
            <a:off x="4643438" y="3613150"/>
            <a:ext cx="692150" cy="396875"/>
          </a:xfrm>
          <a:prstGeom prst="rect">
            <a:avLst/>
          </a:prstGeom>
          <a:noFill/>
          <a:ln w="9525">
            <a:noFill/>
            <a:miter lim="800000"/>
          </a:ln>
          <a:effectLst/>
        </p:spPr>
        <p:txBody>
          <a:bodyPr wrap="none">
            <a:spAutoFit/>
          </a:bodyPr>
          <a:lstStyle/>
          <a:p>
            <a:r>
              <a:rPr kumimoji="1" lang="zh-CN" altLang="en-US" sz="2000">
                <a:solidFill>
                  <a:srgbClr val="000066"/>
                </a:solidFill>
                <a:latin typeface="Times New Roman" panose="02020603050405020304" pitchFamily="18" charset="0"/>
              </a:rPr>
              <a:t>二系</a:t>
            </a:r>
            <a:endParaRPr kumimoji="1" lang="zh-CN" altLang="en-US" sz="2000">
              <a:solidFill>
                <a:srgbClr val="000066"/>
              </a:solidFill>
              <a:latin typeface="Times New Roman" panose="02020603050405020304" pitchFamily="18" charset="0"/>
            </a:endParaRPr>
          </a:p>
        </p:txBody>
      </p:sp>
      <p:sp>
        <p:nvSpPr>
          <p:cNvPr id="530467" name="Text Box 35"/>
          <p:cNvSpPr txBox="1">
            <a:spLocks noChangeArrowheads="1"/>
          </p:cNvSpPr>
          <p:nvPr/>
        </p:nvSpPr>
        <p:spPr bwMode="auto">
          <a:xfrm>
            <a:off x="5724525" y="3429000"/>
            <a:ext cx="692150" cy="396875"/>
          </a:xfrm>
          <a:prstGeom prst="rect">
            <a:avLst/>
          </a:prstGeom>
          <a:noFill/>
          <a:ln w="9525">
            <a:noFill/>
            <a:miter lim="800000"/>
          </a:ln>
          <a:effectLst/>
        </p:spPr>
        <p:txBody>
          <a:bodyPr wrap="none">
            <a:spAutoFit/>
          </a:bodyPr>
          <a:lstStyle/>
          <a:p>
            <a:r>
              <a:rPr kumimoji="1" lang="zh-CN" altLang="en-US" sz="2000">
                <a:solidFill>
                  <a:srgbClr val="000066"/>
                </a:solidFill>
                <a:latin typeface="Times New Roman" panose="02020603050405020304" pitchFamily="18" charset="0"/>
              </a:rPr>
              <a:t>三系</a:t>
            </a:r>
            <a:endParaRPr kumimoji="1" lang="zh-CN" altLang="en-US" sz="2000">
              <a:solidFill>
                <a:srgbClr val="000066"/>
              </a:solidFill>
              <a:latin typeface="Times New Roman" panose="02020603050405020304" pitchFamily="18" charset="0"/>
            </a:endParaRPr>
          </a:p>
        </p:txBody>
      </p:sp>
      <p:sp>
        <p:nvSpPr>
          <p:cNvPr id="530468" name="Text Box 36"/>
          <p:cNvSpPr txBox="1">
            <a:spLocks noChangeArrowheads="1"/>
          </p:cNvSpPr>
          <p:nvPr/>
        </p:nvSpPr>
        <p:spPr bwMode="auto">
          <a:xfrm>
            <a:off x="7885113" y="3429000"/>
            <a:ext cx="692150" cy="396875"/>
          </a:xfrm>
          <a:prstGeom prst="rect">
            <a:avLst/>
          </a:prstGeom>
          <a:noFill/>
          <a:ln w="9525">
            <a:noFill/>
            <a:miter lim="800000"/>
          </a:ln>
          <a:effectLst/>
        </p:spPr>
        <p:txBody>
          <a:bodyPr wrap="none">
            <a:spAutoFit/>
          </a:bodyPr>
          <a:lstStyle/>
          <a:p>
            <a:r>
              <a:rPr kumimoji="1" lang="zh-CN" altLang="en-US" sz="2000">
                <a:solidFill>
                  <a:srgbClr val="000066"/>
                </a:solidFill>
                <a:latin typeface="Times New Roman" panose="02020603050405020304" pitchFamily="18" charset="0"/>
              </a:rPr>
              <a:t>四系</a:t>
            </a:r>
            <a:endParaRPr kumimoji="1" lang="zh-CN" altLang="en-US" sz="2000">
              <a:solidFill>
                <a:srgbClr val="000066"/>
              </a:solidFill>
              <a:latin typeface="Times New Roman" panose="02020603050405020304" pitchFamily="18" charset="0"/>
            </a:endParaRPr>
          </a:p>
        </p:txBody>
      </p:sp>
      <p:sp>
        <p:nvSpPr>
          <p:cNvPr id="530469" name="AutoShape 37"/>
          <p:cNvSpPr>
            <a:spLocks noChangeArrowheads="1"/>
          </p:cNvSpPr>
          <p:nvPr/>
        </p:nvSpPr>
        <p:spPr bwMode="auto">
          <a:xfrm rot="1625099">
            <a:off x="5461000" y="2012950"/>
            <a:ext cx="2503488" cy="173038"/>
          </a:xfrm>
          <a:prstGeom prst="leftArrow">
            <a:avLst>
              <a:gd name="adj1" fmla="val 27083"/>
              <a:gd name="adj2" fmla="val 410994"/>
            </a:avLst>
          </a:prstGeom>
          <a:solidFill>
            <a:srgbClr val="66CCFF"/>
          </a:solidFill>
          <a:ln w="9525">
            <a:solidFill>
              <a:srgbClr val="333399"/>
            </a:solidFill>
            <a:miter lim="800000"/>
          </a:ln>
          <a:effectLst/>
        </p:spPr>
        <p:txBody>
          <a:bodyPr wrap="none" anchor="ctr"/>
          <a:lstStyle/>
          <a:p>
            <a:endParaRPr lang="zh-CN" altLang="en-US"/>
          </a:p>
        </p:txBody>
      </p:sp>
      <p:sp>
        <p:nvSpPr>
          <p:cNvPr id="530470" name="Oval 38"/>
          <p:cNvSpPr>
            <a:spLocks noChangeArrowheads="1"/>
          </p:cNvSpPr>
          <p:nvPr/>
        </p:nvSpPr>
        <p:spPr bwMode="auto">
          <a:xfrm>
            <a:off x="7156450" y="2579688"/>
            <a:ext cx="1987550" cy="887412"/>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530471" name="Text Box 39"/>
          <p:cNvSpPr txBox="1">
            <a:spLocks noChangeArrowheads="1"/>
          </p:cNvSpPr>
          <p:nvPr/>
        </p:nvSpPr>
        <p:spPr bwMode="auto">
          <a:xfrm>
            <a:off x="7235825" y="2733675"/>
            <a:ext cx="1674813" cy="641350"/>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206.0.71.128/26</a:t>
            </a:r>
            <a:endParaRPr kumimoji="1" lang="en-US" altLang="zh-CN" sz="1800">
              <a:solidFill>
                <a:srgbClr val="000066"/>
              </a:solidFill>
              <a:latin typeface="Times New Roman" panose="02020603050405020304" pitchFamily="18" charset="0"/>
            </a:endParaRPr>
          </a:p>
          <a:p>
            <a:r>
              <a:rPr kumimoji="1" lang="en-US" altLang="zh-CN" sz="1800">
                <a:solidFill>
                  <a:srgbClr val="000066"/>
                </a:solidFill>
                <a:latin typeface="Times New Roman" panose="02020603050405020304" pitchFamily="18" charset="0"/>
              </a:rPr>
              <a:t>206.0.71.192/26</a:t>
            </a:r>
            <a:endParaRPr kumimoji="1" lang="en-US" altLang="zh-CN" sz="1800">
              <a:solidFill>
                <a:srgbClr val="000066"/>
              </a:solidFill>
              <a:latin typeface="Times New Roman" panose="02020603050405020304" pitchFamily="18" charset="0"/>
            </a:endParaRPr>
          </a:p>
        </p:txBody>
      </p:sp>
      <p:sp>
        <p:nvSpPr>
          <p:cNvPr id="530472" name="AutoShape 40"/>
          <p:cNvSpPr>
            <a:spLocks noChangeArrowheads="1"/>
          </p:cNvSpPr>
          <p:nvPr/>
        </p:nvSpPr>
        <p:spPr bwMode="auto">
          <a:xfrm rot="8870696">
            <a:off x="1797050" y="2108200"/>
            <a:ext cx="2674938" cy="184150"/>
          </a:xfrm>
          <a:prstGeom prst="leftArrow">
            <a:avLst>
              <a:gd name="adj1" fmla="val 27083"/>
              <a:gd name="adj2" fmla="val 412642"/>
            </a:avLst>
          </a:prstGeom>
          <a:solidFill>
            <a:srgbClr val="66CCFF"/>
          </a:solidFill>
          <a:ln w="9525">
            <a:solidFill>
              <a:srgbClr val="333399"/>
            </a:solidFill>
            <a:miter lim="800000"/>
          </a:ln>
          <a:effectLst/>
        </p:spPr>
        <p:txBody>
          <a:bodyPr wrap="none" anchor="ctr"/>
          <a:lstStyle/>
          <a:p>
            <a:endParaRPr lang="zh-CN" altLang="en-US"/>
          </a:p>
        </p:txBody>
      </p:sp>
      <p:sp>
        <p:nvSpPr>
          <p:cNvPr id="530473" name="Oval 41"/>
          <p:cNvSpPr>
            <a:spLocks noChangeArrowheads="1"/>
          </p:cNvSpPr>
          <p:nvPr/>
        </p:nvSpPr>
        <p:spPr bwMode="auto">
          <a:xfrm>
            <a:off x="0" y="2579688"/>
            <a:ext cx="2384425" cy="14033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530474" name="Text Box 42"/>
          <p:cNvSpPr txBox="1">
            <a:spLocks noChangeArrowheads="1"/>
          </p:cNvSpPr>
          <p:nvPr/>
        </p:nvSpPr>
        <p:spPr bwMode="auto">
          <a:xfrm>
            <a:off x="396875" y="2682875"/>
            <a:ext cx="1676400" cy="1190625"/>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206.0.68.0/25</a:t>
            </a:r>
            <a:endParaRPr kumimoji="1" lang="en-US" altLang="zh-CN" sz="1800">
              <a:solidFill>
                <a:srgbClr val="000066"/>
              </a:solidFill>
              <a:latin typeface="Times New Roman" panose="02020603050405020304" pitchFamily="18" charset="0"/>
            </a:endParaRPr>
          </a:p>
          <a:p>
            <a:r>
              <a:rPr kumimoji="1" lang="en-US" altLang="zh-CN" sz="1800">
                <a:solidFill>
                  <a:srgbClr val="000066"/>
                </a:solidFill>
                <a:latin typeface="Times New Roman" panose="02020603050405020304" pitchFamily="18" charset="0"/>
              </a:rPr>
              <a:t>206.0.68.128/25</a:t>
            </a:r>
            <a:endParaRPr kumimoji="1" lang="en-US" altLang="zh-CN" sz="1800">
              <a:solidFill>
                <a:srgbClr val="000066"/>
              </a:solidFill>
              <a:latin typeface="Times New Roman" panose="02020603050405020304" pitchFamily="18" charset="0"/>
            </a:endParaRPr>
          </a:p>
          <a:p>
            <a:r>
              <a:rPr kumimoji="1" lang="en-US" altLang="zh-CN" sz="1800">
                <a:solidFill>
                  <a:srgbClr val="000066"/>
                </a:solidFill>
                <a:latin typeface="Times New Roman" panose="02020603050405020304" pitchFamily="18" charset="0"/>
              </a:rPr>
              <a:t>206.0.69.0/25</a:t>
            </a:r>
            <a:endParaRPr kumimoji="1" lang="en-US" altLang="zh-CN" sz="1800">
              <a:solidFill>
                <a:srgbClr val="000066"/>
              </a:solidFill>
              <a:latin typeface="Times New Roman" panose="02020603050405020304" pitchFamily="18" charset="0"/>
            </a:endParaRPr>
          </a:p>
          <a:p>
            <a:r>
              <a:rPr kumimoji="1" lang="en-US" altLang="zh-CN" sz="1800">
                <a:solidFill>
                  <a:srgbClr val="000066"/>
                </a:solidFill>
                <a:latin typeface="Times New Roman" panose="02020603050405020304" pitchFamily="18" charset="0"/>
              </a:rPr>
              <a:t>206.0.69.128/25</a:t>
            </a:r>
            <a:endParaRPr kumimoji="1" lang="en-US" altLang="zh-CN" sz="1800">
              <a:solidFill>
                <a:srgbClr val="000066"/>
              </a:solidFill>
              <a:latin typeface="Times New Roman" panose="02020603050405020304" pitchFamily="18" charset="0"/>
            </a:endParaRPr>
          </a:p>
        </p:txBody>
      </p:sp>
      <p:sp>
        <p:nvSpPr>
          <p:cNvPr id="530475" name="AutoShape 43"/>
          <p:cNvSpPr>
            <a:spLocks noChangeArrowheads="1"/>
          </p:cNvSpPr>
          <p:nvPr/>
        </p:nvSpPr>
        <p:spPr bwMode="auto">
          <a:xfrm rot="7490917">
            <a:off x="3182144" y="2329656"/>
            <a:ext cx="2143125" cy="188913"/>
          </a:xfrm>
          <a:prstGeom prst="leftArrow">
            <a:avLst>
              <a:gd name="adj1" fmla="val 27083"/>
              <a:gd name="adj2" fmla="val 322268"/>
            </a:avLst>
          </a:prstGeom>
          <a:solidFill>
            <a:srgbClr val="66CCFF"/>
          </a:solidFill>
          <a:ln w="9525">
            <a:solidFill>
              <a:srgbClr val="333399"/>
            </a:solidFill>
            <a:miter lim="800000"/>
          </a:ln>
          <a:effectLst/>
        </p:spPr>
        <p:txBody>
          <a:bodyPr wrap="none" anchor="ctr"/>
          <a:lstStyle/>
          <a:p>
            <a:endParaRPr lang="zh-CN" altLang="en-US"/>
          </a:p>
        </p:txBody>
      </p:sp>
      <p:sp>
        <p:nvSpPr>
          <p:cNvPr id="530476" name="Oval 44"/>
          <p:cNvSpPr>
            <a:spLocks noChangeArrowheads="1"/>
          </p:cNvSpPr>
          <p:nvPr/>
        </p:nvSpPr>
        <p:spPr bwMode="auto">
          <a:xfrm>
            <a:off x="2544763" y="2579688"/>
            <a:ext cx="2384425" cy="14033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530477" name="Text Box 45"/>
          <p:cNvSpPr txBox="1">
            <a:spLocks noChangeArrowheads="1"/>
          </p:cNvSpPr>
          <p:nvPr/>
        </p:nvSpPr>
        <p:spPr bwMode="auto">
          <a:xfrm>
            <a:off x="2941638" y="2682875"/>
            <a:ext cx="1676400" cy="1190625"/>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206.0.70.0/26</a:t>
            </a:r>
            <a:endParaRPr kumimoji="1" lang="en-US" altLang="zh-CN" sz="1800">
              <a:solidFill>
                <a:srgbClr val="000066"/>
              </a:solidFill>
              <a:latin typeface="Times New Roman" panose="02020603050405020304" pitchFamily="18" charset="0"/>
            </a:endParaRPr>
          </a:p>
          <a:p>
            <a:r>
              <a:rPr kumimoji="1" lang="en-US" altLang="zh-CN" sz="1800">
                <a:solidFill>
                  <a:srgbClr val="000066"/>
                </a:solidFill>
                <a:latin typeface="Times New Roman" panose="02020603050405020304" pitchFamily="18" charset="0"/>
              </a:rPr>
              <a:t>206.0.70.64/26</a:t>
            </a:r>
            <a:endParaRPr kumimoji="1" lang="en-US" altLang="zh-CN" sz="1800">
              <a:solidFill>
                <a:srgbClr val="000066"/>
              </a:solidFill>
              <a:latin typeface="Times New Roman" panose="02020603050405020304" pitchFamily="18" charset="0"/>
            </a:endParaRPr>
          </a:p>
          <a:p>
            <a:r>
              <a:rPr kumimoji="1" lang="en-US" altLang="zh-CN" sz="1800">
                <a:solidFill>
                  <a:srgbClr val="000066"/>
                </a:solidFill>
                <a:latin typeface="Times New Roman" panose="02020603050405020304" pitchFamily="18" charset="0"/>
              </a:rPr>
              <a:t>206.0.70.128/26</a:t>
            </a:r>
            <a:endParaRPr kumimoji="1" lang="en-US" altLang="zh-CN" sz="1800">
              <a:solidFill>
                <a:srgbClr val="000066"/>
              </a:solidFill>
              <a:latin typeface="Times New Roman" panose="02020603050405020304" pitchFamily="18" charset="0"/>
            </a:endParaRPr>
          </a:p>
          <a:p>
            <a:r>
              <a:rPr kumimoji="1" lang="en-US" altLang="zh-CN" sz="1800">
                <a:solidFill>
                  <a:srgbClr val="000066"/>
                </a:solidFill>
                <a:latin typeface="Times New Roman" panose="02020603050405020304" pitchFamily="18" charset="0"/>
              </a:rPr>
              <a:t>206.0.70.192/26</a:t>
            </a:r>
            <a:endParaRPr kumimoji="1" lang="en-US" altLang="zh-CN" sz="1800">
              <a:solidFill>
                <a:srgbClr val="000066"/>
              </a:solidFill>
              <a:latin typeface="Times New Roman" panose="02020603050405020304" pitchFamily="18" charset="0"/>
            </a:endParaRPr>
          </a:p>
        </p:txBody>
      </p:sp>
      <p:sp>
        <p:nvSpPr>
          <p:cNvPr id="530478" name="Rectangle 46"/>
          <p:cNvSpPr>
            <a:spLocks noChangeArrowheads="1"/>
          </p:cNvSpPr>
          <p:nvPr/>
        </p:nvSpPr>
        <p:spPr bwMode="auto">
          <a:xfrm>
            <a:off x="3498850" y="2293938"/>
            <a:ext cx="1350963" cy="195262"/>
          </a:xfrm>
          <a:prstGeom prst="rect">
            <a:avLst/>
          </a:prstGeom>
          <a:solidFill>
            <a:schemeClr val="bg1"/>
          </a:solidFill>
          <a:ln w="9525">
            <a:noFill/>
            <a:miter lim="800000"/>
          </a:ln>
          <a:effectLst/>
        </p:spPr>
        <p:txBody>
          <a:bodyPr wrap="none" anchor="ctr"/>
          <a:lstStyle/>
          <a:p>
            <a:endParaRPr lang="zh-CN" altLang="en-US"/>
          </a:p>
        </p:txBody>
      </p:sp>
      <p:sp>
        <p:nvSpPr>
          <p:cNvPr id="530479" name="Text Box 47"/>
          <p:cNvSpPr txBox="1">
            <a:spLocks noChangeArrowheads="1"/>
          </p:cNvSpPr>
          <p:nvPr/>
        </p:nvSpPr>
        <p:spPr bwMode="auto">
          <a:xfrm>
            <a:off x="3419475" y="2181225"/>
            <a:ext cx="1447800" cy="366713"/>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206.0.70.0/24</a:t>
            </a:r>
            <a:endParaRPr kumimoji="1" lang="en-US" altLang="zh-CN" sz="1800">
              <a:solidFill>
                <a:srgbClr val="000066"/>
              </a:solidFill>
              <a:latin typeface="Times New Roman" panose="02020603050405020304" pitchFamily="18" charset="0"/>
            </a:endParaRPr>
          </a:p>
        </p:txBody>
      </p:sp>
      <p:sp>
        <p:nvSpPr>
          <p:cNvPr id="530480" name="AutoShape 48"/>
          <p:cNvSpPr>
            <a:spLocks noChangeArrowheads="1"/>
          </p:cNvSpPr>
          <p:nvPr/>
        </p:nvSpPr>
        <p:spPr bwMode="auto">
          <a:xfrm rot="14362323" flipH="1">
            <a:off x="4687887" y="2378076"/>
            <a:ext cx="2144713" cy="188912"/>
          </a:xfrm>
          <a:prstGeom prst="leftArrow">
            <a:avLst>
              <a:gd name="adj1" fmla="val 27083"/>
              <a:gd name="adj2" fmla="val 322509"/>
            </a:avLst>
          </a:prstGeom>
          <a:solidFill>
            <a:srgbClr val="66CCFF"/>
          </a:solidFill>
          <a:ln w="9525">
            <a:solidFill>
              <a:srgbClr val="333399"/>
            </a:solidFill>
            <a:miter lim="800000"/>
          </a:ln>
          <a:effectLst/>
        </p:spPr>
        <p:txBody>
          <a:bodyPr wrap="none" anchor="ctr"/>
          <a:lstStyle/>
          <a:p>
            <a:endParaRPr lang="zh-CN" altLang="en-US"/>
          </a:p>
        </p:txBody>
      </p:sp>
      <p:sp>
        <p:nvSpPr>
          <p:cNvPr id="530481" name="Rectangle 49"/>
          <p:cNvSpPr>
            <a:spLocks noChangeArrowheads="1"/>
          </p:cNvSpPr>
          <p:nvPr/>
        </p:nvSpPr>
        <p:spPr bwMode="auto">
          <a:xfrm>
            <a:off x="5168900" y="2312988"/>
            <a:ext cx="1341438" cy="184150"/>
          </a:xfrm>
          <a:prstGeom prst="rect">
            <a:avLst/>
          </a:prstGeom>
          <a:solidFill>
            <a:schemeClr val="bg1"/>
          </a:solidFill>
          <a:ln w="9525">
            <a:noFill/>
            <a:miter lim="800000"/>
          </a:ln>
          <a:effectLst/>
        </p:spPr>
        <p:txBody>
          <a:bodyPr wrap="none" anchor="ctr"/>
          <a:lstStyle/>
          <a:p>
            <a:endParaRPr lang="zh-CN" altLang="en-US"/>
          </a:p>
        </p:txBody>
      </p:sp>
      <p:sp>
        <p:nvSpPr>
          <p:cNvPr id="530482" name="Text Box 50"/>
          <p:cNvSpPr txBox="1">
            <a:spLocks noChangeArrowheads="1"/>
          </p:cNvSpPr>
          <p:nvPr/>
        </p:nvSpPr>
        <p:spPr bwMode="auto">
          <a:xfrm>
            <a:off x="5087938" y="2195513"/>
            <a:ext cx="1447800" cy="366712"/>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206.0.71.0/25</a:t>
            </a:r>
            <a:endParaRPr kumimoji="1" lang="en-US" altLang="zh-CN" sz="1800">
              <a:solidFill>
                <a:srgbClr val="000066"/>
              </a:solidFill>
              <a:latin typeface="Times New Roman" panose="02020603050405020304" pitchFamily="18" charset="0"/>
            </a:endParaRPr>
          </a:p>
        </p:txBody>
      </p:sp>
      <p:sp>
        <p:nvSpPr>
          <p:cNvPr id="530483" name="Oval 51"/>
          <p:cNvSpPr>
            <a:spLocks noChangeArrowheads="1"/>
          </p:cNvSpPr>
          <p:nvPr/>
        </p:nvSpPr>
        <p:spPr bwMode="auto">
          <a:xfrm>
            <a:off x="5010150" y="2579688"/>
            <a:ext cx="1987550" cy="887412"/>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530484" name="Text Box 52"/>
          <p:cNvSpPr txBox="1">
            <a:spLocks noChangeArrowheads="1"/>
          </p:cNvSpPr>
          <p:nvPr/>
        </p:nvSpPr>
        <p:spPr bwMode="auto">
          <a:xfrm>
            <a:off x="5168900" y="2733675"/>
            <a:ext cx="1562100" cy="641350"/>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206.0.71.0/26</a:t>
            </a:r>
            <a:endParaRPr kumimoji="1" lang="en-US" altLang="zh-CN" sz="1800">
              <a:solidFill>
                <a:srgbClr val="000066"/>
              </a:solidFill>
              <a:latin typeface="Times New Roman" panose="02020603050405020304" pitchFamily="18" charset="0"/>
            </a:endParaRPr>
          </a:p>
          <a:p>
            <a:r>
              <a:rPr kumimoji="1" lang="en-US" altLang="zh-CN" sz="1800">
                <a:solidFill>
                  <a:srgbClr val="000066"/>
                </a:solidFill>
                <a:latin typeface="Times New Roman" panose="02020603050405020304" pitchFamily="18" charset="0"/>
              </a:rPr>
              <a:t>206.0.71.64/26</a:t>
            </a:r>
            <a:endParaRPr kumimoji="1" lang="en-US" altLang="zh-CN" sz="1800">
              <a:solidFill>
                <a:srgbClr val="000066"/>
              </a:solidFill>
              <a:latin typeface="Times New Roman" panose="02020603050405020304" pitchFamily="18" charset="0"/>
            </a:endParaRPr>
          </a:p>
        </p:txBody>
      </p:sp>
      <p:sp>
        <p:nvSpPr>
          <p:cNvPr id="530485" name="Rectangle 53"/>
          <p:cNvSpPr>
            <a:spLocks noChangeArrowheads="1"/>
          </p:cNvSpPr>
          <p:nvPr/>
        </p:nvSpPr>
        <p:spPr bwMode="auto">
          <a:xfrm>
            <a:off x="7156450" y="2286000"/>
            <a:ext cx="1581150" cy="211138"/>
          </a:xfrm>
          <a:prstGeom prst="rect">
            <a:avLst/>
          </a:prstGeom>
          <a:solidFill>
            <a:schemeClr val="bg1"/>
          </a:solidFill>
          <a:ln w="9525">
            <a:noFill/>
            <a:miter lim="800000"/>
          </a:ln>
          <a:effectLst/>
        </p:spPr>
        <p:txBody>
          <a:bodyPr wrap="none" anchor="ctr"/>
          <a:lstStyle/>
          <a:p>
            <a:endParaRPr lang="zh-CN" altLang="en-US"/>
          </a:p>
        </p:txBody>
      </p:sp>
      <p:sp>
        <p:nvSpPr>
          <p:cNvPr id="530486" name="Text Box 54"/>
          <p:cNvSpPr txBox="1">
            <a:spLocks noChangeArrowheads="1"/>
          </p:cNvSpPr>
          <p:nvPr/>
        </p:nvSpPr>
        <p:spPr bwMode="auto">
          <a:xfrm>
            <a:off x="7075488" y="2149475"/>
            <a:ext cx="1676400" cy="366713"/>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206.0.71.128/25</a:t>
            </a:r>
            <a:endParaRPr kumimoji="1" lang="en-US" altLang="zh-CN" sz="1800">
              <a:solidFill>
                <a:srgbClr val="000066"/>
              </a:solidFill>
              <a:latin typeface="Times New Roman" panose="02020603050405020304" pitchFamily="18" charset="0"/>
            </a:endParaRPr>
          </a:p>
        </p:txBody>
      </p:sp>
      <p:sp>
        <p:nvSpPr>
          <p:cNvPr id="530487" name="Rectangle 55"/>
          <p:cNvSpPr>
            <a:spLocks noChangeArrowheads="1"/>
          </p:cNvSpPr>
          <p:nvPr/>
        </p:nvSpPr>
        <p:spPr bwMode="auto">
          <a:xfrm>
            <a:off x="1828800" y="2286000"/>
            <a:ext cx="1341438" cy="211138"/>
          </a:xfrm>
          <a:prstGeom prst="rect">
            <a:avLst/>
          </a:prstGeom>
          <a:solidFill>
            <a:schemeClr val="bg1"/>
          </a:solidFill>
          <a:ln w="9525">
            <a:noFill/>
            <a:miter lim="800000"/>
          </a:ln>
          <a:effectLst/>
        </p:spPr>
        <p:txBody>
          <a:bodyPr wrap="none" anchor="ctr"/>
          <a:lstStyle/>
          <a:p>
            <a:endParaRPr lang="zh-CN" altLang="en-US"/>
          </a:p>
        </p:txBody>
      </p:sp>
      <p:sp>
        <p:nvSpPr>
          <p:cNvPr id="530488" name="Text Box 56"/>
          <p:cNvSpPr txBox="1">
            <a:spLocks noChangeArrowheads="1"/>
          </p:cNvSpPr>
          <p:nvPr/>
        </p:nvSpPr>
        <p:spPr bwMode="auto">
          <a:xfrm>
            <a:off x="1747838" y="2181225"/>
            <a:ext cx="1447800" cy="366713"/>
          </a:xfrm>
          <a:prstGeom prst="rect">
            <a:avLst/>
          </a:prstGeom>
          <a:noFill/>
          <a:ln w="9525">
            <a:noFill/>
            <a:miter lim="800000"/>
          </a:ln>
          <a:effectLst/>
        </p:spPr>
        <p:txBody>
          <a:bodyPr wrap="none">
            <a:spAutoFit/>
          </a:bodyPr>
          <a:lstStyle/>
          <a:p>
            <a:r>
              <a:rPr kumimoji="1" lang="en-US" altLang="zh-CN" sz="1800">
                <a:solidFill>
                  <a:srgbClr val="000066"/>
                </a:solidFill>
                <a:latin typeface="Times New Roman" panose="02020603050405020304" pitchFamily="18" charset="0"/>
              </a:rPr>
              <a:t>206.0.68.0/23</a:t>
            </a:r>
            <a:endParaRPr kumimoji="1" lang="en-US" altLang="zh-CN" sz="1800">
              <a:solidFill>
                <a:srgbClr val="000066"/>
              </a:solidFill>
              <a:latin typeface="Times New Roman" panose="02020603050405020304" pitchFamily="18" charset="0"/>
            </a:endParaRPr>
          </a:p>
        </p:txBody>
      </p:sp>
      <p:sp>
        <p:nvSpPr>
          <p:cNvPr id="530489" name="Text Box 57"/>
          <p:cNvSpPr txBox="1">
            <a:spLocks noChangeArrowheads="1"/>
          </p:cNvSpPr>
          <p:nvPr/>
        </p:nvSpPr>
        <p:spPr bwMode="auto">
          <a:xfrm>
            <a:off x="920750" y="4221163"/>
            <a:ext cx="7189788" cy="2471737"/>
          </a:xfrm>
          <a:prstGeom prst="rect">
            <a:avLst/>
          </a:prstGeom>
          <a:noFill/>
          <a:ln w="9525">
            <a:noFill/>
            <a:miter lim="800000"/>
          </a:ln>
          <a:effectLst/>
        </p:spPr>
        <p:txBody>
          <a:bodyPr>
            <a:spAutoFit/>
          </a:bodyPr>
          <a:lstStyle/>
          <a:p>
            <a:pPr>
              <a:lnSpc>
                <a:spcPct val="145000"/>
              </a:lnSpc>
            </a:pPr>
            <a:r>
              <a:rPr kumimoji="1" lang="en-US" altLang="zh-CN" sz="1800">
                <a:solidFill>
                  <a:srgbClr val="000066"/>
                </a:solidFill>
                <a:latin typeface="Times New Roman" panose="02020603050405020304" pitchFamily="18" charset="0"/>
              </a:rPr>
              <a:t> </a:t>
            </a:r>
            <a:r>
              <a:rPr kumimoji="1" lang="zh-CN" altLang="en-US" sz="1800">
                <a:solidFill>
                  <a:srgbClr val="000066"/>
                </a:solidFill>
                <a:latin typeface="Times New Roman" panose="02020603050405020304" pitchFamily="18" charset="0"/>
              </a:rPr>
              <a:t>单位        地址块                             二进制表示                         地址数</a:t>
            </a:r>
            <a:endParaRPr kumimoji="1" lang="zh-CN" altLang="en-US" sz="1800">
              <a:solidFill>
                <a:srgbClr val="000066"/>
              </a:solidFill>
              <a:latin typeface="Times New Roman" panose="02020603050405020304" pitchFamily="18" charset="0"/>
            </a:endParaRPr>
          </a:p>
          <a:p>
            <a:pPr>
              <a:lnSpc>
                <a:spcPct val="120000"/>
              </a:lnSpc>
            </a:pPr>
            <a:r>
              <a:rPr kumimoji="1" lang="zh-CN" altLang="en-US" sz="1800">
                <a:solidFill>
                  <a:srgbClr val="000066"/>
                </a:solidFill>
                <a:latin typeface="Times New Roman" panose="02020603050405020304" pitchFamily="18" charset="0"/>
              </a:rPr>
              <a:t>   </a:t>
            </a:r>
            <a:r>
              <a:rPr kumimoji="1" lang="en-US" altLang="zh-CN" sz="1800">
                <a:solidFill>
                  <a:srgbClr val="000066"/>
                </a:solidFill>
                <a:latin typeface="Times New Roman" panose="02020603050405020304" pitchFamily="18" charset="0"/>
              </a:rPr>
              <a:t>ISP    206.0.64.0/18        11001110.00000000.01*                     16384</a:t>
            </a:r>
            <a:endParaRPr kumimoji="1" lang="en-US" altLang="zh-CN" sz="1800">
              <a:solidFill>
                <a:srgbClr val="000066"/>
              </a:solidFill>
              <a:latin typeface="Times New Roman" panose="02020603050405020304" pitchFamily="18" charset="0"/>
            </a:endParaRPr>
          </a:p>
          <a:p>
            <a:pPr>
              <a:lnSpc>
                <a:spcPct val="120000"/>
              </a:lnSpc>
            </a:pPr>
            <a:r>
              <a:rPr kumimoji="1" lang="en-US" altLang="zh-CN" sz="1800">
                <a:solidFill>
                  <a:srgbClr val="000066"/>
                </a:solidFill>
                <a:latin typeface="Times New Roman" panose="02020603050405020304" pitchFamily="18" charset="0"/>
              </a:rPr>
              <a:t> </a:t>
            </a:r>
            <a:r>
              <a:rPr kumimoji="1" lang="zh-CN" altLang="en-US" sz="1800">
                <a:solidFill>
                  <a:srgbClr val="000066"/>
                </a:solidFill>
                <a:latin typeface="Times New Roman" panose="02020603050405020304" pitchFamily="18" charset="0"/>
              </a:rPr>
              <a:t>大学    </a:t>
            </a:r>
            <a:r>
              <a:rPr kumimoji="1" lang="en-US" altLang="zh-CN" sz="1800">
                <a:solidFill>
                  <a:srgbClr val="000066"/>
                </a:solidFill>
                <a:latin typeface="Times New Roman" panose="02020603050405020304" pitchFamily="18" charset="0"/>
              </a:rPr>
              <a:t>206.0.68.0/22        11001110.00000000.010001*               1024</a:t>
            </a:r>
            <a:endParaRPr kumimoji="1" lang="en-US" altLang="zh-CN" sz="1800">
              <a:solidFill>
                <a:srgbClr val="000066"/>
              </a:solidFill>
              <a:latin typeface="Times New Roman" panose="02020603050405020304" pitchFamily="18" charset="0"/>
            </a:endParaRPr>
          </a:p>
          <a:p>
            <a:pPr>
              <a:lnSpc>
                <a:spcPct val="120000"/>
              </a:lnSpc>
            </a:pPr>
            <a:r>
              <a:rPr kumimoji="1" lang="en-US" altLang="zh-CN" sz="1800">
                <a:solidFill>
                  <a:srgbClr val="000066"/>
                </a:solidFill>
                <a:latin typeface="Times New Roman" panose="02020603050405020304" pitchFamily="18" charset="0"/>
              </a:rPr>
              <a:t> </a:t>
            </a:r>
            <a:r>
              <a:rPr kumimoji="1" lang="zh-CN" altLang="en-US" sz="1800">
                <a:solidFill>
                  <a:srgbClr val="000066"/>
                </a:solidFill>
                <a:latin typeface="Times New Roman" panose="02020603050405020304" pitchFamily="18" charset="0"/>
              </a:rPr>
              <a:t>一系    </a:t>
            </a:r>
            <a:r>
              <a:rPr kumimoji="1" lang="en-US" altLang="zh-CN" sz="1800">
                <a:solidFill>
                  <a:srgbClr val="000066"/>
                </a:solidFill>
                <a:latin typeface="Times New Roman" panose="02020603050405020304" pitchFamily="18" charset="0"/>
              </a:rPr>
              <a:t>206.0.68.0/23        11001110.00000000.0100010*               512</a:t>
            </a:r>
            <a:endParaRPr kumimoji="1" lang="en-US" altLang="zh-CN" sz="1800">
              <a:solidFill>
                <a:srgbClr val="000066"/>
              </a:solidFill>
              <a:latin typeface="Times New Roman" panose="02020603050405020304" pitchFamily="18" charset="0"/>
            </a:endParaRPr>
          </a:p>
          <a:p>
            <a:pPr>
              <a:lnSpc>
                <a:spcPct val="120000"/>
              </a:lnSpc>
            </a:pPr>
            <a:r>
              <a:rPr kumimoji="1" lang="en-US" altLang="zh-CN" sz="1800">
                <a:solidFill>
                  <a:srgbClr val="000066"/>
                </a:solidFill>
                <a:latin typeface="Times New Roman" panose="02020603050405020304" pitchFamily="18" charset="0"/>
              </a:rPr>
              <a:t> </a:t>
            </a:r>
            <a:r>
              <a:rPr kumimoji="1" lang="zh-CN" altLang="en-US" sz="1800">
                <a:solidFill>
                  <a:srgbClr val="000066"/>
                </a:solidFill>
                <a:latin typeface="Times New Roman" panose="02020603050405020304" pitchFamily="18" charset="0"/>
              </a:rPr>
              <a:t>二系    </a:t>
            </a:r>
            <a:r>
              <a:rPr kumimoji="1" lang="en-US" altLang="zh-CN" sz="1800">
                <a:solidFill>
                  <a:srgbClr val="000066"/>
                </a:solidFill>
                <a:latin typeface="Times New Roman" panose="02020603050405020304" pitchFamily="18" charset="0"/>
              </a:rPr>
              <a:t>206.0.70.0/24        11001110.00000000.01000110.*            256</a:t>
            </a:r>
            <a:endParaRPr kumimoji="1" lang="en-US" altLang="zh-CN" sz="1800">
              <a:solidFill>
                <a:srgbClr val="000066"/>
              </a:solidFill>
              <a:latin typeface="Times New Roman" panose="02020603050405020304" pitchFamily="18" charset="0"/>
            </a:endParaRPr>
          </a:p>
          <a:p>
            <a:pPr>
              <a:lnSpc>
                <a:spcPct val="120000"/>
              </a:lnSpc>
            </a:pPr>
            <a:r>
              <a:rPr kumimoji="1" lang="en-US" altLang="zh-CN" sz="1800">
                <a:solidFill>
                  <a:srgbClr val="000066"/>
                </a:solidFill>
                <a:latin typeface="Times New Roman" panose="02020603050405020304" pitchFamily="18" charset="0"/>
              </a:rPr>
              <a:t> </a:t>
            </a:r>
            <a:r>
              <a:rPr kumimoji="1" lang="zh-CN" altLang="en-US" sz="1800">
                <a:solidFill>
                  <a:srgbClr val="000066"/>
                </a:solidFill>
                <a:latin typeface="Times New Roman" panose="02020603050405020304" pitchFamily="18" charset="0"/>
              </a:rPr>
              <a:t>三系    </a:t>
            </a:r>
            <a:r>
              <a:rPr kumimoji="1" lang="en-US" altLang="zh-CN" sz="1800">
                <a:solidFill>
                  <a:srgbClr val="000066"/>
                </a:solidFill>
                <a:latin typeface="Times New Roman" panose="02020603050405020304" pitchFamily="18" charset="0"/>
              </a:rPr>
              <a:t>206.0.71.0/25        11001110.00000000.01000111.0*          128</a:t>
            </a:r>
            <a:endParaRPr kumimoji="1" lang="en-US" altLang="zh-CN" sz="1800">
              <a:solidFill>
                <a:srgbClr val="000066"/>
              </a:solidFill>
              <a:latin typeface="Times New Roman" panose="02020603050405020304" pitchFamily="18" charset="0"/>
            </a:endParaRPr>
          </a:p>
          <a:p>
            <a:pPr>
              <a:lnSpc>
                <a:spcPct val="120000"/>
              </a:lnSpc>
              <a:spcAft>
                <a:spcPct val="25000"/>
              </a:spcAft>
            </a:pPr>
            <a:r>
              <a:rPr kumimoji="1" lang="en-US" altLang="zh-CN" sz="1800">
                <a:solidFill>
                  <a:srgbClr val="000066"/>
                </a:solidFill>
                <a:latin typeface="Times New Roman" panose="02020603050405020304" pitchFamily="18" charset="0"/>
              </a:rPr>
              <a:t> </a:t>
            </a:r>
            <a:r>
              <a:rPr kumimoji="1" lang="zh-CN" altLang="en-US" sz="1800">
                <a:solidFill>
                  <a:srgbClr val="000066"/>
                </a:solidFill>
                <a:latin typeface="Times New Roman" panose="02020603050405020304" pitchFamily="18" charset="0"/>
              </a:rPr>
              <a:t>四系    </a:t>
            </a:r>
            <a:r>
              <a:rPr kumimoji="1" lang="en-US" altLang="zh-CN" sz="1800">
                <a:solidFill>
                  <a:srgbClr val="000066"/>
                </a:solidFill>
                <a:latin typeface="Times New Roman" panose="02020603050405020304" pitchFamily="18" charset="0"/>
              </a:rPr>
              <a:t>206.0.71.128/25    11001110.00000000.01000111.1*          128</a:t>
            </a:r>
            <a:endParaRPr kumimoji="1" lang="en-US" altLang="zh-CN" sz="1800">
              <a:solidFill>
                <a:srgbClr val="000066"/>
              </a:solidFill>
              <a:latin typeface="Times New Roman" panose="02020603050405020304" pitchFamily="18" charset="0"/>
            </a:endParaRPr>
          </a:p>
        </p:txBody>
      </p:sp>
      <p:sp>
        <p:nvSpPr>
          <p:cNvPr id="530490" name="Line 58"/>
          <p:cNvSpPr>
            <a:spLocks noChangeShapeType="1"/>
          </p:cNvSpPr>
          <p:nvPr/>
        </p:nvSpPr>
        <p:spPr bwMode="auto">
          <a:xfrm>
            <a:off x="957263" y="4635500"/>
            <a:ext cx="6977062" cy="0"/>
          </a:xfrm>
          <a:prstGeom prst="line">
            <a:avLst/>
          </a:prstGeom>
          <a:noFill/>
          <a:ln w="9525">
            <a:solidFill>
              <a:schemeClr val="tx1"/>
            </a:solidFill>
            <a:round/>
          </a:ln>
          <a:effectLst/>
        </p:spPr>
        <p:txBody>
          <a:bodyPr/>
          <a:lstStyle/>
          <a:p>
            <a:endParaRPr lang="zh-CN" altLang="en-US"/>
          </a:p>
        </p:txBody>
      </p:sp>
      <p:sp>
        <p:nvSpPr>
          <p:cNvPr id="530491" name="Line 59"/>
          <p:cNvSpPr>
            <a:spLocks noChangeShapeType="1"/>
          </p:cNvSpPr>
          <p:nvPr/>
        </p:nvSpPr>
        <p:spPr bwMode="auto">
          <a:xfrm flipH="1">
            <a:off x="1670050" y="4225925"/>
            <a:ext cx="1588" cy="2403475"/>
          </a:xfrm>
          <a:prstGeom prst="line">
            <a:avLst/>
          </a:prstGeom>
          <a:noFill/>
          <a:ln w="9525">
            <a:solidFill>
              <a:schemeClr val="tx1"/>
            </a:solidFill>
            <a:round/>
          </a:ln>
          <a:effectLst/>
        </p:spPr>
        <p:txBody>
          <a:bodyPr/>
          <a:lstStyle/>
          <a:p>
            <a:endParaRPr lang="zh-CN" altLang="en-US"/>
          </a:p>
        </p:txBody>
      </p:sp>
      <p:sp>
        <p:nvSpPr>
          <p:cNvPr id="530492" name="Line 60"/>
          <p:cNvSpPr>
            <a:spLocks noChangeShapeType="1"/>
          </p:cNvSpPr>
          <p:nvPr/>
        </p:nvSpPr>
        <p:spPr bwMode="auto">
          <a:xfrm flipH="1">
            <a:off x="3348038" y="4238625"/>
            <a:ext cx="3175" cy="2403475"/>
          </a:xfrm>
          <a:prstGeom prst="line">
            <a:avLst/>
          </a:prstGeom>
          <a:noFill/>
          <a:ln w="9525">
            <a:solidFill>
              <a:schemeClr val="tx1"/>
            </a:solidFill>
            <a:round/>
          </a:ln>
          <a:effectLst/>
        </p:spPr>
        <p:txBody>
          <a:bodyPr/>
          <a:lstStyle/>
          <a:p>
            <a:endParaRPr lang="zh-CN" altLang="en-US"/>
          </a:p>
        </p:txBody>
      </p:sp>
      <p:sp>
        <p:nvSpPr>
          <p:cNvPr id="530493" name="Line 61"/>
          <p:cNvSpPr>
            <a:spLocks noChangeShapeType="1"/>
          </p:cNvSpPr>
          <p:nvPr/>
        </p:nvSpPr>
        <p:spPr bwMode="auto">
          <a:xfrm flipH="1">
            <a:off x="6732588" y="4238625"/>
            <a:ext cx="3175" cy="2403475"/>
          </a:xfrm>
          <a:prstGeom prst="line">
            <a:avLst/>
          </a:prstGeom>
          <a:noFill/>
          <a:ln w="9525">
            <a:solidFill>
              <a:schemeClr val="tx1"/>
            </a:solidFill>
            <a:round/>
          </a:ln>
          <a:effectLst/>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0489"/>
                                        </p:tgtEl>
                                        <p:attrNameLst>
                                          <p:attrName>style.visibility</p:attrName>
                                        </p:attrNameLst>
                                      </p:cBhvr>
                                      <p:to>
                                        <p:strVal val="visible"/>
                                      </p:to>
                                    </p:set>
                                    <p:animEffect transition="in" filter="blinds(horizontal)">
                                      <p:cBhvr>
                                        <p:cTn id="7" dur="500"/>
                                        <p:tgtEl>
                                          <p:spTgt spid="530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8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7840F79-C20F-411F-BFD6-F310AE0E5C87}" type="slidenum">
              <a:rPr lang="en-US" altLang="zh-CN"/>
            </a:fld>
            <a:endParaRPr lang="en-US" altLang="zh-CN"/>
          </a:p>
        </p:txBody>
      </p:sp>
      <p:sp>
        <p:nvSpPr>
          <p:cNvPr id="950274" name="Rectangle 2"/>
          <p:cNvSpPr>
            <a:spLocks noGrp="1" noChangeArrowheads="1"/>
          </p:cNvSpPr>
          <p:nvPr>
            <p:ph type="title"/>
          </p:nvPr>
        </p:nvSpPr>
        <p:spPr>
          <a:xfrm>
            <a:off x="611188" y="333375"/>
            <a:ext cx="8712200" cy="1439863"/>
          </a:xfrm>
        </p:spPr>
        <p:txBody>
          <a:bodyPr/>
          <a:lstStyle/>
          <a:p>
            <a:pPr algn="ctr">
              <a:spcAft>
                <a:spcPct val="15000"/>
              </a:spcAft>
            </a:pPr>
            <a:r>
              <a:rPr lang="en-US" altLang="zh-CN" sz="4000"/>
              <a:t>4.5.6   </a:t>
            </a:r>
            <a:r>
              <a:rPr lang="zh-CN" altLang="en-US" sz="4000"/>
              <a:t>路由器在网际互连中的作用</a:t>
            </a:r>
            <a:br>
              <a:rPr lang="zh-CN" altLang="en-US" sz="4000"/>
            </a:br>
            <a:r>
              <a:rPr lang="zh-CN" altLang="en-US" sz="4000"/>
              <a:t> </a:t>
            </a:r>
            <a:r>
              <a:rPr lang="en-US" altLang="zh-CN" sz="4000"/>
              <a:t>1. </a:t>
            </a:r>
            <a:r>
              <a:rPr lang="zh-CN" altLang="en-US" sz="4000"/>
              <a:t>路由器的结构</a:t>
            </a:r>
            <a:endParaRPr lang="zh-CN" altLang="en-US" sz="4000"/>
          </a:p>
        </p:txBody>
      </p:sp>
      <p:sp>
        <p:nvSpPr>
          <p:cNvPr id="950275" name="Rectangle 3"/>
          <p:cNvSpPr>
            <a:spLocks noGrp="1" noChangeArrowheads="1"/>
          </p:cNvSpPr>
          <p:nvPr>
            <p:ph type="body" idx="1"/>
          </p:nvPr>
        </p:nvSpPr>
        <p:spPr>
          <a:xfrm>
            <a:off x="827088" y="1773238"/>
            <a:ext cx="7772400" cy="4840287"/>
          </a:xfrm>
        </p:spPr>
        <p:txBody>
          <a:bodyPr/>
          <a:lstStyle/>
          <a:p>
            <a:pPr algn="just"/>
            <a:r>
              <a:rPr lang="zh-CN" altLang="en-US"/>
              <a:t>路由器是一种具有多个输入端口和多个输出端口的专用计算机，其任务是</a:t>
            </a:r>
            <a:r>
              <a:rPr lang="zh-CN" altLang="en-US">
                <a:solidFill>
                  <a:schemeClr val="hlink"/>
                </a:solidFill>
              </a:rPr>
              <a:t>转发分组</a:t>
            </a:r>
            <a:r>
              <a:rPr lang="zh-CN" altLang="en-US"/>
              <a:t>。也就是说，将路由器某个输入端口收到的分组，按照</a:t>
            </a:r>
            <a:r>
              <a:rPr lang="zh-CN" altLang="en-US">
                <a:solidFill>
                  <a:schemeClr val="hlink"/>
                </a:solidFill>
              </a:rPr>
              <a:t>分组要去的目的地（即目的网络</a:t>
            </a:r>
            <a:r>
              <a:rPr lang="zh-CN" altLang="en-US"/>
              <a:t>），把该分组从路由器的某个合适的输出端口</a:t>
            </a:r>
            <a:r>
              <a:rPr lang="zh-CN" altLang="en-US">
                <a:solidFill>
                  <a:schemeClr val="hlink"/>
                </a:solidFill>
              </a:rPr>
              <a:t>转发给下一跳路由器</a:t>
            </a:r>
            <a:r>
              <a:rPr lang="zh-CN" altLang="en-US"/>
              <a:t>。</a:t>
            </a:r>
            <a:endParaRPr lang="zh-CN" altLang="en-US"/>
          </a:p>
          <a:p>
            <a:pPr algn="just"/>
            <a:r>
              <a:rPr lang="zh-CN" altLang="en-US"/>
              <a:t>下一跳路由器也按照这种方法处理分组，直到该分组到达终点为止。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0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02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75"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5"/>
          <p:cNvSpPr>
            <a:spLocks noGrp="1"/>
          </p:cNvSpPr>
          <p:nvPr>
            <p:ph type="sldNum" sz="quarter" idx="12"/>
          </p:nvPr>
        </p:nvSpPr>
        <p:spPr/>
        <p:txBody>
          <a:bodyPr/>
          <a:lstStyle/>
          <a:p>
            <a:fld id="{0CA2EBD7-CFF1-4E1B-AC46-3FA4EA403FE0}" type="slidenum">
              <a:rPr lang="en-US" altLang="zh-CN"/>
            </a:fld>
            <a:endParaRPr lang="en-US" altLang="zh-CN"/>
          </a:p>
        </p:txBody>
      </p:sp>
      <p:sp>
        <p:nvSpPr>
          <p:cNvPr id="954428" name="Rectangle 60"/>
          <p:cNvSpPr>
            <a:spLocks noChangeArrowheads="1"/>
          </p:cNvSpPr>
          <p:nvPr/>
        </p:nvSpPr>
        <p:spPr bwMode="auto">
          <a:xfrm>
            <a:off x="0" y="3789363"/>
            <a:ext cx="9144000" cy="3068637"/>
          </a:xfrm>
          <a:prstGeom prst="rect">
            <a:avLst/>
          </a:prstGeom>
          <a:solidFill>
            <a:srgbClr val="FFCC66"/>
          </a:solidFill>
          <a:ln w="9525">
            <a:noFill/>
            <a:miter lim="800000"/>
          </a:ln>
          <a:effectLst/>
        </p:spPr>
        <p:txBody>
          <a:bodyPr wrap="none" anchor="ctr"/>
          <a:lstStyle/>
          <a:p>
            <a:endParaRPr lang="zh-CN" altLang="en-US"/>
          </a:p>
        </p:txBody>
      </p:sp>
      <p:sp>
        <p:nvSpPr>
          <p:cNvPr id="954370" name="Rectangle 2"/>
          <p:cNvSpPr>
            <a:spLocks noGrp="1" noChangeArrowheads="1"/>
          </p:cNvSpPr>
          <p:nvPr>
            <p:ph type="title"/>
          </p:nvPr>
        </p:nvSpPr>
        <p:spPr>
          <a:xfrm>
            <a:off x="1100138" y="931863"/>
            <a:ext cx="6856412" cy="768350"/>
          </a:xfrm>
        </p:spPr>
        <p:txBody>
          <a:bodyPr/>
          <a:lstStyle/>
          <a:p>
            <a:pPr algn="ctr"/>
            <a:r>
              <a:rPr lang="zh-CN" altLang="en-US"/>
              <a:t>典型的路由器的结构 </a:t>
            </a:r>
            <a:endParaRPr lang="zh-CN" altLang="en-US"/>
          </a:p>
        </p:txBody>
      </p:sp>
      <p:sp>
        <p:nvSpPr>
          <p:cNvPr id="954371" name="Rectangle 3"/>
          <p:cNvSpPr>
            <a:spLocks noChangeArrowheads="1"/>
          </p:cNvSpPr>
          <p:nvPr/>
        </p:nvSpPr>
        <p:spPr bwMode="auto">
          <a:xfrm>
            <a:off x="2862263" y="1905000"/>
            <a:ext cx="2398712" cy="1597025"/>
          </a:xfrm>
          <a:prstGeom prst="rect">
            <a:avLst/>
          </a:prstGeom>
          <a:solidFill>
            <a:srgbClr val="FFFF99"/>
          </a:solidFill>
          <a:ln w="12700">
            <a:solidFill>
              <a:schemeClr val="tx1"/>
            </a:solidFill>
            <a:miter lim="800000"/>
          </a:ln>
          <a:effectLst>
            <a:outerShdw dist="53882" dir="2700000" algn="ctr" rotWithShape="0">
              <a:schemeClr val="bg2"/>
            </a:outerShdw>
          </a:effectLst>
        </p:spPr>
        <p:txBody>
          <a:bodyPr wrap="none" anchor="ctr"/>
          <a:lstStyle/>
          <a:p>
            <a:pPr algn="ctr"/>
            <a:endParaRPr kumimoji="1" lang="zh-CN" altLang="zh-CN" sz="2000">
              <a:solidFill>
                <a:srgbClr val="333399"/>
              </a:solidFill>
              <a:latin typeface="Arial" panose="020B0604020202020204" pitchFamily="34" charset="0"/>
            </a:endParaRPr>
          </a:p>
        </p:txBody>
      </p:sp>
      <p:sp>
        <p:nvSpPr>
          <p:cNvPr id="954373" name="Line 5"/>
          <p:cNvSpPr>
            <a:spLocks noChangeShapeType="1"/>
          </p:cNvSpPr>
          <p:nvPr/>
        </p:nvSpPr>
        <p:spPr bwMode="auto">
          <a:xfrm>
            <a:off x="8243888" y="1844675"/>
            <a:ext cx="0" cy="1954213"/>
          </a:xfrm>
          <a:prstGeom prst="line">
            <a:avLst/>
          </a:prstGeom>
          <a:noFill/>
          <a:ln w="28575">
            <a:solidFill>
              <a:srgbClr val="333399"/>
            </a:solidFill>
            <a:round/>
            <a:headEnd type="triangle" w="med" len="lg"/>
            <a:tailEnd type="triangle" w="med" len="lg"/>
          </a:ln>
          <a:effectLst/>
        </p:spPr>
        <p:txBody>
          <a:bodyPr/>
          <a:lstStyle/>
          <a:p>
            <a:endParaRPr lang="zh-CN" altLang="en-US"/>
          </a:p>
        </p:txBody>
      </p:sp>
      <p:sp>
        <p:nvSpPr>
          <p:cNvPr id="954374" name="Text Box 6"/>
          <p:cNvSpPr txBox="1">
            <a:spLocks noChangeArrowheads="1"/>
          </p:cNvSpPr>
          <p:nvPr/>
        </p:nvSpPr>
        <p:spPr bwMode="auto">
          <a:xfrm>
            <a:off x="7793038" y="2571750"/>
            <a:ext cx="793750" cy="749300"/>
          </a:xfrm>
          <a:prstGeom prst="rect">
            <a:avLst/>
          </a:prstGeom>
          <a:solidFill>
            <a:schemeClr val="bg1"/>
          </a:solidFill>
          <a:ln w="9525">
            <a:noFill/>
            <a:miter lim="800000"/>
          </a:ln>
          <a:effectLst/>
        </p:spPr>
        <p:txBody>
          <a:bodyPr wrap="none">
            <a:spAutoFit/>
          </a:bodyPr>
          <a:lstStyle/>
          <a:p>
            <a:pPr>
              <a:lnSpc>
                <a:spcPct val="90000"/>
              </a:lnSpc>
            </a:pPr>
            <a:r>
              <a:rPr kumimoji="1" lang="zh-CN" altLang="en-US" sz="2400">
                <a:solidFill>
                  <a:srgbClr val="333399"/>
                </a:solidFill>
                <a:latin typeface="Arial" panose="020B0604020202020204" pitchFamily="34" charset="0"/>
              </a:rPr>
              <a:t>路由</a:t>
            </a:r>
            <a:endParaRPr kumimoji="1" lang="zh-CN" altLang="en-US" sz="2400">
              <a:solidFill>
                <a:srgbClr val="333399"/>
              </a:solidFill>
              <a:latin typeface="Arial" panose="020B0604020202020204" pitchFamily="34" charset="0"/>
            </a:endParaRPr>
          </a:p>
          <a:p>
            <a:pPr>
              <a:lnSpc>
                <a:spcPct val="90000"/>
              </a:lnSpc>
            </a:pPr>
            <a:r>
              <a:rPr kumimoji="1" lang="zh-CN" altLang="en-US" sz="2400">
                <a:solidFill>
                  <a:srgbClr val="333399"/>
                </a:solidFill>
                <a:latin typeface="Arial" panose="020B0604020202020204" pitchFamily="34" charset="0"/>
              </a:rPr>
              <a:t>选择</a:t>
            </a:r>
            <a:endParaRPr kumimoji="1" lang="zh-CN" altLang="en-US" sz="2400">
              <a:solidFill>
                <a:srgbClr val="333399"/>
              </a:solidFill>
              <a:latin typeface="Arial" panose="020B0604020202020204" pitchFamily="34" charset="0"/>
            </a:endParaRPr>
          </a:p>
        </p:txBody>
      </p:sp>
      <p:sp>
        <p:nvSpPr>
          <p:cNvPr id="954375" name="Text Box 7"/>
          <p:cNvSpPr txBox="1">
            <a:spLocks noChangeArrowheads="1"/>
          </p:cNvSpPr>
          <p:nvPr/>
        </p:nvSpPr>
        <p:spPr bwMode="auto">
          <a:xfrm>
            <a:off x="2916238" y="1854200"/>
            <a:ext cx="2317750" cy="457200"/>
          </a:xfrm>
          <a:prstGeom prst="rect">
            <a:avLst/>
          </a:prstGeom>
          <a:noFill/>
          <a:ln w="9525">
            <a:noFill/>
            <a:miter lim="800000"/>
          </a:ln>
          <a:effectLst/>
        </p:spPr>
        <p:txBody>
          <a:bodyPr wrap="none">
            <a:spAutoFit/>
          </a:bodyPr>
          <a:lstStyle/>
          <a:p>
            <a:r>
              <a:rPr kumimoji="1" lang="zh-CN" altLang="en-US" sz="2400">
                <a:solidFill>
                  <a:srgbClr val="333399"/>
                </a:solidFill>
                <a:latin typeface="Arial" panose="020B0604020202020204" pitchFamily="34" charset="0"/>
              </a:rPr>
              <a:t>路由选择处理机</a:t>
            </a:r>
            <a:endParaRPr kumimoji="1" lang="zh-CN" altLang="en-US" sz="2400">
              <a:solidFill>
                <a:srgbClr val="333399"/>
              </a:solidFill>
              <a:latin typeface="Arial" panose="020B0604020202020204" pitchFamily="34" charset="0"/>
            </a:endParaRPr>
          </a:p>
        </p:txBody>
      </p:sp>
      <p:sp>
        <p:nvSpPr>
          <p:cNvPr id="954376" name="Line 8"/>
          <p:cNvSpPr>
            <a:spLocks noChangeShapeType="1"/>
          </p:cNvSpPr>
          <p:nvPr/>
        </p:nvSpPr>
        <p:spPr bwMode="auto">
          <a:xfrm>
            <a:off x="4060825" y="2671763"/>
            <a:ext cx="0" cy="236537"/>
          </a:xfrm>
          <a:prstGeom prst="line">
            <a:avLst/>
          </a:prstGeom>
          <a:noFill/>
          <a:ln w="28575">
            <a:solidFill>
              <a:schemeClr val="tx1"/>
            </a:solidFill>
            <a:round/>
          </a:ln>
          <a:effectLst/>
        </p:spPr>
        <p:txBody>
          <a:bodyPr/>
          <a:lstStyle/>
          <a:p>
            <a:endParaRPr lang="zh-CN" altLang="en-US"/>
          </a:p>
        </p:txBody>
      </p:sp>
      <p:sp>
        <p:nvSpPr>
          <p:cNvPr id="954377" name="Rectangle 9"/>
          <p:cNvSpPr>
            <a:spLocks noChangeArrowheads="1"/>
          </p:cNvSpPr>
          <p:nvPr/>
        </p:nvSpPr>
        <p:spPr bwMode="auto">
          <a:xfrm>
            <a:off x="3209925" y="2378075"/>
            <a:ext cx="1701800" cy="390525"/>
          </a:xfrm>
          <a:prstGeom prst="rect">
            <a:avLst/>
          </a:prstGeom>
          <a:solidFill>
            <a:srgbClr val="FFCC66"/>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a:solidFill>
                  <a:srgbClr val="333399"/>
                </a:solidFill>
                <a:latin typeface="Arial" panose="020B0604020202020204" pitchFamily="34" charset="0"/>
              </a:rPr>
              <a:t>路由选择协议</a:t>
            </a:r>
            <a:endParaRPr kumimoji="1" lang="zh-CN" altLang="en-US" sz="2000">
              <a:solidFill>
                <a:srgbClr val="333399"/>
              </a:solidFill>
              <a:latin typeface="Arial" panose="020B0604020202020204" pitchFamily="34" charset="0"/>
            </a:endParaRPr>
          </a:p>
        </p:txBody>
      </p:sp>
      <p:sp>
        <p:nvSpPr>
          <p:cNvPr id="954378" name="Rectangle 10"/>
          <p:cNvSpPr>
            <a:spLocks noChangeArrowheads="1"/>
          </p:cNvSpPr>
          <p:nvPr/>
        </p:nvSpPr>
        <p:spPr bwMode="auto">
          <a:xfrm>
            <a:off x="3481388" y="2911475"/>
            <a:ext cx="1160462" cy="412750"/>
          </a:xfrm>
          <a:prstGeom prst="rect">
            <a:avLst/>
          </a:prstGeom>
          <a:solidFill>
            <a:srgbClr val="99FF33"/>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a:solidFill>
                  <a:srgbClr val="333399"/>
                </a:solidFill>
                <a:latin typeface="Arial" panose="020B0604020202020204" pitchFamily="34" charset="0"/>
              </a:rPr>
              <a:t>路由表</a:t>
            </a:r>
            <a:endParaRPr kumimoji="1" lang="zh-CN" altLang="en-US" sz="2000">
              <a:solidFill>
                <a:srgbClr val="333399"/>
              </a:solidFill>
              <a:latin typeface="Arial" panose="020B0604020202020204" pitchFamily="34" charset="0"/>
            </a:endParaRPr>
          </a:p>
        </p:txBody>
      </p:sp>
      <p:sp>
        <p:nvSpPr>
          <p:cNvPr id="954379" name="Rectangle 11"/>
          <p:cNvSpPr>
            <a:spLocks noChangeArrowheads="1"/>
          </p:cNvSpPr>
          <p:nvPr/>
        </p:nvSpPr>
        <p:spPr bwMode="auto">
          <a:xfrm>
            <a:off x="385763" y="4141788"/>
            <a:ext cx="2320925" cy="725487"/>
          </a:xfrm>
          <a:prstGeom prst="rect">
            <a:avLst/>
          </a:prstGeom>
          <a:solidFill>
            <a:srgbClr val="CCECFF"/>
          </a:solidFill>
          <a:ln w="38100" cmpd="dbl">
            <a:solidFill>
              <a:schemeClr val="tx1"/>
            </a:solidFill>
            <a:miter lim="800000"/>
          </a:ln>
          <a:effectLst/>
        </p:spPr>
        <p:txBody>
          <a:bodyPr wrap="none" anchor="ctr"/>
          <a:lstStyle/>
          <a:p>
            <a:endParaRPr lang="zh-CN" altLang="en-US"/>
          </a:p>
        </p:txBody>
      </p:sp>
      <p:sp>
        <p:nvSpPr>
          <p:cNvPr id="954380" name="Rectangle 12"/>
          <p:cNvSpPr>
            <a:spLocks noChangeArrowheads="1"/>
          </p:cNvSpPr>
          <p:nvPr/>
        </p:nvSpPr>
        <p:spPr bwMode="auto">
          <a:xfrm>
            <a:off x="2087563" y="4305300"/>
            <a:ext cx="466725" cy="395288"/>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954381" name="Line 13"/>
          <p:cNvSpPr>
            <a:spLocks noChangeShapeType="1"/>
          </p:cNvSpPr>
          <p:nvPr/>
        </p:nvSpPr>
        <p:spPr bwMode="auto">
          <a:xfrm flipV="1">
            <a:off x="233363" y="4503738"/>
            <a:ext cx="355600" cy="0"/>
          </a:xfrm>
          <a:prstGeom prst="line">
            <a:avLst/>
          </a:prstGeom>
          <a:noFill/>
          <a:ln w="28575">
            <a:solidFill>
              <a:srgbClr val="333399"/>
            </a:solidFill>
            <a:round/>
            <a:tailEnd type="triangle" w="med" len="lg"/>
          </a:ln>
          <a:effectLst/>
        </p:spPr>
        <p:txBody>
          <a:bodyPr/>
          <a:lstStyle/>
          <a:p>
            <a:endParaRPr lang="zh-CN" altLang="en-US"/>
          </a:p>
        </p:txBody>
      </p:sp>
      <p:sp>
        <p:nvSpPr>
          <p:cNvPr id="954382" name="Line 14"/>
          <p:cNvSpPr>
            <a:spLocks noChangeShapeType="1"/>
          </p:cNvSpPr>
          <p:nvPr/>
        </p:nvSpPr>
        <p:spPr bwMode="auto">
          <a:xfrm>
            <a:off x="1004888" y="4503738"/>
            <a:ext cx="311150" cy="0"/>
          </a:xfrm>
          <a:prstGeom prst="line">
            <a:avLst/>
          </a:prstGeom>
          <a:noFill/>
          <a:ln w="28575">
            <a:solidFill>
              <a:srgbClr val="333399"/>
            </a:solidFill>
            <a:round/>
            <a:tailEnd type="triangle" w="med" len="lg"/>
          </a:ln>
          <a:effectLst/>
        </p:spPr>
        <p:txBody>
          <a:bodyPr/>
          <a:lstStyle/>
          <a:p>
            <a:endParaRPr lang="zh-CN" altLang="en-US"/>
          </a:p>
        </p:txBody>
      </p:sp>
      <p:sp>
        <p:nvSpPr>
          <p:cNvPr id="954383" name="Line 15"/>
          <p:cNvSpPr>
            <a:spLocks noChangeShapeType="1"/>
          </p:cNvSpPr>
          <p:nvPr/>
        </p:nvSpPr>
        <p:spPr bwMode="auto">
          <a:xfrm>
            <a:off x="1779588" y="4503738"/>
            <a:ext cx="307975" cy="0"/>
          </a:xfrm>
          <a:prstGeom prst="line">
            <a:avLst/>
          </a:prstGeom>
          <a:noFill/>
          <a:ln w="28575">
            <a:solidFill>
              <a:srgbClr val="333399"/>
            </a:solidFill>
            <a:round/>
            <a:tailEnd type="triangle" w="med" len="lg"/>
          </a:ln>
          <a:effectLst/>
        </p:spPr>
        <p:txBody>
          <a:bodyPr/>
          <a:lstStyle/>
          <a:p>
            <a:endParaRPr lang="zh-CN" altLang="en-US"/>
          </a:p>
        </p:txBody>
      </p:sp>
      <p:sp>
        <p:nvSpPr>
          <p:cNvPr id="954384" name="Line 16"/>
          <p:cNvSpPr>
            <a:spLocks noChangeShapeType="1"/>
          </p:cNvSpPr>
          <p:nvPr/>
        </p:nvSpPr>
        <p:spPr bwMode="auto">
          <a:xfrm>
            <a:off x="2554288" y="4503738"/>
            <a:ext cx="307975" cy="0"/>
          </a:xfrm>
          <a:prstGeom prst="line">
            <a:avLst/>
          </a:prstGeom>
          <a:noFill/>
          <a:ln w="28575">
            <a:solidFill>
              <a:srgbClr val="333399"/>
            </a:solidFill>
            <a:round/>
            <a:tailEnd type="triangle" w="med" len="lg"/>
          </a:ln>
          <a:effectLst/>
        </p:spPr>
        <p:txBody>
          <a:bodyPr/>
          <a:lstStyle/>
          <a:p>
            <a:endParaRPr lang="zh-CN" altLang="en-US"/>
          </a:p>
        </p:txBody>
      </p:sp>
      <p:sp>
        <p:nvSpPr>
          <p:cNvPr id="954385" name="Text Box 17"/>
          <p:cNvSpPr txBox="1">
            <a:spLocks noChangeArrowheads="1"/>
          </p:cNvSpPr>
          <p:nvPr/>
        </p:nvSpPr>
        <p:spPr bwMode="auto">
          <a:xfrm>
            <a:off x="1004888" y="3752850"/>
            <a:ext cx="1200150"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输入端口</a:t>
            </a:r>
            <a:endParaRPr kumimoji="1" lang="zh-CN" altLang="en-US" sz="2000">
              <a:solidFill>
                <a:srgbClr val="333399"/>
              </a:solidFill>
              <a:latin typeface="Arial" panose="020B0604020202020204" pitchFamily="34" charset="0"/>
            </a:endParaRPr>
          </a:p>
        </p:txBody>
      </p:sp>
      <p:sp>
        <p:nvSpPr>
          <p:cNvPr id="954386" name="Rectangle 18"/>
          <p:cNvSpPr>
            <a:spLocks noChangeArrowheads="1"/>
          </p:cNvSpPr>
          <p:nvPr/>
        </p:nvSpPr>
        <p:spPr bwMode="auto">
          <a:xfrm>
            <a:off x="385763" y="5715000"/>
            <a:ext cx="2320925" cy="725488"/>
          </a:xfrm>
          <a:prstGeom prst="rect">
            <a:avLst/>
          </a:prstGeom>
          <a:solidFill>
            <a:srgbClr val="CCECFF"/>
          </a:solidFill>
          <a:ln w="38100" cmpd="dbl">
            <a:solidFill>
              <a:schemeClr val="tx1"/>
            </a:solidFill>
            <a:miter lim="800000"/>
          </a:ln>
          <a:effectLst/>
        </p:spPr>
        <p:txBody>
          <a:bodyPr wrap="none" anchor="ctr"/>
          <a:lstStyle/>
          <a:p>
            <a:endParaRPr lang="zh-CN" altLang="en-US"/>
          </a:p>
        </p:txBody>
      </p:sp>
      <p:sp>
        <p:nvSpPr>
          <p:cNvPr id="954387" name="Rectangle 19"/>
          <p:cNvSpPr>
            <a:spLocks noChangeArrowheads="1"/>
          </p:cNvSpPr>
          <p:nvPr/>
        </p:nvSpPr>
        <p:spPr bwMode="auto">
          <a:xfrm>
            <a:off x="2087563" y="5878513"/>
            <a:ext cx="466725" cy="3968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954388" name="Line 20"/>
          <p:cNvSpPr>
            <a:spLocks noChangeShapeType="1"/>
          </p:cNvSpPr>
          <p:nvPr/>
        </p:nvSpPr>
        <p:spPr bwMode="auto">
          <a:xfrm flipV="1">
            <a:off x="233363" y="6076950"/>
            <a:ext cx="355600" cy="0"/>
          </a:xfrm>
          <a:prstGeom prst="line">
            <a:avLst/>
          </a:prstGeom>
          <a:noFill/>
          <a:ln w="28575">
            <a:solidFill>
              <a:srgbClr val="333399"/>
            </a:solidFill>
            <a:round/>
            <a:tailEnd type="triangle" w="med" len="lg"/>
          </a:ln>
          <a:effectLst/>
        </p:spPr>
        <p:txBody>
          <a:bodyPr/>
          <a:lstStyle/>
          <a:p>
            <a:endParaRPr lang="zh-CN" altLang="en-US"/>
          </a:p>
        </p:txBody>
      </p:sp>
      <p:sp>
        <p:nvSpPr>
          <p:cNvPr id="954389" name="Line 21"/>
          <p:cNvSpPr>
            <a:spLocks noChangeShapeType="1"/>
          </p:cNvSpPr>
          <p:nvPr/>
        </p:nvSpPr>
        <p:spPr bwMode="auto">
          <a:xfrm>
            <a:off x="1004888" y="6076950"/>
            <a:ext cx="311150" cy="0"/>
          </a:xfrm>
          <a:prstGeom prst="line">
            <a:avLst/>
          </a:prstGeom>
          <a:noFill/>
          <a:ln w="28575">
            <a:solidFill>
              <a:srgbClr val="333399"/>
            </a:solidFill>
            <a:round/>
            <a:tailEnd type="triangle" w="med" len="lg"/>
          </a:ln>
          <a:effectLst/>
        </p:spPr>
        <p:txBody>
          <a:bodyPr/>
          <a:lstStyle/>
          <a:p>
            <a:endParaRPr lang="zh-CN" altLang="en-US"/>
          </a:p>
        </p:txBody>
      </p:sp>
      <p:sp>
        <p:nvSpPr>
          <p:cNvPr id="954390" name="Line 22"/>
          <p:cNvSpPr>
            <a:spLocks noChangeShapeType="1"/>
          </p:cNvSpPr>
          <p:nvPr/>
        </p:nvSpPr>
        <p:spPr bwMode="auto">
          <a:xfrm>
            <a:off x="1779588" y="6076950"/>
            <a:ext cx="307975" cy="0"/>
          </a:xfrm>
          <a:prstGeom prst="line">
            <a:avLst/>
          </a:prstGeom>
          <a:noFill/>
          <a:ln w="28575">
            <a:solidFill>
              <a:srgbClr val="333399"/>
            </a:solidFill>
            <a:round/>
            <a:tailEnd type="triangle" w="med" len="lg"/>
          </a:ln>
          <a:effectLst/>
        </p:spPr>
        <p:txBody>
          <a:bodyPr/>
          <a:lstStyle/>
          <a:p>
            <a:endParaRPr lang="zh-CN" altLang="en-US"/>
          </a:p>
        </p:txBody>
      </p:sp>
      <p:sp>
        <p:nvSpPr>
          <p:cNvPr id="954391" name="Line 23"/>
          <p:cNvSpPr>
            <a:spLocks noChangeShapeType="1"/>
          </p:cNvSpPr>
          <p:nvPr/>
        </p:nvSpPr>
        <p:spPr bwMode="auto">
          <a:xfrm>
            <a:off x="2554288" y="6076950"/>
            <a:ext cx="307975" cy="0"/>
          </a:xfrm>
          <a:prstGeom prst="line">
            <a:avLst/>
          </a:prstGeom>
          <a:noFill/>
          <a:ln w="28575">
            <a:solidFill>
              <a:srgbClr val="333399"/>
            </a:solidFill>
            <a:round/>
            <a:tailEnd type="triangle" w="med" len="lg"/>
          </a:ln>
          <a:effectLst/>
        </p:spPr>
        <p:txBody>
          <a:bodyPr/>
          <a:lstStyle/>
          <a:p>
            <a:endParaRPr lang="zh-CN" altLang="en-US"/>
          </a:p>
        </p:txBody>
      </p:sp>
      <p:sp>
        <p:nvSpPr>
          <p:cNvPr id="954392" name="Rectangle 24"/>
          <p:cNvSpPr>
            <a:spLocks noChangeArrowheads="1"/>
          </p:cNvSpPr>
          <p:nvPr/>
        </p:nvSpPr>
        <p:spPr bwMode="auto">
          <a:xfrm>
            <a:off x="2862263" y="4141788"/>
            <a:ext cx="2398712" cy="2311400"/>
          </a:xfrm>
          <a:prstGeom prst="rect">
            <a:avLst/>
          </a:prstGeom>
          <a:solidFill>
            <a:srgbClr val="CCECFF"/>
          </a:solidFill>
          <a:ln w="12700">
            <a:solidFill>
              <a:schemeClr val="tx1"/>
            </a:solidFill>
            <a:miter lim="800000"/>
          </a:ln>
          <a:effectLst>
            <a:outerShdw dist="53882" dir="2700000" algn="ctr" rotWithShape="0">
              <a:schemeClr val="bg2"/>
            </a:outerShdw>
          </a:effectLst>
        </p:spPr>
        <p:txBody>
          <a:bodyPr wrap="none" anchor="ctr"/>
          <a:lstStyle/>
          <a:p>
            <a:endParaRPr lang="zh-CN" altLang="en-US"/>
          </a:p>
        </p:txBody>
      </p:sp>
      <p:sp>
        <p:nvSpPr>
          <p:cNvPr id="954393" name="Rectangle 25"/>
          <p:cNvSpPr>
            <a:spLocks noChangeArrowheads="1"/>
          </p:cNvSpPr>
          <p:nvPr/>
        </p:nvSpPr>
        <p:spPr bwMode="auto">
          <a:xfrm flipH="1">
            <a:off x="5416550" y="4141788"/>
            <a:ext cx="2317750" cy="725487"/>
          </a:xfrm>
          <a:prstGeom prst="rect">
            <a:avLst/>
          </a:prstGeom>
          <a:solidFill>
            <a:srgbClr val="CCECFF"/>
          </a:solidFill>
          <a:ln w="38100" cmpd="dbl">
            <a:solidFill>
              <a:schemeClr val="tx1"/>
            </a:solidFill>
            <a:miter lim="800000"/>
          </a:ln>
          <a:effectLst/>
        </p:spPr>
        <p:txBody>
          <a:bodyPr wrap="none" anchor="ctr"/>
          <a:lstStyle/>
          <a:p>
            <a:endParaRPr lang="zh-CN" altLang="en-US"/>
          </a:p>
        </p:txBody>
      </p:sp>
      <p:sp>
        <p:nvSpPr>
          <p:cNvPr id="954394" name="Line 26"/>
          <p:cNvSpPr>
            <a:spLocks noChangeShapeType="1"/>
          </p:cNvSpPr>
          <p:nvPr/>
        </p:nvSpPr>
        <p:spPr bwMode="auto">
          <a:xfrm flipV="1">
            <a:off x="7570788" y="4503738"/>
            <a:ext cx="319087" cy="0"/>
          </a:xfrm>
          <a:prstGeom prst="line">
            <a:avLst/>
          </a:prstGeom>
          <a:noFill/>
          <a:ln w="28575">
            <a:solidFill>
              <a:srgbClr val="333399"/>
            </a:solidFill>
            <a:round/>
            <a:tailEnd type="triangle" w="med" len="lg"/>
          </a:ln>
          <a:effectLst/>
        </p:spPr>
        <p:txBody>
          <a:bodyPr/>
          <a:lstStyle/>
          <a:p>
            <a:endParaRPr lang="zh-CN" altLang="en-US"/>
          </a:p>
        </p:txBody>
      </p:sp>
      <p:sp>
        <p:nvSpPr>
          <p:cNvPr id="954395" name="Line 27"/>
          <p:cNvSpPr>
            <a:spLocks noChangeShapeType="1"/>
          </p:cNvSpPr>
          <p:nvPr/>
        </p:nvSpPr>
        <p:spPr bwMode="auto">
          <a:xfrm rot="10800000" flipH="1">
            <a:off x="6807200" y="4503738"/>
            <a:ext cx="309563" cy="0"/>
          </a:xfrm>
          <a:prstGeom prst="line">
            <a:avLst/>
          </a:prstGeom>
          <a:noFill/>
          <a:ln w="28575">
            <a:solidFill>
              <a:srgbClr val="333399"/>
            </a:solidFill>
            <a:round/>
            <a:tailEnd type="triangle" w="med" len="lg"/>
          </a:ln>
          <a:effectLst/>
        </p:spPr>
        <p:txBody>
          <a:bodyPr/>
          <a:lstStyle/>
          <a:p>
            <a:endParaRPr lang="zh-CN" altLang="en-US"/>
          </a:p>
        </p:txBody>
      </p:sp>
      <p:sp>
        <p:nvSpPr>
          <p:cNvPr id="954396" name="Line 28"/>
          <p:cNvSpPr>
            <a:spLocks noChangeShapeType="1"/>
          </p:cNvSpPr>
          <p:nvPr/>
        </p:nvSpPr>
        <p:spPr bwMode="auto">
          <a:xfrm>
            <a:off x="6032500" y="4503738"/>
            <a:ext cx="311150" cy="0"/>
          </a:xfrm>
          <a:prstGeom prst="line">
            <a:avLst/>
          </a:prstGeom>
          <a:noFill/>
          <a:ln w="28575">
            <a:solidFill>
              <a:srgbClr val="333399"/>
            </a:solidFill>
            <a:round/>
            <a:tailEnd type="triangle" w="med" len="lg"/>
          </a:ln>
          <a:effectLst/>
        </p:spPr>
        <p:txBody>
          <a:bodyPr/>
          <a:lstStyle/>
          <a:p>
            <a:endParaRPr lang="zh-CN" altLang="en-US"/>
          </a:p>
        </p:txBody>
      </p:sp>
      <p:sp>
        <p:nvSpPr>
          <p:cNvPr id="954397" name="Line 29"/>
          <p:cNvSpPr>
            <a:spLocks noChangeShapeType="1"/>
          </p:cNvSpPr>
          <p:nvPr/>
        </p:nvSpPr>
        <p:spPr bwMode="auto">
          <a:xfrm>
            <a:off x="5260975" y="4503738"/>
            <a:ext cx="369888" cy="0"/>
          </a:xfrm>
          <a:prstGeom prst="line">
            <a:avLst/>
          </a:prstGeom>
          <a:noFill/>
          <a:ln w="28575">
            <a:solidFill>
              <a:srgbClr val="333399"/>
            </a:solidFill>
            <a:round/>
            <a:tailEnd type="triangle" w="med" len="lg"/>
          </a:ln>
          <a:effectLst/>
        </p:spPr>
        <p:txBody>
          <a:bodyPr/>
          <a:lstStyle/>
          <a:p>
            <a:endParaRPr lang="zh-CN" altLang="en-US"/>
          </a:p>
        </p:txBody>
      </p:sp>
      <p:sp>
        <p:nvSpPr>
          <p:cNvPr id="954398" name="Rectangle 30"/>
          <p:cNvSpPr>
            <a:spLocks noChangeArrowheads="1"/>
          </p:cNvSpPr>
          <p:nvPr/>
        </p:nvSpPr>
        <p:spPr bwMode="auto">
          <a:xfrm flipH="1">
            <a:off x="5416550" y="5715000"/>
            <a:ext cx="2317750" cy="725488"/>
          </a:xfrm>
          <a:prstGeom prst="rect">
            <a:avLst/>
          </a:prstGeom>
          <a:solidFill>
            <a:srgbClr val="CCECFF"/>
          </a:solidFill>
          <a:ln w="38100" cmpd="dbl">
            <a:solidFill>
              <a:schemeClr val="tx1"/>
            </a:solidFill>
            <a:miter lim="800000"/>
          </a:ln>
          <a:effectLst/>
        </p:spPr>
        <p:txBody>
          <a:bodyPr wrap="none" anchor="ctr"/>
          <a:lstStyle/>
          <a:p>
            <a:endParaRPr lang="zh-CN" altLang="en-US"/>
          </a:p>
        </p:txBody>
      </p:sp>
      <p:sp>
        <p:nvSpPr>
          <p:cNvPr id="954399" name="Line 31"/>
          <p:cNvSpPr>
            <a:spLocks noChangeShapeType="1"/>
          </p:cNvSpPr>
          <p:nvPr/>
        </p:nvSpPr>
        <p:spPr bwMode="auto">
          <a:xfrm flipV="1">
            <a:off x="7570788" y="6076950"/>
            <a:ext cx="319087" cy="0"/>
          </a:xfrm>
          <a:prstGeom prst="line">
            <a:avLst/>
          </a:prstGeom>
          <a:noFill/>
          <a:ln w="28575">
            <a:solidFill>
              <a:srgbClr val="333399"/>
            </a:solidFill>
            <a:round/>
            <a:tailEnd type="triangle" w="med" len="lg"/>
          </a:ln>
          <a:effectLst/>
        </p:spPr>
        <p:txBody>
          <a:bodyPr/>
          <a:lstStyle/>
          <a:p>
            <a:endParaRPr lang="zh-CN" altLang="en-US"/>
          </a:p>
        </p:txBody>
      </p:sp>
      <p:sp>
        <p:nvSpPr>
          <p:cNvPr id="954400" name="Line 32"/>
          <p:cNvSpPr>
            <a:spLocks noChangeShapeType="1"/>
          </p:cNvSpPr>
          <p:nvPr/>
        </p:nvSpPr>
        <p:spPr bwMode="auto">
          <a:xfrm>
            <a:off x="6807200" y="6076950"/>
            <a:ext cx="309563" cy="0"/>
          </a:xfrm>
          <a:prstGeom prst="line">
            <a:avLst/>
          </a:prstGeom>
          <a:noFill/>
          <a:ln w="28575">
            <a:solidFill>
              <a:srgbClr val="333399"/>
            </a:solidFill>
            <a:round/>
            <a:tailEnd type="triangle" w="med" len="lg"/>
          </a:ln>
          <a:effectLst/>
        </p:spPr>
        <p:txBody>
          <a:bodyPr/>
          <a:lstStyle/>
          <a:p>
            <a:endParaRPr lang="zh-CN" altLang="en-US"/>
          </a:p>
        </p:txBody>
      </p:sp>
      <p:sp>
        <p:nvSpPr>
          <p:cNvPr id="954401" name="Line 33"/>
          <p:cNvSpPr>
            <a:spLocks noChangeShapeType="1"/>
          </p:cNvSpPr>
          <p:nvPr/>
        </p:nvSpPr>
        <p:spPr bwMode="auto">
          <a:xfrm>
            <a:off x="6032500" y="6076950"/>
            <a:ext cx="311150" cy="0"/>
          </a:xfrm>
          <a:prstGeom prst="line">
            <a:avLst/>
          </a:prstGeom>
          <a:noFill/>
          <a:ln w="28575">
            <a:solidFill>
              <a:srgbClr val="333399"/>
            </a:solidFill>
            <a:round/>
            <a:tailEnd type="triangle" w="med" len="lg"/>
          </a:ln>
          <a:effectLst/>
        </p:spPr>
        <p:txBody>
          <a:bodyPr/>
          <a:lstStyle/>
          <a:p>
            <a:endParaRPr lang="zh-CN" altLang="en-US"/>
          </a:p>
        </p:txBody>
      </p:sp>
      <p:sp>
        <p:nvSpPr>
          <p:cNvPr id="954402" name="Line 34"/>
          <p:cNvSpPr>
            <a:spLocks noChangeShapeType="1"/>
          </p:cNvSpPr>
          <p:nvPr/>
        </p:nvSpPr>
        <p:spPr bwMode="auto">
          <a:xfrm flipV="1">
            <a:off x="5260975" y="6076950"/>
            <a:ext cx="357188" cy="0"/>
          </a:xfrm>
          <a:prstGeom prst="line">
            <a:avLst/>
          </a:prstGeom>
          <a:noFill/>
          <a:ln w="28575">
            <a:solidFill>
              <a:srgbClr val="333399"/>
            </a:solidFill>
            <a:round/>
            <a:tailEnd type="triangle" w="med" len="lg"/>
          </a:ln>
          <a:effectLst/>
        </p:spPr>
        <p:txBody>
          <a:bodyPr/>
          <a:lstStyle/>
          <a:p>
            <a:endParaRPr lang="zh-CN" altLang="en-US"/>
          </a:p>
        </p:txBody>
      </p:sp>
      <p:sp>
        <p:nvSpPr>
          <p:cNvPr id="954403" name="Text Box 35"/>
          <p:cNvSpPr txBox="1">
            <a:spLocks noChangeArrowheads="1"/>
          </p:cNvSpPr>
          <p:nvPr/>
        </p:nvSpPr>
        <p:spPr bwMode="auto">
          <a:xfrm>
            <a:off x="3348038" y="5876925"/>
            <a:ext cx="1403350" cy="457200"/>
          </a:xfrm>
          <a:prstGeom prst="rect">
            <a:avLst/>
          </a:prstGeom>
          <a:noFill/>
          <a:ln w="9525">
            <a:noFill/>
            <a:miter lim="800000"/>
          </a:ln>
          <a:effectLst/>
        </p:spPr>
        <p:txBody>
          <a:bodyPr wrap="none">
            <a:spAutoFit/>
          </a:bodyPr>
          <a:lstStyle/>
          <a:p>
            <a:r>
              <a:rPr kumimoji="1" lang="zh-CN" altLang="en-US" sz="2400">
                <a:solidFill>
                  <a:srgbClr val="333399"/>
                </a:solidFill>
                <a:latin typeface="Arial" panose="020B0604020202020204" pitchFamily="34" charset="0"/>
              </a:rPr>
              <a:t>交换结构</a:t>
            </a:r>
            <a:endParaRPr kumimoji="1" lang="zh-CN" altLang="en-US" sz="2400">
              <a:solidFill>
                <a:srgbClr val="333399"/>
              </a:solidFill>
              <a:latin typeface="Arial" panose="020B0604020202020204" pitchFamily="34" charset="0"/>
            </a:endParaRPr>
          </a:p>
        </p:txBody>
      </p:sp>
      <p:sp>
        <p:nvSpPr>
          <p:cNvPr id="954404" name="Text Box 36"/>
          <p:cNvSpPr txBox="1">
            <a:spLocks noChangeArrowheads="1"/>
          </p:cNvSpPr>
          <p:nvPr/>
        </p:nvSpPr>
        <p:spPr bwMode="auto">
          <a:xfrm>
            <a:off x="1004888" y="5272088"/>
            <a:ext cx="1200150"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输入端口</a:t>
            </a:r>
            <a:endParaRPr kumimoji="1" lang="zh-CN" altLang="en-US" sz="2000">
              <a:solidFill>
                <a:srgbClr val="333399"/>
              </a:solidFill>
              <a:latin typeface="Arial" panose="020B0604020202020204" pitchFamily="34" charset="0"/>
            </a:endParaRPr>
          </a:p>
        </p:txBody>
      </p:sp>
      <p:sp>
        <p:nvSpPr>
          <p:cNvPr id="954405" name="Text Box 37"/>
          <p:cNvSpPr txBox="1">
            <a:spLocks noChangeArrowheads="1"/>
          </p:cNvSpPr>
          <p:nvPr/>
        </p:nvSpPr>
        <p:spPr bwMode="auto">
          <a:xfrm>
            <a:off x="6032500" y="3752850"/>
            <a:ext cx="1200150"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输出端口</a:t>
            </a:r>
            <a:endParaRPr kumimoji="1" lang="zh-CN" altLang="en-US" sz="2000">
              <a:solidFill>
                <a:srgbClr val="333399"/>
              </a:solidFill>
              <a:latin typeface="Arial" panose="020B0604020202020204" pitchFamily="34" charset="0"/>
            </a:endParaRPr>
          </a:p>
        </p:txBody>
      </p:sp>
      <p:sp>
        <p:nvSpPr>
          <p:cNvPr id="954406" name="Line 38"/>
          <p:cNvSpPr>
            <a:spLocks noChangeShapeType="1"/>
          </p:cNvSpPr>
          <p:nvPr/>
        </p:nvSpPr>
        <p:spPr bwMode="auto">
          <a:xfrm>
            <a:off x="0" y="3811588"/>
            <a:ext cx="8818563" cy="0"/>
          </a:xfrm>
          <a:prstGeom prst="line">
            <a:avLst/>
          </a:prstGeom>
          <a:noFill/>
          <a:ln w="28575">
            <a:solidFill>
              <a:srgbClr val="333399"/>
            </a:solidFill>
            <a:prstDash val="dash"/>
            <a:round/>
          </a:ln>
          <a:effectLst/>
        </p:spPr>
        <p:txBody>
          <a:bodyPr/>
          <a:lstStyle/>
          <a:p>
            <a:endParaRPr lang="zh-CN" altLang="en-US"/>
          </a:p>
        </p:txBody>
      </p:sp>
      <p:sp>
        <p:nvSpPr>
          <p:cNvPr id="954407" name="Line 39"/>
          <p:cNvSpPr>
            <a:spLocks noChangeShapeType="1"/>
          </p:cNvSpPr>
          <p:nvPr/>
        </p:nvSpPr>
        <p:spPr bwMode="auto">
          <a:xfrm>
            <a:off x="8243888" y="3811588"/>
            <a:ext cx="0" cy="2641600"/>
          </a:xfrm>
          <a:prstGeom prst="line">
            <a:avLst/>
          </a:prstGeom>
          <a:noFill/>
          <a:ln w="28575">
            <a:solidFill>
              <a:srgbClr val="333399"/>
            </a:solidFill>
            <a:round/>
            <a:headEnd type="triangle" w="med" len="lg"/>
            <a:tailEnd type="triangle" w="med" len="lg"/>
          </a:ln>
          <a:effectLst/>
        </p:spPr>
        <p:txBody>
          <a:bodyPr/>
          <a:lstStyle/>
          <a:p>
            <a:endParaRPr lang="zh-CN" altLang="en-US"/>
          </a:p>
        </p:txBody>
      </p:sp>
      <p:sp>
        <p:nvSpPr>
          <p:cNvPr id="954408" name="Text Box 40"/>
          <p:cNvSpPr txBox="1">
            <a:spLocks noChangeArrowheads="1"/>
          </p:cNvSpPr>
          <p:nvPr/>
        </p:nvSpPr>
        <p:spPr bwMode="auto">
          <a:xfrm>
            <a:off x="7813675" y="5019675"/>
            <a:ext cx="793750" cy="749300"/>
          </a:xfrm>
          <a:prstGeom prst="rect">
            <a:avLst/>
          </a:prstGeom>
          <a:solidFill>
            <a:schemeClr val="bg1"/>
          </a:solidFill>
          <a:ln w="9525">
            <a:noFill/>
            <a:miter lim="800000"/>
          </a:ln>
          <a:effectLst/>
        </p:spPr>
        <p:txBody>
          <a:bodyPr wrap="none">
            <a:spAutoFit/>
          </a:bodyPr>
          <a:lstStyle/>
          <a:p>
            <a:pPr>
              <a:lnSpc>
                <a:spcPct val="90000"/>
              </a:lnSpc>
            </a:pPr>
            <a:r>
              <a:rPr kumimoji="1" lang="zh-CN" altLang="en-US" sz="2400">
                <a:solidFill>
                  <a:srgbClr val="333399"/>
                </a:solidFill>
                <a:latin typeface="Arial" panose="020B0604020202020204" pitchFamily="34" charset="0"/>
              </a:rPr>
              <a:t>分组</a:t>
            </a:r>
            <a:endParaRPr kumimoji="1" lang="zh-CN" altLang="en-US" sz="2400">
              <a:solidFill>
                <a:srgbClr val="333399"/>
              </a:solidFill>
              <a:latin typeface="Arial" panose="020B0604020202020204" pitchFamily="34" charset="0"/>
            </a:endParaRPr>
          </a:p>
          <a:p>
            <a:pPr>
              <a:lnSpc>
                <a:spcPct val="90000"/>
              </a:lnSpc>
            </a:pPr>
            <a:r>
              <a:rPr kumimoji="1" lang="zh-CN" altLang="en-US" sz="2400">
                <a:solidFill>
                  <a:srgbClr val="333399"/>
                </a:solidFill>
                <a:latin typeface="Arial" panose="020B0604020202020204" pitchFamily="34" charset="0"/>
              </a:rPr>
              <a:t>转发</a:t>
            </a:r>
            <a:endParaRPr kumimoji="1" lang="zh-CN" altLang="en-US" sz="2400">
              <a:solidFill>
                <a:srgbClr val="333399"/>
              </a:solidFill>
              <a:latin typeface="Arial" panose="020B0604020202020204" pitchFamily="34" charset="0"/>
            </a:endParaRPr>
          </a:p>
        </p:txBody>
      </p:sp>
      <p:sp>
        <p:nvSpPr>
          <p:cNvPr id="954409" name="Rectangle 41"/>
          <p:cNvSpPr>
            <a:spLocks noChangeArrowheads="1"/>
          </p:cNvSpPr>
          <p:nvPr/>
        </p:nvSpPr>
        <p:spPr bwMode="auto">
          <a:xfrm>
            <a:off x="3170238" y="4340225"/>
            <a:ext cx="1779587" cy="1385888"/>
          </a:xfrm>
          <a:prstGeom prst="rect">
            <a:avLst/>
          </a:prstGeom>
          <a:solidFill>
            <a:srgbClr val="FFCCFF"/>
          </a:solidFill>
          <a:ln w="9525">
            <a:solidFill>
              <a:schemeClr val="tx1"/>
            </a:solidFill>
            <a:miter lim="800000"/>
          </a:ln>
          <a:effectLst/>
        </p:spPr>
        <p:txBody>
          <a:bodyPr wrap="none" anchor="ctr"/>
          <a:lstStyle/>
          <a:p>
            <a:endParaRPr lang="zh-CN" altLang="en-US"/>
          </a:p>
        </p:txBody>
      </p:sp>
      <p:sp>
        <p:nvSpPr>
          <p:cNvPr id="954410" name="Rectangle 42"/>
          <p:cNvSpPr>
            <a:spLocks noChangeArrowheads="1"/>
          </p:cNvSpPr>
          <p:nvPr/>
        </p:nvSpPr>
        <p:spPr bwMode="auto">
          <a:xfrm>
            <a:off x="3481388" y="5065713"/>
            <a:ext cx="1160462" cy="465137"/>
          </a:xfrm>
          <a:prstGeom prst="rect">
            <a:avLst/>
          </a:prstGeom>
          <a:solidFill>
            <a:srgbClr val="99FF33"/>
          </a:solidFill>
          <a:ln w="19050">
            <a:solidFill>
              <a:schemeClr val="tx1"/>
            </a:solidFill>
            <a:miter lim="800000"/>
          </a:ln>
          <a:effectLst>
            <a:outerShdw dist="35921" dir="2700000" algn="ctr" rotWithShape="0">
              <a:schemeClr val="bg2"/>
            </a:outerShdw>
          </a:effectLst>
        </p:spPr>
        <p:txBody>
          <a:bodyPr wrap="none" anchor="ctr"/>
          <a:lstStyle/>
          <a:p>
            <a:pPr algn="ctr"/>
            <a:r>
              <a:rPr kumimoji="1" lang="zh-CN" altLang="en-US" sz="2000">
                <a:solidFill>
                  <a:srgbClr val="333399"/>
                </a:solidFill>
                <a:latin typeface="Arial" panose="020B0604020202020204" pitchFamily="34" charset="0"/>
              </a:rPr>
              <a:t>转发表</a:t>
            </a:r>
            <a:endParaRPr kumimoji="1" lang="zh-CN" altLang="en-US" sz="2000">
              <a:solidFill>
                <a:srgbClr val="333399"/>
              </a:solidFill>
              <a:latin typeface="Arial" panose="020B0604020202020204" pitchFamily="34" charset="0"/>
            </a:endParaRPr>
          </a:p>
        </p:txBody>
      </p:sp>
      <p:sp>
        <p:nvSpPr>
          <p:cNvPr id="954411" name="Text Box 43"/>
          <p:cNvSpPr txBox="1">
            <a:spLocks noChangeArrowheads="1"/>
          </p:cNvSpPr>
          <p:nvPr/>
        </p:nvSpPr>
        <p:spPr bwMode="auto">
          <a:xfrm>
            <a:off x="3481388" y="4437063"/>
            <a:ext cx="1200150"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分组处理</a:t>
            </a:r>
            <a:endParaRPr kumimoji="1" lang="zh-CN" altLang="en-US" sz="2000">
              <a:solidFill>
                <a:srgbClr val="333399"/>
              </a:solidFill>
              <a:latin typeface="Arial" panose="020B0604020202020204" pitchFamily="34" charset="0"/>
            </a:endParaRPr>
          </a:p>
        </p:txBody>
      </p:sp>
      <p:sp>
        <p:nvSpPr>
          <p:cNvPr id="954412" name="Text Box 44"/>
          <p:cNvSpPr txBox="1">
            <a:spLocks noChangeArrowheads="1"/>
          </p:cNvSpPr>
          <p:nvPr/>
        </p:nvSpPr>
        <p:spPr bwMode="auto">
          <a:xfrm>
            <a:off x="6032500" y="5272088"/>
            <a:ext cx="1200150" cy="396875"/>
          </a:xfrm>
          <a:prstGeom prst="rect">
            <a:avLst/>
          </a:prstGeom>
          <a:noFill/>
          <a:ln w="9525">
            <a:noFill/>
            <a:miter lim="800000"/>
          </a:ln>
          <a:effectLst/>
        </p:spPr>
        <p:txBody>
          <a:bodyPr wrap="none">
            <a:spAutoFit/>
          </a:bodyPr>
          <a:lstStyle/>
          <a:p>
            <a:r>
              <a:rPr kumimoji="1" lang="zh-CN" altLang="en-US" sz="2000">
                <a:solidFill>
                  <a:srgbClr val="333399"/>
                </a:solidFill>
                <a:latin typeface="Arial" panose="020B0604020202020204" pitchFamily="34" charset="0"/>
              </a:rPr>
              <a:t>输出端口</a:t>
            </a:r>
            <a:endParaRPr kumimoji="1" lang="zh-CN" altLang="en-US" sz="2000">
              <a:solidFill>
                <a:srgbClr val="333399"/>
              </a:solidFill>
              <a:latin typeface="Arial" panose="020B0604020202020204" pitchFamily="34" charset="0"/>
            </a:endParaRPr>
          </a:p>
        </p:txBody>
      </p:sp>
      <p:sp>
        <p:nvSpPr>
          <p:cNvPr id="954413" name="Text Box 45"/>
          <p:cNvSpPr txBox="1">
            <a:spLocks noChangeArrowheads="1"/>
          </p:cNvSpPr>
          <p:nvPr/>
        </p:nvSpPr>
        <p:spPr bwMode="auto">
          <a:xfrm rot="5400000">
            <a:off x="1499394" y="4958556"/>
            <a:ext cx="439738" cy="396875"/>
          </a:xfrm>
          <a:prstGeom prst="rect">
            <a:avLst/>
          </a:prstGeom>
          <a:noFill/>
          <a:ln w="9525">
            <a:noFill/>
            <a:miter lim="800000"/>
          </a:ln>
          <a:effectLst/>
        </p:spPr>
        <p:txBody>
          <a:bodyPr wrap="none">
            <a:spAutoFit/>
          </a:bodyPr>
          <a:lstStyle/>
          <a:p>
            <a:r>
              <a:rPr kumimoji="1" lang="en-US" altLang="zh-CN" sz="2000" b="1">
                <a:solidFill>
                  <a:srgbClr val="333399"/>
                </a:solidFill>
                <a:latin typeface="Arial" panose="020B0604020202020204" pitchFamily="34" charset="0"/>
              </a:rPr>
              <a:t>…</a:t>
            </a:r>
            <a:endParaRPr kumimoji="1" lang="en-US" altLang="zh-CN" sz="2000" b="1">
              <a:solidFill>
                <a:srgbClr val="333399"/>
              </a:solidFill>
              <a:latin typeface="Arial" panose="020B0604020202020204" pitchFamily="34" charset="0"/>
            </a:endParaRPr>
          </a:p>
        </p:txBody>
      </p:sp>
      <p:sp>
        <p:nvSpPr>
          <p:cNvPr id="954414" name="Text Box 46"/>
          <p:cNvSpPr txBox="1">
            <a:spLocks noChangeArrowheads="1"/>
          </p:cNvSpPr>
          <p:nvPr/>
        </p:nvSpPr>
        <p:spPr bwMode="auto">
          <a:xfrm rot="5400000">
            <a:off x="6503194" y="4958556"/>
            <a:ext cx="439738" cy="396875"/>
          </a:xfrm>
          <a:prstGeom prst="rect">
            <a:avLst/>
          </a:prstGeom>
          <a:noFill/>
          <a:ln w="9525">
            <a:noFill/>
            <a:miter lim="800000"/>
          </a:ln>
          <a:effectLst/>
        </p:spPr>
        <p:txBody>
          <a:bodyPr wrap="none">
            <a:spAutoFit/>
          </a:bodyPr>
          <a:lstStyle/>
          <a:p>
            <a:r>
              <a:rPr kumimoji="1" lang="en-US" altLang="zh-CN" sz="2000" b="1">
                <a:solidFill>
                  <a:srgbClr val="333399"/>
                </a:solidFill>
                <a:latin typeface="Arial" panose="020B0604020202020204" pitchFamily="34" charset="0"/>
              </a:rPr>
              <a:t>…</a:t>
            </a:r>
            <a:endParaRPr kumimoji="1" lang="en-US" altLang="zh-CN" sz="2000" b="1">
              <a:solidFill>
                <a:srgbClr val="333399"/>
              </a:solidFill>
              <a:latin typeface="Arial" panose="020B0604020202020204" pitchFamily="34" charset="0"/>
            </a:endParaRPr>
          </a:p>
        </p:txBody>
      </p:sp>
      <p:sp>
        <p:nvSpPr>
          <p:cNvPr id="954415" name="Line 47"/>
          <p:cNvSpPr>
            <a:spLocks noChangeShapeType="1"/>
          </p:cNvSpPr>
          <p:nvPr/>
        </p:nvSpPr>
        <p:spPr bwMode="auto">
          <a:xfrm flipH="1" flipV="1">
            <a:off x="2398713" y="4603750"/>
            <a:ext cx="1082675" cy="595313"/>
          </a:xfrm>
          <a:prstGeom prst="line">
            <a:avLst/>
          </a:prstGeom>
          <a:noFill/>
          <a:ln w="28575">
            <a:solidFill>
              <a:srgbClr val="333399"/>
            </a:solidFill>
            <a:prstDash val="dash"/>
            <a:round/>
            <a:tailEnd type="triangle" w="sm" len="med"/>
          </a:ln>
          <a:effectLst/>
        </p:spPr>
        <p:txBody>
          <a:bodyPr/>
          <a:lstStyle/>
          <a:p>
            <a:endParaRPr lang="zh-CN" altLang="en-US"/>
          </a:p>
        </p:txBody>
      </p:sp>
      <p:sp>
        <p:nvSpPr>
          <p:cNvPr id="954416" name="Line 48"/>
          <p:cNvSpPr>
            <a:spLocks noChangeShapeType="1"/>
          </p:cNvSpPr>
          <p:nvPr/>
        </p:nvSpPr>
        <p:spPr bwMode="auto">
          <a:xfrm flipH="1">
            <a:off x="2398713" y="5395913"/>
            <a:ext cx="1082675" cy="595312"/>
          </a:xfrm>
          <a:prstGeom prst="line">
            <a:avLst/>
          </a:prstGeom>
          <a:noFill/>
          <a:ln w="28575">
            <a:solidFill>
              <a:srgbClr val="333399"/>
            </a:solidFill>
            <a:prstDash val="dash"/>
            <a:round/>
            <a:tailEnd type="triangle" w="sm" len="med"/>
          </a:ln>
          <a:effectLst/>
        </p:spPr>
        <p:txBody>
          <a:bodyPr/>
          <a:lstStyle/>
          <a:p>
            <a:endParaRPr lang="zh-CN" altLang="en-US"/>
          </a:p>
        </p:txBody>
      </p:sp>
      <p:sp>
        <p:nvSpPr>
          <p:cNvPr id="954417" name="Rectangle 49"/>
          <p:cNvSpPr>
            <a:spLocks noChangeArrowheads="1"/>
          </p:cNvSpPr>
          <p:nvPr/>
        </p:nvSpPr>
        <p:spPr bwMode="auto">
          <a:xfrm>
            <a:off x="7112000" y="4373563"/>
            <a:ext cx="463550" cy="2825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954418" name="Rectangle 50"/>
          <p:cNvSpPr>
            <a:spLocks noChangeArrowheads="1"/>
          </p:cNvSpPr>
          <p:nvPr/>
        </p:nvSpPr>
        <p:spPr bwMode="auto">
          <a:xfrm>
            <a:off x="7135813" y="5932488"/>
            <a:ext cx="463550" cy="28575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954419" name="Rectangle 51"/>
          <p:cNvSpPr>
            <a:spLocks noChangeArrowheads="1"/>
          </p:cNvSpPr>
          <p:nvPr/>
        </p:nvSpPr>
        <p:spPr bwMode="auto">
          <a:xfrm>
            <a:off x="614363" y="5932488"/>
            <a:ext cx="463550" cy="28575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954420" name="Rectangle 52"/>
          <p:cNvSpPr>
            <a:spLocks noChangeArrowheads="1"/>
          </p:cNvSpPr>
          <p:nvPr/>
        </p:nvSpPr>
        <p:spPr bwMode="auto">
          <a:xfrm flipH="1">
            <a:off x="5616575" y="4305300"/>
            <a:ext cx="463550" cy="395288"/>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954421" name="Rectangle 53"/>
          <p:cNvSpPr>
            <a:spLocks noChangeArrowheads="1"/>
          </p:cNvSpPr>
          <p:nvPr/>
        </p:nvSpPr>
        <p:spPr bwMode="auto">
          <a:xfrm flipH="1">
            <a:off x="5616575" y="5878513"/>
            <a:ext cx="463550" cy="3968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954422" name="Rectangle 54"/>
          <p:cNvSpPr>
            <a:spLocks noChangeArrowheads="1"/>
          </p:cNvSpPr>
          <p:nvPr/>
        </p:nvSpPr>
        <p:spPr bwMode="auto">
          <a:xfrm>
            <a:off x="614363" y="4373563"/>
            <a:ext cx="463550" cy="2825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954423" name="Rectangle 55"/>
          <p:cNvSpPr>
            <a:spLocks noChangeArrowheads="1"/>
          </p:cNvSpPr>
          <p:nvPr/>
        </p:nvSpPr>
        <p:spPr bwMode="auto">
          <a:xfrm>
            <a:off x="1350963" y="4340225"/>
            <a:ext cx="463550"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954424" name="Rectangle 56"/>
          <p:cNvSpPr>
            <a:spLocks noChangeArrowheads="1"/>
          </p:cNvSpPr>
          <p:nvPr/>
        </p:nvSpPr>
        <p:spPr bwMode="auto">
          <a:xfrm>
            <a:off x="1350963" y="5911850"/>
            <a:ext cx="463550"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954425" name="Rectangle 57"/>
          <p:cNvSpPr>
            <a:spLocks noChangeArrowheads="1"/>
          </p:cNvSpPr>
          <p:nvPr/>
        </p:nvSpPr>
        <p:spPr bwMode="auto">
          <a:xfrm flipH="1">
            <a:off x="6364288" y="4340225"/>
            <a:ext cx="463550"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954426" name="Rectangle 58"/>
          <p:cNvSpPr>
            <a:spLocks noChangeArrowheads="1"/>
          </p:cNvSpPr>
          <p:nvPr/>
        </p:nvSpPr>
        <p:spPr bwMode="auto">
          <a:xfrm flipH="1">
            <a:off x="6375400" y="5911850"/>
            <a:ext cx="463550"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954427" name="Text Box 59"/>
          <p:cNvSpPr txBox="1">
            <a:spLocks noChangeArrowheads="1"/>
          </p:cNvSpPr>
          <p:nvPr/>
        </p:nvSpPr>
        <p:spPr bwMode="auto">
          <a:xfrm>
            <a:off x="107950" y="2160588"/>
            <a:ext cx="2516188" cy="1216025"/>
          </a:xfrm>
          <a:prstGeom prst="rect">
            <a:avLst/>
          </a:prstGeom>
          <a:solidFill>
            <a:srgbClr val="CCFFFF"/>
          </a:solidFill>
          <a:ln w="28575">
            <a:solidFill>
              <a:srgbClr val="333399"/>
            </a:solidFill>
            <a:miter lim="800000"/>
          </a:ln>
          <a:effectLst/>
        </p:spPr>
        <p:txBody>
          <a:bodyPr wrap="none">
            <a:spAutoFit/>
          </a:bodyPr>
          <a:lstStyle/>
          <a:p>
            <a:r>
              <a:rPr kumimoji="1" lang="en-US" altLang="zh-CN" sz="2400">
                <a:solidFill>
                  <a:srgbClr val="333399"/>
                </a:solidFill>
                <a:latin typeface="Arial" panose="020B0604020202020204" pitchFamily="34" charset="0"/>
              </a:rPr>
              <a:t>3——</a:t>
            </a:r>
            <a:r>
              <a:rPr kumimoji="1" lang="zh-CN" altLang="en-US" sz="2400">
                <a:solidFill>
                  <a:srgbClr val="333399"/>
                </a:solidFill>
                <a:latin typeface="Arial" panose="020B0604020202020204" pitchFamily="34" charset="0"/>
              </a:rPr>
              <a:t>网络层</a:t>
            </a:r>
            <a:endParaRPr kumimoji="1" lang="zh-CN" altLang="en-US" sz="2400">
              <a:solidFill>
                <a:srgbClr val="333399"/>
              </a:solidFill>
              <a:latin typeface="Arial" panose="020B0604020202020204" pitchFamily="34" charset="0"/>
            </a:endParaRPr>
          </a:p>
          <a:p>
            <a:r>
              <a:rPr kumimoji="1" lang="en-US" altLang="zh-CN" sz="2400">
                <a:solidFill>
                  <a:srgbClr val="333399"/>
                </a:solidFill>
                <a:latin typeface="Arial" panose="020B0604020202020204" pitchFamily="34" charset="0"/>
              </a:rPr>
              <a:t>2——</a:t>
            </a:r>
            <a:r>
              <a:rPr kumimoji="1" lang="zh-CN" altLang="en-US" sz="2400">
                <a:solidFill>
                  <a:srgbClr val="333399"/>
                </a:solidFill>
                <a:latin typeface="Arial" panose="020B0604020202020204" pitchFamily="34" charset="0"/>
              </a:rPr>
              <a:t>数据链路层</a:t>
            </a:r>
            <a:endParaRPr kumimoji="1" lang="zh-CN" altLang="en-US" sz="2400">
              <a:solidFill>
                <a:srgbClr val="333399"/>
              </a:solidFill>
              <a:latin typeface="Arial" panose="020B0604020202020204" pitchFamily="34" charset="0"/>
            </a:endParaRPr>
          </a:p>
          <a:p>
            <a:r>
              <a:rPr kumimoji="1" lang="en-US" altLang="zh-CN" sz="2400">
                <a:solidFill>
                  <a:srgbClr val="333399"/>
                </a:solidFill>
                <a:latin typeface="Arial" panose="020B0604020202020204" pitchFamily="34" charset="0"/>
              </a:rPr>
              <a:t>1——</a:t>
            </a:r>
            <a:r>
              <a:rPr kumimoji="1" lang="zh-CN" altLang="en-US" sz="2400">
                <a:solidFill>
                  <a:srgbClr val="333399"/>
                </a:solidFill>
                <a:latin typeface="Arial" panose="020B0604020202020204" pitchFamily="34" charset="0"/>
              </a:rPr>
              <a:t>物理层</a:t>
            </a:r>
            <a:endParaRPr kumimoji="1" lang="zh-CN" altLang="en-US" sz="2400">
              <a:solidFill>
                <a:srgbClr val="333399"/>
              </a:solidFill>
              <a:latin typeface="Arial" panose="020B0604020202020204" pitchFamily="34" charset="0"/>
            </a:endParaRPr>
          </a:p>
        </p:txBody>
      </p:sp>
      <p:sp>
        <p:nvSpPr>
          <p:cNvPr id="954372" name="AutoShape 4"/>
          <p:cNvSpPr>
            <a:spLocks noChangeArrowheads="1"/>
          </p:cNvSpPr>
          <p:nvPr/>
        </p:nvSpPr>
        <p:spPr bwMode="auto">
          <a:xfrm>
            <a:off x="3829050" y="3429000"/>
            <a:ext cx="463550" cy="792163"/>
          </a:xfrm>
          <a:prstGeom prst="upDownArrow">
            <a:avLst>
              <a:gd name="adj1" fmla="val 50000"/>
              <a:gd name="adj2" fmla="val 34178"/>
            </a:avLst>
          </a:prstGeom>
          <a:solidFill>
            <a:srgbClr val="CC0099"/>
          </a:solidFill>
          <a:ln w="28575">
            <a:solidFill>
              <a:srgbClr val="CC0099"/>
            </a:solid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4427"/>
                                        </p:tgtEl>
                                        <p:attrNameLst>
                                          <p:attrName>style.visibility</p:attrName>
                                        </p:attrNameLst>
                                      </p:cBhvr>
                                      <p:to>
                                        <p:strVal val="visible"/>
                                      </p:to>
                                    </p:set>
                                    <p:animEffect transition="in" filter="blinds(horizontal)">
                                      <p:cBhvr>
                                        <p:cTn id="7" dur="500"/>
                                        <p:tgtEl>
                                          <p:spTgt spid="9544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4375"/>
                                        </p:tgtEl>
                                        <p:attrNameLst>
                                          <p:attrName>style.visibility</p:attrName>
                                        </p:attrNameLst>
                                      </p:cBhvr>
                                      <p:to>
                                        <p:strVal val="visible"/>
                                      </p:to>
                                    </p:set>
                                    <p:animEffect transition="in" filter="blinds(horizontal)">
                                      <p:cBhvr>
                                        <p:cTn id="12" dur="500"/>
                                        <p:tgtEl>
                                          <p:spTgt spid="9543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4377"/>
                                        </p:tgtEl>
                                        <p:attrNameLst>
                                          <p:attrName>style.visibility</p:attrName>
                                        </p:attrNameLst>
                                      </p:cBhvr>
                                      <p:to>
                                        <p:strVal val="visible"/>
                                      </p:to>
                                    </p:set>
                                    <p:animEffect transition="in" filter="blinds(horizontal)">
                                      <p:cBhvr>
                                        <p:cTn id="17" dur="500"/>
                                        <p:tgtEl>
                                          <p:spTgt spid="95437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54378"/>
                                        </p:tgtEl>
                                        <p:attrNameLst>
                                          <p:attrName>style.visibility</p:attrName>
                                        </p:attrNameLst>
                                      </p:cBhvr>
                                      <p:to>
                                        <p:strVal val="visible"/>
                                      </p:to>
                                    </p:set>
                                    <p:animEffect transition="in" filter="blinds(horizontal)">
                                      <p:cBhvr>
                                        <p:cTn id="22" dur="500"/>
                                        <p:tgtEl>
                                          <p:spTgt spid="954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75" grpId="0"/>
      <p:bldP spid="954377" grpId="0" animBg="1"/>
      <p:bldP spid="954378" grpId="0" animBg="1"/>
      <p:bldP spid="95442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zh-CN" altLang="en-US"/>
              <a:t>构造路由表</a:t>
            </a:r>
            <a:endParaRPr lang="zh-CN" altLang="en-US"/>
          </a:p>
        </p:txBody>
      </p:sp>
      <p:sp>
        <p:nvSpPr>
          <p:cNvPr id="110595" name="Rectangle 3"/>
          <p:cNvSpPr>
            <a:spLocks noGrp="1" noChangeArrowheads="1"/>
          </p:cNvSpPr>
          <p:nvPr>
            <p:ph type="body" idx="1"/>
          </p:nvPr>
        </p:nvSpPr>
        <p:spPr>
          <a:xfrm>
            <a:off x="457200" y="1600200"/>
            <a:ext cx="8229600" cy="5257800"/>
          </a:xfrm>
        </p:spPr>
        <p:txBody>
          <a:bodyPr/>
          <a:lstStyle/>
          <a:p>
            <a:r>
              <a:rPr lang="zh-CN" altLang="en-US" dirty="0">
                <a:solidFill>
                  <a:srgbClr val="0070C0"/>
                </a:solidFill>
              </a:rPr>
              <a:t>在因特网中，路由器之间不断地互相通告路由信息。</a:t>
            </a:r>
            <a:endParaRPr lang="zh-CN" altLang="en-US" dirty="0">
              <a:solidFill>
                <a:srgbClr val="0070C0"/>
              </a:solidFill>
            </a:endParaRPr>
          </a:p>
          <a:p>
            <a:r>
              <a:rPr lang="zh-CN" altLang="en-US" dirty="0">
                <a:solidFill>
                  <a:srgbClr val="0070C0"/>
                </a:solidFill>
              </a:rPr>
              <a:t>路由器根据所掌握的路由信息构造出自己的路由表。</a:t>
            </a:r>
            <a:endParaRPr lang="zh-CN" altLang="en-US" dirty="0">
              <a:solidFill>
                <a:srgbClr val="0070C0"/>
              </a:solidFill>
            </a:endParaRPr>
          </a:p>
          <a:p>
            <a:r>
              <a:rPr lang="zh-CN" altLang="en-US" dirty="0">
                <a:solidFill>
                  <a:srgbClr val="0070C0"/>
                </a:solidFill>
              </a:rPr>
              <a:t>路由器之间交换路由信息都要遵守有关的路由选择协议。</a:t>
            </a:r>
            <a:endParaRPr lang="zh-CN" altLang="en-US" dirty="0">
              <a:solidFill>
                <a:srgbClr val="0070C0"/>
              </a:solidFill>
            </a:endParaRPr>
          </a:p>
          <a:p>
            <a:r>
              <a:rPr lang="zh-CN" altLang="en-US" dirty="0">
                <a:solidFill>
                  <a:srgbClr val="0070C0"/>
                </a:solidFill>
              </a:rPr>
              <a:t>当网络状况发生变化时，路由器中的路由表能够自动进行更新，从而保证了正确地转发分组。</a:t>
            </a:r>
            <a:endParaRPr lang="zh-CN" altLang="en-US" dirty="0">
              <a:solidFill>
                <a:srgbClr val="0070C0"/>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71"/>
          <p:cNvGrpSpPr/>
          <p:nvPr/>
        </p:nvGrpSpPr>
        <p:grpSpPr bwMode="auto">
          <a:xfrm rot="10436582">
            <a:off x="5372100" y="3325813"/>
            <a:ext cx="2736850" cy="155575"/>
            <a:chOff x="1020" y="845"/>
            <a:chExt cx="2544" cy="98"/>
          </a:xfrm>
        </p:grpSpPr>
        <p:pic>
          <p:nvPicPr>
            <p:cNvPr id="112912" name="Picture 272"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913" name="Picture 273"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3" name="Group 268"/>
          <p:cNvGrpSpPr/>
          <p:nvPr/>
        </p:nvGrpSpPr>
        <p:grpSpPr bwMode="auto">
          <a:xfrm rot="8562053">
            <a:off x="3671888" y="4019550"/>
            <a:ext cx="1314450" cy="155575"/>
            <a:chOff x="1020" y="845"/>
            <a:chExt cx="2544" cy="98"/>
          </a:xfrm>
        </p:grpSpPr>
        <p:pic>
          <p:nvPicPr>
            <p:cNvPr id="112909" name="Picture 269"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910" name="Picture 270"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4" name="Group 265"/>
          <p:cNvGrpSpPr/>
          <p:nvPr/>
        </p:nvGrpSpPr>
        <p:grpSpPr bwMode="auto">
          <a:xfrm rot="7516046">
            <a:off x="4733132" y="2774156"/>
            <a:ext cx="1439862" cy="155575"/>
            <a:chOff x="1020" y="845"/>
            <a:chExt cx="2544" cy="98"/>
          </a:xfrm>
        </p:grpSpPr>
        <p:pic>
          <p:nvPicPr>
            <p:cNvPr id="112906" name="Picture 266"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907" name="Picture 267"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5" name="Group 262"/>
          <p:cNvGrpSpPr/>
          <p:nvPr/>
        </p:nvGrpSpPr>
        <p:grpSpPr bwMode="auto">
          <a:xfrm rot="4851667">
            <a:off x="2260600" y="3311525"/>
            <a:ext cx="2232025" cy="155575"/>
            <a:chOff x="1020" y="845"/>
            <a:chExt cx="2544" cy="98"/>
          </a:xfrm>
        </p:grpSpPr>
        <p:pic>
          <p:nvPicPr>
            <p:cNvPr id="112903" name="Picture 263"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904" name="Picture 264"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6" name="Group 259"/>
          <p:cNvGrpSpPr/>
          <p:nvPr/>
        </p:nvGrpSpPr>
        <p:grpSpPr bwMode="auto">
          <a:xfrm rot="1700566">
            <a:off x="906463" y="3933825"/>
            <a:ext cx="2492375" cy="155575"/>
            <a:chOff x="1020" y="845"/>
            <a:chExt cx="2544" cy="98"/>
          </a:xfrm>
        </p:grpSpPr>
        <p:pic>
          <p:nvPicPr>
            <p:cNvPr id="112900" name="Picture 260"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901" name="Picture 261"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7" name="Group 256"/>
          <p:cNvGrpSpPr/>
          <p:nvPr/>
        </p:nvGrpSpPr>
        <p:grpSpPr bwMode="auto">
          <a:xfrm rot="-1759450">
            <a:off x="1179513" y="2590800"/>
            <a:ext cx="1944687" cy="155575"/>
            <a:chOff x="1020" y="845"/>
            <a:chExt cx="2544" cy="98"/>
          </a:xfrm>
        </p:grpSpPr>
        <p:pic>
          <p:nvPicPr>
            <p:cNvPr id="112897" name="Picture 257"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898" name="Picture 258"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8" name="Group 253"/>
          <p:cNvGrpSpPr/>
          <p:nvPr/>
        </p:nvGrpSpPr>
        <p:grpSpPr bwMode="auto">
          <a:xfrm rot="-2155697">
            <a:off x="6588125" y="3860800"/>
            <a:ext cx="1944688" cy="155575"/>
            <a:chOff x="1020" y="845"/>
            <a:chExt cx="2544" cy="98"/>
          </a:xfrm>
        </p:grpSpPr>
        <p:pic>
          <p:nvPicPr>
            <p:cNvPr id="112894" name="Picture 254"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895" name="Picture 255"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9" name="Group 250"/>
          <p:cNvGrpSpPr/>
          <p:nvPr/>
        </p:nvGrpSpPr>
        <p:grpSpPr bwMode="auto">
          <a:xfrm rot="2120219">
            <a:off x="3132138" y="2781300"/>
            <a:ext cx="2087562" cy="155575"/>
            <a:chOff x="1020" y="845"/>
            <a:chExt cx="2544" cy="98"/>
          </a:xfrm>
        </p:grpSpPr>
        <p:pic>
          <p:nvPicPr>
            <p:cNvPr id="112891" name="Picture 251"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892" name="Picture 252"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10" name="Group 247"/>
          <p:cNvGrpSpPr/>
          <p:nvPr/>
        </p:nvGrpSpPr>
        <p:grpSpPr bwMode="auto">
          <a:xfrm>
            <a:off x="4067175" y="4508500"/>
            <a:ext cx="1944688" cy="155575"/>
            <a:chOff x="1020" y="845"/>
            <a:chExt cx="2544" cy="98"/>
          </a:xfrm>
        </p:grpSpPr>
        <p:pic>
          <p:nvPicPr>
            <p:cNvPr id="112888" name="Picture 248"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889" name="Picture 249"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11" name="Group 243"/>
          <p:cNvGrpSpPr/>
          <p:nvPr/>
        </p:nvGrpSpPr>
        <p:grpSpPr bwMode="auto">
          <a:xfrm rot="1555266">
            <a:off x="6227763" y="2565400"/>
            <a:ext cx="1944687" cy="155575"/>
            <a:chOff x="1020" y="845"/>
            <a:chExt cx="2544" cy="98"/>
          </a:xfrm>
        </p:grpSpPr>
        <p:pic>
          <p:nvPicPr>
            <p:cNvPr id="112884" name="Picture 244"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ln w="9525">
              <a:noFill/>
              <a:miter lim="800000"/>
              <a:headEnd/>
              <a:tailEnd/>
            </a:ln>
          </p:spPr>
        </p:pic>
        <p:pic>
          <p:nvPicPr>
            <p:cNvPr id="112885" name="Picture 245"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grpSp>
        <p:nvGrpSpPr>
          <p:cNvPr id="12" name="Group 240"/>
          <p:cNvGrpSpPr/>
          <p:nvPr/>
        </p:nvGrpSpPr>
        <p:grpSpPr bwMode="auto">
          <a:xfrm>
            <a:off x="3563938" y="2060575"/>
            <a:ext cx="1944687" cy="155575"/>
            <a:chOff x="1020" y="845"/>
            <a:chExt cx="2544" cy="98"/>
          </a:xfrm>
        </p:grpSpPr>
        <p:pic>
          <p:nvPicPr>
            <p:cNvPr id="112866" name="Picture 226" descr="gradbar"/>
            <p:cNvPicPr>
              <a:picLocks noChangeAspect="1" noChangeArrowheads="1" noCrop="1"/>
            </p:cNvPicPr>
            <p:nvPr/>
          </p:nvPicPr>
          <p:blipFill>
            <a:blip r:embed="rId1">
              <a:lum bright="18000"/>
            </a:blip>
            <a:srcRect/>
            <a:stretch>
              <a:fillRect/>
            </a:stretch>
          </p:blipFill>
          <p:spPr bwMode="auto">
            <a:xfrm flipV="1">
              <a:off x="1020" y="845"/>
              <a:ext cx="2544" cy="53"/>
            </a:xfrm>
            <a:prstGeom prst="rect">
              <a:avLst/>
            </a:prstGeom>
            <a:noFill/>
            <a:effectLst/>
          </p:spPr>
        </p:pic>
        <p:pic>
          <p:nvPicPr>
            <p:cNvPr id="112879" name="Picture 239" descr="gradbar"/>
            <p:cNvPicPr>
              <a:picLocks noChangeAspect="1" noChangeArrowheads="1" noCrop="1"/>
            </p:cNvPicPr>
            <p:nvPr/>
          </p:nvPicPr>
          <p:blipFill>
            <a:blip r:embed="rId1">
              <a:lum bright="18000"/>
            </a:blip>
            <a:srcRect/>
            <a:stretch>
              <a:fillRect/>
            </a:stretch>
          </p:blipFill>
          <p:spPr bwMode="auto">
            <a:xfrm rot="10800000" flipV="1">
              <a:off x="1020" y="890"/>
              <a:ext cx="2544" cy="53"/>
            </a:xfrm>
            <a:prstGeom prst="rect">
              <a:avLst/>
            </a:prstGeom>
            <a:noFill/>
            <a:ln w="9525">
              <a:noFill/>
              <a:miter lim="800000"/>
              <a:headEnd/>
              <a:tailEnd/>
            </a:ln>
          </p:spPr>
        </p:pic>
      </p:grpSp>
      <p:sp>
        <p:nvSpPr>
          <p:cNvPr id="112644" name="Rectangle 4"/>
          <p:cNvSpPr>
            <a:spLocks noGrp="1" noChangeArrowheads="1"/>
          </p:cNvSpPr>
          <p:nvPr>
            <p:ph type="title"/>
          </p:nvPr>
        </p:nvSpPr>
        <p:spPr>
          <a:xfrm>
            <a:off x="468313" y="260350"/>
            <a:ext cx="8229600" cy="1139825"/>
          </a:xfrm>
        </p:spPr>
        <p:txBody>
          <a:bodyPr>
            <a:normAutofit fontScale="90000"/>
          </a:bodyPr>
          <a:lstStyle/>
          <a:p>
            <a:r>
              <a:rPr lang="zh-CN" altLang="en-US" sz="3200">
                <a:solidFill>
                  <a:srgbClr val="0000FF"/>
                </a:solidFill>
                <a:effectLst/>
              </a:rPr>
              <a:t>路由</a:t>
            </a:r>
            <a:r>
              <a:rPr lang="zh-CN" altLang="en-US" sz="3200">
                <a:solidFill>
                  <a:srgbClr val="0000FF"/>
                </a:solidFill>
                <a:effectLst/>
                <a:latin typeface="Times New Roman" panose="02020603050405020304" pitchFamily="18" charset="0"/>
              </a:rPr>
              <a:t>器之间不断交换路由信息</a:t>
            </a:r>
            <a:br>
              <a:rPr lang="zh-CN" altLang="en-US" sz="3600">
                <a:solidFill>
                  <a:srgbClr val="0000FF"/>
                </a:solidFill>
                <a:effectLst/>
                <a:latin typeface="Times New Roman" panose="02020603050405020304" pitchFamily="18" charset="0"/>
              </a:rPr>
            </a:br>
            <a:r>
              <a:rPr lang="zh-CN" altLang="en-US" sz="3200">
                <a:solidFill>
                  <a:srgbClr val="0000FF"/>
                </a:solidFill>
                <a:effectLst/>
                <a:latin typeface="Times New Roman" panose="02020603050405020304" pitchFamily="18" charset="0"/>
              </a:rPr>
              <a:t>（这里没有画出路由器之间的网络</a:t>
            </a:r>
            <a:br>
              <a:rPr lang="zh-CN" altLang="en-US" sz="3200">
                <a:solidFill>
                  <a:srgbClr val="0000FF"/>
                </a:solidFill>
                <a:effectLst/>
                <a:latin typeface="Times New Roman" panose="02020603050405020304" pitchFamily="18" charset="0"/>
              </a:rPr>
            </a:br>
            <a:r>
              <a:rPr lang="zh-CN" altLang="en-US" sz="3200">
                <a:solidFill>
                  <a:srgbClr val="0000FF"/>
                </a:solidFill>
                <a:effectLst/>
                <a:latin typeface="Times New Roman" panose="02020603050405020304" pitchFamily="18" charset="0"/>
              </a:rPr>
              <a:t>以及连接在网络上的计算机）</a:t>
            </a:r>
            <a:endParaRPr lang="zh-CN" altLang="en-US" sz="3200">
              <a:solidFill>
                <a:srgbClr val="0000FF"/>
              </a:solidFill>
              <a:effectLst/>
              <a:latin typeface="Times New Roman" panose="02020603050405020304" pitchFamily="18" charset="0"/>
            </a:endParaRPr>
          </a:p>
        </p:txBody>
      </p:sp>
      <p:pic>
        <p:nvPicPr>
          <p:cNvPr id="112803" name="Picture 163"/>
          <p:cNvPicPr>
            <a:picLocks noChangeArrowheads="1"/>
          </p:cNvPicPr>
          <p:nvPr/>
        </p:nvPicPr>
        <p:blipFill>
          <a:blip r:embed="rId2" cstate="print"/>
          <a:srcRect/>
          <a:stretch>
            <a:fillRect/>
          </a:stretch>
        </p:blipFill>
        <p:spPr bwMode="auto">
          <a:xfrm>
            <a:off x="5435600" y="1916113"/>
            <a:ext cx="914400" cy="442912"/>
          </a:xfrm>
          <a:prstGeom prst="rect">
            <a:avLst/>
          </a:prstGeom>
          <a:noFill/>
          <a:ln w="12699">
            <a:noFill/>
            <a:miter lim="800000"/>
            <a:headEnd/>
            <a:tailEnd/>
          </a:ln>
          <a:effectLst/>
        </p:spPr>
      </p:pic>
      <p:pic>
        <p:nvPicPr>
          <p:cNvPr id="112865" name="Picture 225"/>
          <p:cNvPicPr>
            <a:picLocks noChangeArrowheads="1"/>
          </p:cNvPicPr>
          <p:nvPr/>
        </p:nvPicPr>
        <p:blipFill>
          <a:blip r:embed="rId2" cstate="print"/>
          <a:srcRect/>
          <a:stretch>
            <a:fillRect/>
          </a:stretch>
        </p:blipFill>
        <p:spPr bwMode="auto">
          <a:xfrm>
            <a:off x="4572000" y="3357563"/>
            <a:ext cx="914400" cy="444500"/>
          </a:xfrm>
          <a:prstGeom prst="rect">
            <a:avLst/>
          </a:prstGeom>
          <a:noFill/>
          <a:ln w="12699">
            <a:noFill/>
            <a:miter lim="800000"/>
            <a:headEnd/>
            <a:tailEnd/>
          </a:ln>
          <a:effectLst/>
        </p:spPr>
      </p:pic>
      <p:pic>
        <p:nvPicPr>
          <p:cNvPr id="112802" name="Picture 162"/>
          <p:cNvPicPr>
            <a:picLocks noChangeArrowheads="1"/>
          </p:cNvPicPr>
          <p:nvPr/>
        </p:nvPicPr>
        <p:blipFill>
          <a:blip r:embed="rId2" cstate="print"/>
          <a:srcRect/>
          <a:stretch>
            <a:fillRect/>
          </a:stretch>
        </p:blipFill>
        <p:spPr bwMode="auto">
          <a:xfrm>
            <a:off x="7956550" y="2997200"/>
            <a:ext cx="915988" cy="442913"/>
          </a:xfrm>
          <a:prstGeom prst="rect">
            <a:avLst/>
          </a:prstGeom>
          <a:noFill/>
          <a:ln w="12699">
            <a:noFill/>
            <a:miter lim="800000"/>
            <a:headEnd/>
            <a:tailEnd/>
          </a:ln>
          <a:effectLst/>
        </p:spPr>
      </p:pic>
      <p:pic>
        <p:nvPicPr>
          <p:cNvPr id="112801" name="Picture 161"/>
          <p:cNvPicPr>
            <a:picLocks noChangeArrowheads="1"/>
          </p:cNvPicPr>
          <p:nvPr/>
        </p:nvPicPr>
        <p:blipFill>
          <a:blip r:embed="rId2" cstate="print"/>
          <a:srcRect/>
          <a:stretch>
            <a:fillRect/>
          </a:stretch>
        </p:blipFill>
        <p:spPr bwMode="auto">
          <a:xfrm>
            <a:off x="468313" y="3068638"/>
            <a:ext cx="914400" cy="442912"/>
          </a:xfrm>
          <a:prstGeom prst="rect">
            <a:avLst/>
          </a:prstGeom>
          <a:noFill/>
          <a:ln w="12699">
            <a:noFill/>
            <a:miter lim="800000"/>
            <a:headEnd/>
            <a:tailEnd/>
          </a:ln>
          <a:effectLst/>
        </p:spPr>
      </p:pic>
      <p:pic>
        <p:nvPicPr>
          <p:cNvPr id="112805" name="Picture 165"/>
          <p:cNvPicPr>
            <a:picLocks noChangeArrowheads="1"/>
          </p:cNvPicPr>
          <p:nvPr/>
        </p:nvPicPr>
        <p:blipFill>
          <a:blip r:embed="rId2" cstate="print"/>
          <a:srcRect/>
          <a:stretch>
            <a:fillRect/>
          </a:stretch>
        </p:blipFill>
        <p:spPr bwMode="auto">
          <a:xfrm>
            <a:off x="3168650" y="4405313"/>
            <a:ext cx="914400" cy="444500"/>
          </a:xfrm>
          <a:prstGeom prst="rect">
            <a:avLst/>
          </a:prstGeom>
          <a:noFill/>
          <a:ln w="12699">
            <a:noFill/>
            <a:miter lim="800000"/>
            <a:headEnd/>
            <a:tailEnd/>
          </a:ln>
          <a:effectLst/>
        </p:spPr>
      </p:pic>
      <p:pic>
        <p:nvPicPr>
          <p:cNvPr id="112804" name="Picture 164"/>
          <p:cNvPicPr>
            <a:picLocks noChangeArrowheads="1"/>
          </p:cNvPicPr>
          <p:nvPr/>
        </p:nvPicPr>
        <p:blipFill>
          <a:blip r:embed="rId2" cstate="print"/>
          <a:srcRect/>
          <a:stretch>
            <a:fillRect/>
          </a:stretch>
        </p:blipFill>
        <p:spPr bwMode="auto">
          <a:xfrm>
            <a:off x="6011863" y="4365625"/>
            <a:ext cx="914400" cy="442913"/>
          </a:xfrm>
          <a:prstGeom prst="rect">
            <a:avLst/>
          </a:prstGeom>
          <a:noFill/>
          <a:ln w="12699">
            <a:noFill/>
            <a:miter lim="800000"/>
            <a:headEnd/>
            <a:tailEnd/>
          </a:ln>
          <a:effectLst/>
        </p:spPr>
      </p:pic>
      <p:pic>
        <p:nvPicPr>
          <p:cNvPr id="112882" name="Picture 242"/>
          <p:cNvPicPr>
            <a:picLocks noChangeArrowheads="1"/>
          </p:cNvPicPr>
          <p:nvPr/>
        </p:nvPicPr>
        <p:blipFill>
          <a:blip r:embed="rId2" cstate="print"/>
          <a:srcRect/>
          <a:stretch>
            <a:fillRect/>
          </a:stretch>
        </p:blipFill>
        <p:spPr bwMode="auto">
          <a:xfrm>
            <a:off x="2700338" y="1916113"/>
            <a:ext cx="914400" cy="442912"/>
          </a:xfrm>
          <a:prstGeom prst="rect">
            <a:avLst/>
          </a:prstGeom>
          <a:noFill/>
          <a:ln w="12699">
            <a:noFill/>
            <a:miter lim="800000"/>
            <a:headEnd/>
            <a:tailEnd/>
          </a:ln>
          <a:effectLst/>
        </p:spPr>
      </p:pic>
      <p:sp>
        <p:nvSpPr>
          <p:cNvPr id="112914" name="Rectangle 274"/>
          <p:cNvSpPr>
            <a:spLocks noChangeArrowheads="1"/>
          </p:cNvSpPr>
          <p:nvPr/>
        </p:nvSpPr>
        <p:spPr bwMode="auto">
          <a:xfrm>
            <a:off x="519113" y="5241925"/>
            <a:ext cx="8229600" cy="1427163"/>
          </a:xfrm>
          <a:prstGeom prst="rect">
            <a:avLst/>
          </a:prstGeom>
          <a:noFill/>
          <a:ln w="9525">
            <a:noFill/>
            <a:miter lim="800000"/>
          </a:ln>
          <a:effectLst/>
        </p:spPr>
        <p:txBody>
          <a:bodyPr anchor="ctr" anchorCtr="1"/>
          <a:lstStyle/>
          <a:p>
            <a:pPr>
              <a:buFont typeface="Wingdings" panose="05000000000000000000" pitchFamily="2" charset="2"/>
              <a:buNone/>
            </a:pPr>
            <a:r>
              <a:rPr lang="zh-CN" altLang="en-US" b="0" dirty="0">
                <a:solidFill>
                  <a:srgbClr val="0000FF"/>
                </a:solidFill>
                <a:latin typeface="Arial" panose="020B0604020202020204" pitchFamily="34" charset="0"/>
              </a:rPr>
              <a:t>因特网的路由</a:t>
            </a:r>
            <a:r>
              <a:rPr lang="zh-CN" altLang="en-US" b="0" dirty="0">
                <a:solidFill>
                  <a:srgbClr val="0000FF"/>
                </a:solidFill>
              </a:rPr>
              <a:t>器之间不断交换路由信息的</a:t>
            </a:r>
            <a:r>
              <a:rPr lang="zh-CN" altLang="en-US" b="0" dirty="0">
                <a:solidFill>
                  <a:srgbClr val="0000FF"/>
                </a:solidFill>
                <a:latin typeface="Arial" panose="020B0604020202020204" pitchFamily="34" charset="0"/>
              </a:rPr>
              <a:t>复杂过程对用户是透明的（用户看不见）</a:t>
            </a:r>
            <a:endParaRPr lang="zh-CN" altLang="en-US" b="0" dirty="0">
              <a:solidFill>
                <a:srgbClr val="0000FF"/>
              </a:solidFill>
              <a:latin typeface="Arial"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a:latin typeface="Times New Roman" panose="02020603050405020304" pitchFamily="18" charset="0"/>
              </a:rPr>
              <a:t>IP </a:t>
            </a:r>
            <a:r>
              <a:rPr lang="zh-CN" altLang="en-US">
                <a:latin typeface="Times New Roman" panose="02020603050405020304" pitchFamily="18" charset="0"/>
              </a:rPr>
              <a:t>网络的生存性很强</a:t>
            </a:r>
            <a:endParaRPr lang="zh-CN" altLang="en-US">
              <a:latin typeface="Times New Roman" panose="02020603050405020304" pitchFamily="18" charset="0"/>
            </a:endParaRPr>
          </a:p>
        </p:txBody>
      </p:sp>
      <p:sp>
        <p:nvSpPr>
          <p:cNvPr id="115715" name="Rectangle 3"/>
          <p:cNvSpPr>
            <a:spLocks noGrp="1" noChangeArrowheads="1"/>
          </p:cNvSpPr>
          <p:nvPr>
            <p:ph type="body" idx="1"/>
          </p:nvPr>
        </p:nvSpPr>
        <p:spPr/>
        <p:txBody>
          <a:bodyPr/>
          <a:lstStyle/>
          <a:p>
            <a:r>
              <a:rPr lang="zh-CN" altLang="en-US" dirty="0">
                <a:solidFill>
                  <a:srgbClr val="0070C0"/>
                </a:solidFill>
              </a:rPr>
              <a:t>当 </a:t>
            </a:r>
            <a:r>
              <a:rPr lang="en-US" altLang="zh-CN" dirty="0">
                <a:solidFill>
                  <a:srgbClr val="0070C0"/>
                </a:solidFill>
              </a:rPr>
              <a:t>IP </a:t>
            </a:r>
            <a:r>
              <a:rPr lang="zh-CN" altLang="en-US" dirty="0">
                <a:solidFill>
                  <a:srgbClr val="0070C0"/>
                </a:solidFill>
              </a:rPr>
              <a:t>网络中的某些路由器或链路被破坏时，路由器可以自动调整路由，使得网络一直保持连通。</a:t>
            </a:r>
            <a:endParaRPr lang="zh-CN" altLang="en-US" dirty="0">
              <a:solidFill>
                <a:srgbClr val="0070C0"/>
              </a:solidFill>
            </a:endParaRPr>
          </a:p>
          <a:p>
            <a:r>
              <a:rPr lang="zh-CN" altLang="en-US" dirty="0">
                <a:solidFill>
                  <a:srgbClr val="0070C0"/>
                </a:solidFill>
              </a:rPr>
              <a:t>这种路由的动态调整过程对用户是透明的（即用户感觉不到）。</a:t>
            </a:r>
            <a:endParaRPr lang="zh-CN" altLang="en-US" dirty="0">
              <a:solidFill>
                <a:srgbClr val="0070C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rrowheads="1"/>
          </p:cNvPicPr>
          <p:nvPr/>
        </p:nvPicPr>
        <p:blipFill>
          <a:blip r:embed="rId1" cstate="print"/>
          <a:srcRect/>
          <a:stretch>
            <a:fillRect/>
          </a:stretch>
        </p:blipFill>
        <p:spPr bwMode="auto">
          <a:xfrm>
            <a:off x="1676400" y="1511300"/>
            <a:ext cx="5638800" cy="4419600"/>
          </a:xfrm>
          <a:prstGeom prst="rect">
            <a:avLst/>
          </a:prstGeom>
          <a:noFill/>
          <a:ln w="9525">
            <a:solidFill>
              <a:srgbClr val="FFFF00"/>
            </a:solidFill>
            <a:miter lim="800000"/>
            <a:headEnd/>
            <a:tailEnd/>
          </a:ln>
          <a:effectLst>
            <a:outerShdw dist="28398" dir="3806097" algn="ctr" rotWithShape="0">
              <a:schemeClr val="tx1"/>
            </a:outerShdw>
          </a:effectLst>
        </p:spPr>
      </p:pic>
      <p:sp>
        <p:nvSpPr>
          <p:cNvPr id="116739" name="Line 3"/>
          <p:cNvSpPr>
            <a:spLocks noChangeShapeType="1"/>
          </p:cNvSpPr>
          <p:nvPr/>
        </p:nvSpPr>
        <p:spPr bwMode="auto">
          <a:xfrm>
            <a:off x="1447800" y="2362200"/>
            <a:ext cx="1828800" cy="749300"/>
          </a:xfrm>
          <a:prstGeom prst="line">
            <a:avLst/>
          </a:prstGeom>
          <a:noFill/>
          <a:ln w="28575">
            <a:solidFill>
              <a:srgbClr val="002060"/>
            </a:solidFill>
            <a:round/>
          </a:ln>
          <a:effectLst/>
        </p:spPr>
        <p:txBody>
          <a:bodyPr wrap="none" anchor="ctr"/>
          <a:lstStyle/>
          <a:p>
            <a:endParaRPr lang="zh-CN" altLang="en-US">
              <a:solidFill>
                <a:srgbClr val="0070C0"/>
              </a:solidFill>
            </a:endParaRPr>
          </a:p>
        </p:txBody>
      </p:sp>
      <p:sp>
        <p:nvSpPr>
          <p:cNvPr id="116740" name="Line 4"/>
          <p:cNvSpPr>
            <a:spLocks noChangeShapeType="1"/>
          </p:cNvSpPr>
          <p:nvPr/>
        </p:nvSpPr>
        <p:spPr bwMode="auto">
          <a:xfrm flipV="1">
            <a:off x="1371600" y="4406900"/>
            <a:ext cx="1524000" cy="838200"/>
          </a:xfrm>
          <a:prstGeom prst="line">
            <a:avLst/>
          </a:prstGeom>
          <a:noFill/>
          <a:ln w="28575">
            <a:solidFill>
              <a:srgbClr val="002060"/>
            </a:solidFill>
            <a:round/>
          </a:ln>
          <a:effectLst/>
        </p:spPr>
        <p:txBody>
          <a:bodyPr wrap="none" anchor="ctr"/>
          <a:lstStyle/>
          <a:p>
            <a:endParaRPr lang="zh-CN" altLang="en-US"/>
          </a:p>
        </p:txBody>
      </p:sp>
      <p:sp>
        <p:nvSpPr>
          <p:cNvPr id="116741" name="Line 5"/>
          <p:cNvSpPr>
            <a:spLocks noChangeShapeType="1"/>
          </p:cNvSpPr>
          <p:nvPr/>
        </p:nvSpPr>
        <p:spPr bwMode="auto">
          <a:xfrm>
            <a:off x="6553200" y="4483100"/>
            <a:ext cx="1143000" cy="1524000"/>
          </a:xfrm>
          <a:prstGeom prst="line">
            <a:avLst/>
          </a:prstGeom>
          <a:noFill/>
          <a:ln w="28575">
            <a:solidFill>
              <a:srgbClr val="002060"/>
            </a:solidFill>
            <a:round/>
          </a:ln>
          <a:effectLst/>
        </p:spPr>
        <p:txBody>
          <a:bodyPr wrap="none" anchor="ctr"/>
          <a:lstStyle/>
          <a:p>
            <a:endParaRPr lang="zh-CN" altLang="en-US">
              <a:solidFill>
                <a:srgbClr val="0070C0"/>
              </a:solidFill>
            </a:endParaRPr>
          </a:p>
        </p:txBody>
      </p:sp>
      <p:sp>
        <p:nvSpPr>
          <p:cNvPr id="116742" name="Line 6"/>
          <p:cNvSpPr>
            <a:spLocks noChangeShapeType="1"/>
          </p:cNvSpPr>
          <p:nvPr/>
        </p:nvSpPr>
        <p:spPr bwMode="auto">
          <a:xfrm flipH="1">
            <a:off x="6553200" y="3187700"/>
            <a:ext cx="1371600" cy="1295400"/>
          </a:xfrm>
          <a:prstGeom prst="line">
            <a:avLst/>
          </a:prstGeom>
          <a:noFill/>
          <a:ln w="28575">
            <a:solidFill>
              <a:srgbClr val="002060"/>
            </a:solidFill>
            <a:round/>
          </a:ln>
          <a:effectLst/>
        </p:spPr>
        <p:txBody>
          <a:bodyPr wrap="none" anchor="ctr"/>
          <a:lstStyle/>
          <a:p>
            <a:endParaRPr lang="zh-CN" altLang="en-US">
              <a:solidFill>
                <a:srgbClr val="0070C0"/>
              </a:solidFill>
            </a:endParaRPr>
          </a:p>
        </p:txBody>
      </p:sp>
      <p:sp>
        <p:nvSpPr>
          <p:cNvPr id="116743" name="Line 7"/>
          <p:cNvSpPr>
            <a:spLocks noChangeShapeType="1"/>
          </p:cNvSpPr>
          <p:nvPr/>
        </p:nvSpPr>
        <p:spPr bwMode="auto">
          <a:xfrm>
            <a:off x="2895600" y="4406900"/>
            <a:ext cx="1143000" cy="838200"/>
          </a:xfrm>
          <a:prstGeom prst="line">
            <a:avLst/>
          </a:prstGeom>
          <a:noFill/>
          <a:ln w="28575">
            <a:solidFill>
              <a:srgbClr val="002060"/>
            </a:solidFill>
            <a:round/>
          </a:ln>
          <a:effectLst/>
        </p:spPr>
        <p:txBody>
          <a:bodyPr wrap="none" anchor="ctr"/>
          <a:lstStyle/>
          <a:p>
            <a:endParaRPr lang="zh-CN" altLang="en-US"/>
          </a:p>
        </p:txBody>
      </p:sp>
      <p:sp>
        <p:nvSpPr>
          <p:cNvPr id="116744" name="Line 8"/>
          <p:cNvSpPr>
            <a:spLocks noChangeShapeType="1"/>
          </p:cNvSpPr>
          <p:nvPr/>
        </p:nvSpPr>
        <p:spPr bwMode="auto">
          <a:xfrm flipV="1">
            <a:off x="4038600" y="4483100"/>
            <a:ext cx="2514600" cy="762000"/>
          </a:xfrm>
          <a:prstGeom prst="line">
            <a:avLst/>
          </a:prstGeom>
          <a:noFill/>
          <a:ln w="28575">
            <a:solidFill>
              <a:srgbClr val="002060"/>
            </a:solidFill>
            <a:round/>
          </a:ln>
          <a:effectLst/>
        </p:spPr>
        <p:txBody>
          <a:bodyPr wrap="none" anchor="ctr"/>
          <a:lstStyle/>
          <a:p>
            <a:endParaRPr lang="zh-CN" altLang="en-US"/>
          </a:p>
        </p:txBody>
      </p:sp>
      <p:sp>
        <p:nvSpPr>
          <p:cNvPr id="116745" name="Line 9"/>
          <p:cNvSpPr>
            <a:spLocks noChangeShapeType="1"/>
          </p:cNvSpPr>
          <p:nvPr/>
        </p:nvSpPr>
        <p:spPr bwMode="auto">
          <a:xfrm flipV="1">
            <a:off x="3276600" y="2806700"/>
            <a:ext cx="2667000" cy="304800"/>
          </a:xfrm>
          <a:prstGeom prst="line">
            <a:avLst/>
          </a:prstGeom>
          <a:noFill/>
          <a:ln w="28575">
            <a:solidFill>
              <a:srgbClr val="002060"/>
            </a:solidFill>
            <a:round/>
          </a:ln>
          <a:effectLst/>
        </p:spPr>
        <p:txBody>
          <a:bodyPr wrap="none" anchor="ctr"/>
          <a:lstStyle/>
          <a:p>
            <a:endParaRPr lang="zh-CN" altLang="en-US">
              <a:solidFill>
                <a:srgbClr val="0070C0"/>
              </a:solidFill>
            </a:endParaRPr>
          </a:p>
        </p:txBody>
      </p:sp>
      <p:sp>
        <p:nvSpPr>
          <p:cNvPr id="116746" name="Line 10"/>
          <p:cNvSpPr>
            <a:spLocks noChangeShapeType="1"/>
          </p:cNvSpPr>
          <p:nvPr/>
        </p:nvSpPr>
        <p:spPr bwMode="auto">
          <a:xfrm flipV="1">
            <a:off x="5943600" y="1816100"/>
            <a:ext cx="838200" cy="990600"/>
          </a:xfrm>
          <a:prstGeom prst="line">
            <a:avLst/>
          </a:prstGeom>
          <a:noFill/>
          <a:ln w="28575">
            <a:solidFill>
              <a:srgbClr val="002060"/>
            </a:solidFill>
            <a:round/>
          </a:ln>
          <a:effectLst/>
        </p:spPr>
        <p:txBody>
          <a:bodyPr wrap="none" anchor="ctr"/>
          <a:lstStyle/>
          <a:p>
            <a:endParaRPr lang="zh-CN" altLang="en-US">
              <a:solidFill>
                <a:srgbClr val="0070C0"/>
              </a:solidFill>
            </a:endParaRPr>
          </a:p>
        </p:txBody>
      </p:sp>
      <p:sp>
        <p:nvSpPr>
          <p:cNvPr id="116747" name="Line 11"/>
          <p:cNvSpPr>
            <a:spLocks noChangeShapeType="1"/>
          </p:cNvSpPr>
          <p:nvPr/>
        </p:nvSpPr>
        <p:spPr bwMode="auto">
          <a:xfrm flipH="1">
            <a:off x="2895600" y="3111500"/>
            <a:ext cx="381000" cy="1295400"/>
          </a:xfrm>
          <a:prstGeom prst="line">
            <a:avLst/>
          </a:prstGeom>
          <a:noFill/>
          <a:ln w="28575">
            <a:solidFill>
              <a:srgbClr val="002060"/>
            </a:solidFill>
            <a:round/>
          </a:ln>
          <a:effectLst/>
        </p:spPr>
        <p:txBody>
          <a:bodyPr wrap="none" anchor="ctr"/>
          <a:lstStyle/>
          <a:p>
            <a:endParaRPr lang="zh-CN" altLang="en-US"/>
          </a:p>
        </p:txBody>
      </p:sp>
      <p:sp>
        <p:nvSpPr>
          <p:cNvPr id="116748" name="Line 12"/>
          <p:cNvSpPr>
            <a:spLocks noChangeShapeType="1"/>
          </p:cNvSpPr>
          <p:nvPr/>
        </p:nvSpPr>
        <p:spPr bwMode="auto">
          <a:xfrm>
            <a:off x="3276600" y="3111500"/>
            <a:ext cx="1143000" cy="1143000"/>
          </a:xfrm>
          <a:prstGeom prst="line">
            <a:avLst/>
          </a:prstGeom>
          <a:noFill/>
          <a:ln w="28575">
            <a:solidFill>
              <a:srgbClr val="002060"/>
            </a:solidFill>
            <a:round/>
          </a:ln>
          <a:effectLst/>
        </p:spPr>
        <p:txBody>
          <a:bodyPr wrap="none" anchor="ctr"/>
          <a:lstStyle/>
          <a:p>
            <a:endParaRPr lang="zh-CN" altLang="en-US"/>
          </a:p>
        </p:txBody>
      </p:sp>
      <p:sp>
        <p:nvSpPr>
          <p:cNvPr id="116749" name="Line 13"/>
          <p:cNvSpPr>
            <a:spLocks noChangeShapeType="1"/>
          </p:cNvSpPr>
          <p:nvPr/>
        </p:nvSpPr>
        <p:spPr bwMode="auto">
          <a:xfrm flipH="1">
            <a:off x="4038600" y="4254500"/>
            <a:ext cx="381000" cy="990600"/>
          </a:xfrm>
          <a:prstGeom prst="line">
            <a:avLst/>
          </a:prstGeom>
          <a:noFill/>
          <a:ln w="28575">
            <a:solidFill>
              <a:srgbClr val="002060"/>
            </a:solidFill>
            <a:round/>
          </a:ln>
          <a:effectLst/>
        </p:spPr>
        <p:txBody>
          <a:bodyPr wrap="none" anchor="ctr"/>
          <a:lstStyle/>
          <a:p>
            <a:endParaRPr lang="zh-CN" altLang="en-US"/>
          </a:p>
        </p:txBody>
      </p:sp>
      <p:sp>
        <p:nvSpPr>
          <p:cNvPr id="116750" name="Line 14"/>
          <p:cNvSpPr>
            <a:spLocks noChangeShapeType="1"/>
          </p:cNvSpPr>
          <p:nvPr/>
        </p:nvSpPr>
        <p:spPr bwMode="auto">
          <a:xfrm>
            <a:off x="4419600" y="4254500"/>
            <a:ext cx="2133600" cy="228600"/>
          </a:xfrm>
          <a:prstGeom prst="line">
            <a:avLst/>
          </a:prstGeom>
          <a:noFill/>
          <a:ln w="28575">
            <a:solidFill>
              <a:srgbClr val="002060"/>
            </a:solidFill>
            <a:round/>
          </a:ln>
          <a:effectLst/>
        </p:spPr>
        <p:txBody>
          <a:bodyPr wrap="none" anchor="ctr"/>
          <a:lstStyle/>
          <a:p>
            <a:endParaRPr lang="zh-CN" altLang="en-US"/>
          </a:p>
        </p:txBody>
      </p:sp>
      <p:sp>
        <p:nvSpPr>
          <p:cNvPr id="116751" name="Line 15"/>
          <p:cNvSpPr>
            <a:spLocks noChangeShapeType="1"/>
          </p:cNvSpPr>
          <p:nvPr/>
        </p:nvSpPr>
        <p:spPr bwMode="auto">
          <a:xfrm>
            <a:off x="5943600" y="2806700"/>
            <a:ext cx="609600" cy="1676400"/>
          </a:xfrm>
          <a:prstGeom prst="line">
            <a:avLst/>
          </a:prstGeom>
          <a:noFill/>
          <a:ln w="28575">
            <a:solidFill>
              <a:srgbClr val="002060"/>
            </a:solidFill>
            <a:round/>
          </a:ln>
          <a:effectLst/>
        </p:spPr>
        <p:txBody>
          <a:bodyPr wrap="none" anchor="ctr"/>
          <a:lstStyle/>
          <a:p>
            <a:endParaRPr lang="zh-CN" altLang="en-US">
              <a:solidFill>
                <a:srgbClr val="0070C0"/>
              </a:solidFill>
            </a:endParaRPr>
          </a:p>
        </p:txBody>
      </p:sp>
      <p:graphicFrame>
        <p:nvGraphicFramePr>
          <p:cNvPr id="116752" name="Object 16">
            <a:hlinkClick r:id="" action="ppaction://ole?verb=0"/>
          </p:cNvPr>
          <p:cNvGraphicFramePr/>
          <p:nvPr/>
        </p:nvGraphicFramePr>
        <p:xfrm>
          <a:off x="457200" y="1739900"/>
          <a:ext cx="1371600" cy="990600"/>
        </p:xfrm>
        <a:graphic>
          <a:graphicData uri="http://schemas.openxmlformats.org/presentationml/2006/ole">
            <mc:AlternateContent xmlns:mc="http://schemas.openxmlformats.org/markup-compatibility/2006">
              <mc:Choice xmlns:v="urn:schemas-microsoft-com:vml" Requires="v">
                <p:oleObj spid="_x0000_s12289" name="剪辑" r:id="rId2" imgW="25098375" imgH="19297650" progId="">
                  <p:embed/>
                </p:oleObj>
              </mc:Choice>
              <mc:Fallback>
                <p:oleObj name="剪辑" r:id="rId2" imgW="25098375" imgH="19297650" progId="">
                  <p:embed/>
                  <p:pic>
                    <p:nvPicPr>
                      <p:cNvPr id="0" name="图片 12288"/>
                      <p:cNvPicPr/>
                      <p:nvPr/>
                    </p:nvPicPr>
                    <p:blipFill>
                      <a:blip r:embed="rId3"/>
                      <a:stretch>
                        <a:fillRect/>
                      </a:stretch>
                    </p:blipFill>
                    <p:spPr>
                      <a:xfrm>
                        <a:off x="457200" y="1739900"/>
                        <a:ext cx="1371600" cy="990600"/>
                      </a:xfrm>
                      <a:prstGeom prst="rect">
                        <a:avLst/>
                      </a:prstGeom>
                      <a:noFill/>
                      <a:ln w="12700">
                        <a:noFill/>
                      </a:ln>
                    </p:spPr>
                  </p:pic>
                </p:oleObj>
              </mc:Fallback>
            </mc:AlternateContent>
          </a:graphicData>
        </a:graphic>
      </p:graphicFrame>
      <p:graphicFrame>
        <p:nvGraphicFramePr>
          <p:cNvPr id="116753" name="Object 17">
            <a:hlinkClick r:id="" action="ppaction://ole?verb=0"/>
          </p:cNvPr>
          <p:cNvGraphicFramePr/>
          <p:nvPr/>
        </p:nvGraphicFramePr>
        <p:xfrm>
          <a:off x="7772400" y="2438400"/>
          <a:ext cx="1371600" cy="990600"/>
        </p:xfrm>
        <a:graphic>
          <a:graphicData uri="http://schemas.openxmlformats.org/presentationml/2006/ole">
            <mc:AlternateContent xmlns:mc="http://schemas.openxmlformats.org/markup-compatibility/2006">
              <mc:Choice xmlns:v="urn:schemas-microsoft-com:vml" Requires="v">
                <p:oleObj spid="_x0000_s12290" name="剪辑" r:id="rId4" imgW="25098375" imgH="19297650" progId="">
                  <p:embed/>
                </p:oleObj>
              </mc:Choice>
              <mc:Fallback>
                <p:oleObj name="剪辑" r:id="rId4" imgW="25098375" imgH="19297650" progId="">
                  <p:embed/>
                  <p:pic>
                    <p:nvPicPr>
                      <p:cNvPr id="0" name="图片 12289"/>
                      <p:cNvPicPr/>
                      <p:nvPr/>
                    </p:nvPicPr>
                    <p:blipFill>
                      <a:blip r:embed="rId3"/>
                      <a:stretch>
                        <a:fillRect/>
                      </a:stretch>
                    </p:blipFill>
                    <p:spPr>
                      <a:xfrm>
                        <a:off x="7772400" y="2438400"/>
                        <a:ext cx="1371600" cy="990600"/>
                      </a:xfrm>
                      <a:prstGeom prst="rect">
                        <a:avLst/>
                      </a:prstGeom>
                      <a:noFill/>
                      <a:ln w="12700">
                        <a:noFill/>
                      </a:ln>
                    </p:spPr>
                  </p:pic>
                </p:oleObj>
              </mc:Fallback>
            </mc:AlternateContent>
          </a:graphicData>
        </a:graphic>
      </p:graphicFrame>
      <p:graphicFrame>
        <p:nvGraphicFramePr>
          <p:cNvPr id="116754" name="Object 18">
            <a:hlinkClick r:id="" action="ppaction://ole?verb=0"/>
          </p:cNvPr>
          <p:cNvGraphicFramePr/>
          <p:nvPr/>
        </p:nvGraphicFramePr>
        <p:xfrm>
          <a:off x="7162800" y="5397500"/>
          <a:ext cx="1371600" cy="990600"/>
        </p:xfrm>
        <a:graphic>
          <a:graphicData uri="http://schemas.openxmlformats.org/presentationml/2006/ole">
            <mc:AlternateContent xmlns:mc="http://schemas.openxmlformats.org/markup-compatibility/2006">
              <mc:Choice xmlns:v="urn:schemas-microsoft-com:vml" Requires="v">
                <p:oleObj spid="_x0000_s12291" name="剪辑" r:id="rId5" imgW="25098375" imgH="19297650" progId="">
                  <p:embed/>
                </p:oleObj>
              </mc:Choice>
              <mc:Fallback>
                <p:oleObj name="剪辑" r:id="rId5" imgW="25098375" imgH="19297650" progId="">
                  <p:embed/>
                  <p:pic>
                    <p:nvPicPr>
                      <p:cNvPr id="0" name="图片 12290"/>
                      <p:cNvPicPr/>
                      <p:nvPr/>
                    </p:nvPicPr>
                    <p:blipFill>
                      <a:blip r:embed="rId3"/>
                      <a:stretch>
                        <a:fillRect/>
                      </a:stretch>
                    </p:blipFill>
                    <p:spPr>
                      <a:xfrm>
                        <a:off x="7162800" y="5397500"/>
                        <a:ext cx="1371600" cy="990600"/>
                      </a:xfrm>
                      <a:prstGeom prst="rect">
                        <a:avLst/>
                      </a:prstGeom>
                      <a:noFill/>
                      <a:ln w="12700">
                        <a:noFill/>
                      </a:ln>
                    </p:spPr>
                  </p:pic>
                </p:oleObj>
              </mc:Fallback>
            </mc:AlternateContent>
          </a:graphicData>
        </a:graphic>
      </p:graphicFrame>
      <p:graphicFrame>
        <p:nvGraphicFramePr>
          <p:cNvPr id="116755" name="Object 19">
            <a:hlinkClick r:id="" action="ppaction://ole?verb=0"/>
          </p:cNvPr>
          <p:cNvGraphicFramePr/>
          <p:nvPr/>
        </p:nvGraphicFramePr>
        <p:xfrm>
          <a:off x="457200" y="4495800"/>
          <a:ext cx="1371600" cy="990600"/>
        </p:xfrm>
        <a:graphic>
          <a:graphicData uri="http://schemas.openxmlformats.org/presentationml/2006/ole">
            <mc:AlternateContent xmlns:mc="http://schemas.openxmlformats.org/markup-compatibility/2006">
              <mc:Choice xmlns:v="urn:schemas-microsoft-com:vml" Requires="v">
                <p:oleObj spid="_x0000_s12292" name="剪辑" r:id="rId6" imgW="25098375" imgH="19297650" progId="">
                  <p:embed/>
                </p:oleObj>
              </mc:Choice>
              <mc:Fallback>
                <p:oleObj name="剪辑" r:id="rId6" imgW="25098375" imgH="19297650" progId="">
                  <p:embed/>
                  <p:pic>
                    <p:nvPicPr>
                      <p:cNvPr id="0" name="图片 12291"/>
                      <p:cNvPicPr/>
                      <p:nvPr/>
                    </p:nvPicPr>
                    <p:blipFill>
                      <a:blip r:embed="rId3"/>
                      <a:stretch>
                        <a:fillRect/>
                      </a:stretch>
                    </p:blipFill>
                    <p:spPr>
                      <a:xfrm>
                        <a:off x="457200" y="4495800"/>
                        <a:ext cx="1371600" cy="990600"/>
                      </a:xfrm>
                      <a:prstGeom prst="rect">
                        <a:avLst/>
                      </a:prstGeom>
                      <a:noFill/>
                      <a:ln w="12700">
                        <a:noFill/>
                      </a:ln>
                    </p:spPr>
                  </p:pic>
                </p:oleObj>
              </mc:Fallback>
            </mc:AlternateContent>
          </a:graphicData>
        </a:graphic>
      </p:graphicFrame>
      <p:graphicFrame>
        <p:nvGraphicFramePr>
          <p:cNvPr id="116756" name="Object 20">
            <a:hlinkClick r:id="" action="ppaction://ole?verb=0"/>
          </p:cNvPr>
          <p:cNvGraphicFramePr/>
          <p:nvPr/>
        </p:nvGraphicFramePr>
        <p:xfrm>
          <a:off x="6096000" y="1282700"/>
          <a:ext cx="1371600" cy="990600"/>
        </p:xfrm>
        <a:graphic>
          <a:graphicData uri="http://schemas.openxmlformats.org/presentationml/2006/ole">
            <mc:AlternateContent xmlns:mc="http://schemas.openxmlformats.org/markup-compatibility/2006">
              <mc:Choice xmlns:v="urn:schemas-microsoft-com:vml" Requires="v">
                <p:oleObj spid="_x0000_s12293" name="剪辑" r:id="rId7" imgW="25098375" imgH="19297650" progId="">
                  <p:embed/>
                </p:oleObj>
              </mc:Choice>
              <mc:Fallback>
                <p:oleObj name="剪辑" r:id="rId7" imgW="25098375" imgH="19297650" progId="">
                  <p:embed/>
                  <p:pic>
                    <p:nvPicPr>
                      <p:cNvPr id="0" name="图片 12292"/>
                      <p:cNvPicPr/>
                      <p:nvPr/>
                    </p:nvPicPr>
                    <p:blipFill>
                      <a:blip r:embed="rId3"/>
                      <a:stretch>
                        <a:fillRect/>
                      </a:stretch>
                    </p:blipFill>
                    <p:spPr>
                      <a:xfrm>
                        <a:off x="6096000" y="1282700"/>
                        <a:ext cx="1371600" cy="990600"/>
                      </a:xfrm>
                      <a:prstGeom prst="rect">
                        <a:avLst/>
                      </a:prstGeom>
                      <a:noFill/>
                      <a:ln w="28575">
                        <a:noFill/>
                      </a:ln>
                    </p:spPr>
                  </p:pic>
                </p:oleObj>
              </mc:Fallback>
            </mc:AlternateContent>
          </a:graphicData>
        </a:graphic>
      </p:graphicFrame>
      <p:sp>
        <p:nvSpPr>
          <p:cNvPr id="116757" name="Oval 21"/>
          <p:cNvSpPr>
            <a:spLocks noChangeArrowheads="1"/>
          </p:cNvSpPr>
          <p:nvPr/>
        </p:nvSpPr>
        <p:spPr bwMode="auto">
          <a:xfrm>
            <a:off x="3236913" y="3038475"/>
            <a:ext cx="152400" cy="152400"/>
          </a:xfrm>
          <a:prstGeom prst="ellipse">
            <a:avLst/>
          </a:prstGeom>
          <a:solidFill>
            <a:schemeClr val="bg2"/>
          </a:solidFill>
          <a:ln w="9525">
            <a:solidFill>
              <a:schemeClr val="bg2"/>
            </a:solidFill>
            <a:round/>
          </a:ln>
          <a:effectLst/>
        </p:spPr>
        <p:txBody>
          <a:bodyPr wrap="none" anchor="ctr"/>
          <a:lstStyle/>
          <a:p>
            <a:endParaRPr lang="zh-CN" altLang="en-US"/>
          </a:p>
        </p:txBody>
      </p:sp>
      <p:sp>
        <p:nvSpPr>
          <p:cNvPr id="116758" name="Oval 22"/>
          <p:cNvSpPr>
            <a:spLocks noChangeArrowheads="1"/>
          </p:cNvSpPr>
          <p:nvPr/>
        </p:nvSpPr>
        <p:spPr bwMode="auto">
          <a:xfrm>
            <a:off x="3952875" y="5168900"/>
            <a:ext cx="152400" cy="152400"/>
          </a:xfrm>
          <a:prstGeom prst="ellipse">
            <a:avLst/>
          </a:prstGeom>
          <a:solidFill>
            <a:schemeClr val="bg2"/>
          </a:solidFill>
          <a:ln w="9525">
            <a:solidFill>
              <a:schemeClr val="bg2"/>
            </a:solidFill>
            <a:round/>
          </a:ln>
          <a:effectLst/>
        </p:spPr>
        <p:txBody>
          <a:bodyPr wrap="none" anchor="ctr"/>
          <a:lstStyle/>
          <a:p>
            <a:endParaRPr lang="zh-CN" altLang="en-US"/>
          </a:p>
        </p:txBody>
      </p:sp>
      <p:sp>
        <p:nvSpPr>
          <p:cNvPr id="116759" name="Oval 23"/>
          <p:cNvSpPr>
            <a:spLocks noChangeArrowheads="1"/>
          </p:cNvSpPr>
          <p:nvPr/>
        </p:nvSpPr>
        <p:spPr bwMode="auto">
          <a:xfrm>
            <a:off x="2778125" y="4310063"/>
            <a:ext cx="152400" cy="152400"/>
          </a:xfrm>
          <a:prstGeom prst="ellipse">
            <a:avLst/>
          </a:prstGeom>
          <a:solidFill>
            <a:schemeClr val="bg2"/>
          </a:solidFill>
          <a:ln w="9525">
            <a:solidFill>
              <a:schemeClr val="bg2"/>
            </a:solidFill>
            <a:round/>
          </a:ln>
          <a:effectLst/>
        </p:spPr>
        <p:txBody>
          <a:bodyPr wrap="none" anchor="ctr"/>
          <a:lstStyle/>
          <a:p>
            <a:endParaRPr lang="zh-CN" altLang="en-US"/>
          </a:p>
        </p:txBody>
      </p:sp>
      <p:sp>
        <p:nvSpPr>
          <p:cNvPr id="116760" name="Oval 24"/>
          <p:cNvSpPr>
            <a:spLocks noChangeArrowheads="1"/>
          </p:cNvSpPr>
          <p:nvPr/>
        </p:nvSpPr>
        <p:spPr bwMode="auto">
          <a:xfrm>
            <a:off x="4344988" y="4173538"/>
            <a:ext cx="152400" cy="152400"/>
          </a:xfrm>
          <a:prstGeom prst="ellipse">
            <a:avLst/>
          </a:prstGeom>
          <a:solidFill>
            <a:schemeClr val="bg2"/>
          </a:solidFill>
          <a:ln w="9525">
            <a:solidFill>
              <a:schemeClr val="bg2"/>
            </a:solidFill>
            <a:round/>
          </a:ln>
          <a:effectLst/>
        </p:spPr>
        <p:txBody>
          <a:bodyPr wrap="none" anchor="ctr"/>
          <a:lstStyle/>
          <a:p>
            <a:endParaRPr lang="zh-CN" altLang="en-US"/>
          </a:p>
        </p:txBody>
      </p:sp>
      <p:sp>
        <p:nvSpPr>
          <p:cNvPr id="116761" name="Oval 25"/>
          <p:cNvSpPr>
            <a:spLocks noChangeArrowheads="1"/>
          </p:cNvSpPr>
          <p:nvPr/>
        </p:nvSpPr>
        <p:spPr bwMode="auto">
          <a:xfrm>
            <a:off x="6459538" y="4411663"/>
            <a:ext cx="152400" cy="152400"/>
          </a:xfrm>
          <a:prstGeom prst="ellipse">
            <a:avLst/>
          </a:prstGeom>
          <a:solidFill>
            <a:schemeClr val="bg2"/>
          </a:solidFill>
          <a:ln w="9525">
            <a:solidFill>
              <a:schemeClr val="bg2"/>
            </a:solidFill>
            <a:round/>
          </a:ln>
          <a:effectLst/>
        </p:spPr>
        <p:txBody>
          <a:bodyPr wrap="none" anchor="ctr"/>
          <a:lstStyle/>
          <a:p>
            <a:endParaRPr lang="zh-CN" altLang="en-US"/>
          </a:p>
        </p:txBody>
      </p:sp>
      <p:sp>
        <p:nvSpPr>
          <p:cNvPr id="116762" name="Oval 26"/>
          <p:cNvSpPr>
            <a:spLocks noChangeArrowheads="1"/>
          </p:cNvSpPr>
          <p:nvPr/>
        </p:nvSpPr>
        <p:spPr bwMode="auto">
          <a:xfrm>
            <a:off x="5832475" y="2760663"/>
            <a:ext cx="152400" cy="152400"/>
          </a:xfrm>
          <a:prstGeom prst="ellipse">
            <a:avLst/>
          </a:prstGeom>
          <a:solidFill>
            <a:schemeClr val="bg2"/>
          </a:solidFill>
          <a:ln w="9525">
            <a:solidFill>
              <a:schemeClr val="bg2"/>
            </a:solidFill>
            <a:round/>
          </a:ln>
          <a:effectLst/>
        </p:spPr>
        <p:txBody>
          <a:bodyPr wrap="none" anchor="ctr"/>
          <a:lstStyle/>
          <a:p>
            <a:endParaRPr lang="zh-CN" altLang="en-US"/>
          </a:p>
        </p:txBody>
      </p:sp>
      <p:sp>
        <p:nvSpPr>
          <p:cNvPr id="116763" name="Text Box 27"/>
          <p:cNvSpPr txBox="1">
            <a:spLocks noChangeArrowheads="1"/>
          </p:cNvSpPr>
          <p:nvPr/>
        </p:nvSpPr>
        <p:spPr bwMode="auto">
          <a:xfrm>
            <a:off x="4067175" y="1627188"/>
            <a:ext cx="914033" cy="369332"/>
          </a:xfrm>
          <a:prstGeom prst="rect">
            <a:avLst/>
          </a:prstGeom>
          <a:noFill/>
          <a:ln w="9525">
            <a:noFill/>
            <a:miter lim="800000"/>
          </a:ln>
          <a:effectLst/>
        </p:spPr>
        <p:txBody>
          <a:bodyPr wrap="none">
            <a:spAutoFit/>
          </a:bodyPr>
          <a:lstStyle/>
          <a:p>
            <a:r>
              <a:rPr kumimoji="1" lang="en-US" altLang="zh-CN" b="1" dirty="0">
                <a:solidFill>
                  <a:srgbClr val="0070C0"/>
                </a:solidFill>
                <a:ea typeface="长城楷体" pitchFamily="49" charset="-122"/>
              </a:rPr>
              <a:t>IP </a:t>
            </a:r>
            <a:r>
              <a:rPr kumimoji="1" lang="zh-CN" altLang="en-US" b="1" dirty="0">
                <a:solidFill>
                  <a:srgbClr val="0070C0"/>
                </a:solidFill>
                <a:ea typeface="长城楷体" pitchFamily="49" charset="-122"/>
              </a:rPr>
              <a:t>网络</a:t>
            </a:r>
            <a:endParaRPr kumimoji="1" lang="zh-CN" altLang="en-US" b="1" dirty="0">
              <a:solidFill>
                <a:srgbClr val="0070C0"/>
              </a:solidFill>
              <a:ea typeface="长城楷体" pitchFamily="49" charset="-122"/>
            </a:endParaRPr>
          </a:p>
        </p:txBody>
      </p:sp>
      <p:sp>
        <p:nvSpPr>
          <p:cNvPr id="116764" name="Text Box 28"/>
          <p:cNvSpPr txBox="1">
            <a:spLocks noChangeArrowheads="1"/>
          </p:cNvSpPr>
          <p:nvPr/>
        </p:nvSpPr>
        <p:spPr bwMode="auto">
          <a:xfrm>
            <a:off x="2117725" y="6232525"/>
            <a:ext cx="184150" cy="396875"/>
          </a:xfrm>
          <a:prstGeom prst="rect">
            <a:avLst/>
          </a:prstGeom>
          <a:noFill/>
          <a:ln w="9525">
            <a:noFill/>
            <a:miter lim="800000"/>
          </a:ln>
          <a:effectLst/>
        </p:spPr>
        <p:txBody>
          <a:bodyPr wrap="none">
            <a:spAutoFit/>
          </a:bodyPr>
          <a:lstStyle/>
          <a:p>
            <a:endParaRPr kumimoji="1" lang="zh-CN" altLang="zh-CN" sz="2000" b="0">
              <a:effectLst>
                <a:outerShdw blurRad="38100" dist="38100" dir="2700000" algn="tl">
                  <a:srgbClr val="C0C0C0"/>
                </a:outerShdw>
              </a:effectLst>
            </a:endParaRPr>
          </a:p>
        </p:txBody>
      </p:sp>
      <p:sp>
        <p:nvSpPr>
          <p:cNvPr id="116765" name="Rectangle 29"/>
          <p:cNvSpPr>
            <a:spLocks noChangeArrowheads="1"/>
          </p:cNvSpPr>
          <p:nvPr/>
        </p:nvSpPr>
        <p:spPr bwMode="auto">
          <a:xfrm>
            <a:off x="381000" y="0"/>
            <a:ext cx="4648200" cy="990600"/>
          </a:xfrm>
          <a:prstGeom prst="rect">
            <a:avLst/>
          </a:prstGeom>
          <a:gradFill rotWithShape="0">
            <a:gsLst>
              <a:gs pos="0">
                <a:srgbClr val="0000FF"/>
              </a:gs>
              <a:gs pos="100000">
                <a:srgbClr val="0000FF">
                  <a:gamma/>
                  <a:shade val="65882"/>
                  <a:invGamma/>
                </a:srgbClr>
              </a:gs>
            </a:gsLst>
            <a:path path="shape">
              <a:fillToRect l="50000" t="50000" r="50000" b="50000"/>
            </a:path>
          </a:gradFill>
          <a:ln w="9525">
            <a:noFill/>
            <a:miter lim="800000"/>
          </a:ln>
          <a:effectLst/>
        </p:spPr>
        <p:txBody>
          <a:bodyPr wrap="none" anchor="ctr"/>
          <a:lstStyle/>
          <a:p>
            <a:endParaRPr lang="zh-CN" altLang="en-US"/>
          </a:p>
        </p:txBody>
      </p:sp>
      <p:sp>
        <p:nvSpPr>
          <p:cNvPr id="116766" name="Text Box 30"/>
          <p:cNvSpPr txBox="1">
            <a:spLocks noChangeArrowheads="1"/>
          </p:cNvSpPr>
          <p:nvPr/>
        </p:nvSpPr>
        <p:spPr bwMode="auto">
          <a:xfrm>
            <a:off x="457200" y="0"/>
            <a:ext cx="6553200" cy="946150"/>
          </a:xfrm>
          <a:prstGeom prst="rect">
            <a:avLst/>
          </a:prstGeom>
          <a:noFill/>
          <a:ln w="9525">
            <a:noFill/>
            <a:miter lim="800000"/>
          </a:ln>
          <a:effectLst/>
        </p:spPr>
        <p:txBody>
          <a:bodyPr>
            <a:spAutoFit/>
          </a:bodyPr>
          <a:lstStyle/>
          <a:p>
            <a:r>
              <a:rPr kumimoji="1" lang="zh-CN" altLang="en-US" sz="2800" b="0">
                <a:solidFill>
                  <a:srgbClr val="FFFF00"/>
                </a:solidFill>
                <a:effectLst>
                  <a:outerShdw blurRad="38100" dist="38100" dir="2700000" algn="tl">
                    <a:srgbClr val="C0C0C0"/>
                  </a:outerShdw>
                </a:effectLst>
                <a:ea typeface="长城楷体" pitchFamily="49" charset="-122"/>
              </a:rPr>
              <a:t>当部分结点或链路被摧毁时</a:t>
            </a:r>
            <a:endParaRPr kumimoji="1" lang="zh-CN" altLang="en-US" sz="2800" b="0">
              <a:solidFill>
                <a:srgbClr val="FFFF00"/>
              </a:solidFill>
              <a:effectLst>
                <a:outerShdw blurRad="38100" dist="38100" dir="2700000" algn="tl">
                  <a:srgbClr val="C0C0C0"/>
                </a:outerShdw>
              </a:effectLst>
              <a:ea typeface="长城楷体" pitchFamily="49" charset="-122"/>
            </a:endParaRPr>
          </a:p>
          <a:p>
            <a:r>
              <a:rPr kumimoji="1" lang="zh-CN" altLang="en-US" sz="2800" b="0">
                <a:solidFill>
                  <a:srgbClr val="FFFF00"/>
                </a:solidFill>
                <a:effectLst>
                  <a:outerShdw blurRad="38100" dist="38100" dir="2700000" algn="tl">
                    <a:srgbClr val="C0C0C0"/>
                  </a:outerShdw>
                </a:effectLst>
                <a:ea typeface="长城楷体" pitchFamily="49" charset="-122"/>
              </a:rPr>
              <a:t>分组交换仍可保持网络畅通</a:t>
            </a:r>
            <a:endParaRPr kumimoji="1" lang="zh-CN" altLang="en-US" sz="2800" b="0">
              <a:solidFill>
                <a:srgbClr val="FFFF00"/>
              </a:solidFill>
              <a:effectLst>
                <a:outerShdw blurRad="38100" dist="38100" dir="2700000" algn="tl">
                  <a:srgbClr val="C0C0C0"/>
                </a:outerShdw>
              </a:effectLst>
              <a:ea typeface="长城楷体" pitchFamily="49" charset="-122"/>
            </a:endParaRPr>
          </a:p>
        </p:txBody>
      </p:sp>
      <p:sp>
        <p:nvSpPr>
          <p:cNvPr id="116772" name="AutoShape 36"/>
          <p:cNvSpPr>
            <a:spLocks noChangeArrowheads="1"/>
          </p:cNvSpPr>
          <p:nvPr/>
        </p:nvSpPr>
        <p:spPr bwMode="auto">
          <a:xfrm>
            <a:off x="4648200" y="3733800"/>
            <a:ext cx="1371600" cy="990600"/>
          </a:xfrm>
          <a:prstGeom prst="irregularSeal2">
            <a:avLst/>
          </a:prstGeom>
          <a:solidFill>
            <a:srgbClr val="CC0066"/>
          </a:solidFill>
          <a:ln w="9525">
            <a:noFill/>
            <a:miter lim="800000"/>
          </a:ln>
          <a:effectLst/>
        </p:spPr>
        <p:txBody>
          <a:bodyPr wrap="none" anchor="ctr"/>
          <a:lstStyle/>
          <a:p>
            <a:endParaRPr lang="zh-CN" altLang="en-US"/>
          </a:p>
        </p:txBody>
      </p:sp>
      <p:pic>
        <p:nvPicPr>
          <p:cNvPr id="116778" name="Picture 42"/>
          <p:cNvPicPr>
            <a:picLocks noChangeArrowheads="1"/>
          </p:cNvPicPr>
          <p:nvPr/>
        </p:nvPicPr>
        <p:blipFill>
          <a:blip r:embed="rId8" cstate="print"/>
          <a:srcRect/>
          <a:stretch>
            <a:fillRect/>
          </a:stretch>
        </p:blipFill>
        <p:spPr bwMode="auto">
          <a:xfrm>
            <a:off x="5718175" y="2728913"/>
            <a:ext cx="444500" cy="250825"/>
          </a:xfrm>
          <a:prstGeom prst="rect">
            <a:avLst/>
          </a:prstGeom>
          <a:noFill/>
          <a:ln w="12699">
            <a:noFill/>
            <a:miter lim="800000"/>
            <a:headEnd/>
            <a:tailEnd/>
          </a:ln>
          <a:effectLst/>
        </p:spPr>
      </p:pic>
      <p:pic>
        <p:nvPicPr>
          <p:cNvPr id="116779" name="Picture 43"/>
          <p:cNvPicPr>
            <a:picLocks noChangeArrowheads="1"/>
          </p:cNvPicPr>
          <p:nvPr/>
        </p:nvPicPr>
        <p:blipFill>
          <a:blip r:embed="rId8" cstate="print"/>
          <a:srcRect/>
          <a:stretch>
            <a:fillRect/>
          </a:stretch>
        </p:blipFill>
        <p:spPr bwMode="auto">
          <a:xfrm>
            <a:off x="2652713" y="4276725"/>
            <a:ext cx="444500" cy="250825"/>
          </a:xfrm>
          <a:prstGeom prst="rect">
            <a:avLst/>
          </a:prstGeom>
          <a:noFill/>
          <a:ln w="12699">
            <a:noFill/>
            <a:miter lim="800000"/>
            <a:headEnd/>
            <a:tailEnd/>
          </a:ln>
          <a:effectLst/>
        </p:spPr>
      </p:pic>
      <p:pic>
        <p:nvPicPr>
          <p:cNvPr id="116780" name="Picture 44"/>
          <p:cNvPicPr>
            <a:picLocks noChangeArrowheads="1"/>
          </p:cNvPicPr>
          <p:nvPr/>
        </p:nvPicPr>
        <p:blipFill>
          <a:blip r:embed="rId8" cstate="print"/>
          <a:srcRect/>
          <a:stretch>
            <a:fillRect/>
          </a:stretch>
        </p:blipFill>
        <p:spPr bwMode="auto">
          <a:xfrm>
            <a:off x="4249738" y="4102100"/>
            <a:ext cx="444500" cy="250825"/>
          </a:xfrm>
          <a:prstGeom prst="rect">
            <a:avLst/>
          </a:prstGeom>
          <a:noFill/>
          <a:ln w="12699">
            <a:noFill/>
            <a:miter lim="800000"/>
            <a:headEnd/>
            <a:tailEnd/>
          </a:ln>
          <a:effectLst/>
        </p:spPr>
      </p:pic>
      <p:pic>
        <p:nvPicPr>
          <p:cNvPr id="116781" name="Picture 45"/>
          <p:cNvPicPr>
            <a:picLocks noChangeArrowheads="1"/>
          </p:cNvPicPr>
          <p:nvPr/>
        </p:nvPicPr>
        <p:blipFill>
          <a:blip r:embed="rId8" cstate="print"/>
          <a:srcRect/>
          <a:stretch>
            <a:fillRect/>
          </a:stretch>
        </p:blipFill>
        <p:spPr bwMode="auto">
          <a:xfrm>
            <a:off x="6323013" y="4384675"/>
            <a:ext cx="444500" cy="250825"/>
          </a:xfrm>
          <a:prstGeom prst="rect">
            <a:avLst/>
          </a:prstGeom>
          <a:noFill/>
          <a:ln w="12699">
            <a:noFill/>
            <a:miter lim="800000"/>
            <a:headEnd/>
            <a:tailEnd/>
          </a:ln>
          <a:effectLst/>
        </p:spPr>
      </p:pic>
      <p:pic>
        <p:nvPicPr>
          <p:cNvPr id="116782" name="Picture 46"/>
          <p:cNvPicPr>
            <a:picLocks noChangeArrowheads="1"/>
          </p:cNvPicPr>
          <p:nvPr/>
        </p:nvPicPr>
        <p:blipFill>
          <a:blip r:embed="rId8" cstate="print"/>
          <a:srcRect/>
          <a:stretch>
            <a:fillRect/>
          </a:stretch>
        </p:blipFill>
        <p:spPr bwMode="auto">
          <a:xfrm>
            <a:off x="3141663" y="2960688"/>
            <a:ext cx="444500" cy="250825"/>
          </a:xfrm>
          <a:prstGeom prst="rect">
            <a:avLst/>
          </a:prstGeom>
          <a:noFill/>
          <a:ln w="12699">
            <a:noFill/>
            <a:miter lim="800000"/>
            <a:headEnd/>
            <a:tailEnd/>
          </a:ln>
          <a:effectLst/>
        </p:spPr>
      </p:pic>
      <p:pic>
        <p:nvPicPr>
          <p:cNvPr id="116783" name="Picture 47"/>
          <p:cNvPicPr>
            <a:picLocks noChangeArrowheads="1"/>
          </p:cNvPicPr>
          <p:nvPr/>
        </p:nvPicPr>
        <p:blipFill>
          <a:blip r:embed="rId8" cstate="print"/>
          <a:srcRect/>
          <a:stretch>
            <a:fillRect/>
          </a:stretch>
        </p:blipFill>
        <p:spPr bwMode="auto">
          <a:xfrm>
            <a:off x="3784600" y="5114925"/>
            <a:ext cx="444500" cy="250825"/>
          </a:xfrm>
          <a:prstGeom prst="rect">
            <a:avLst/>
          </a:prstGeom>
          <a:noFill/>
          <a:ln w="12699">
            <a:noFill/>
            <a:miter lim="800000"/>
            <a:headEnd/>
            <a:tailEnd/>
          </a:ln>
          <a:effectLst/>
        </p:spPr>
      </p:pic>
      <p:sp>
        <p:nvSpPr>
          <p:cNvPr id="116784" name="AutoShape 48"/>
          <p:cNvSpPr>
            <a:spLocks noChangeArrowheads="1"/>
          </p:cNvSpPr>
          <p:nvPr/>
        </p:nvSpPr>
        <p:spPr bwMode="auto">
          <a:xfrm>
            <a:off x="3505200" y="4572000"/>
            <a:ext cx="1371600" cy="990600"/>
          </a:xfrm>
          <a:prstGeom prst="irregularSeal2">
            <a:avLst/>
          </a:prstGeom>
          <a:solidFill>
            <a:srgbClr val="CC0066"/>
          </a:solidFill>
          <a:ln w="9525">
            <a:noFill/>
            <a:miter lim="800000"/>
          </a:ln>
          <a:effectLst/>
        </p:spPr>
        <p:txBody>
          <a:bodyPr wrap="none" anchor="ctr"/>
          <a:lstStyle/>
          <a:p>
            <a:endParaRPr lang="zh-CN" altLang="en-US"/>
          </a:p>
        </p:txBody>
      </p:sp>
      <p:sp>
        <p:nvSpPr>
          <p:cNvPr id="116785" name="AutoShape 49"/>
          <p:cNvSpPr>
            <a:spLocks noChangeArrowheads="1"/>
          </p:cNvSpPr>
          <p:nvPr/>
        </p:nvSpPr>
        <p:spPr bwMode="auto">
          <a:xfrm rot="7923820">
            <a:off x="4403725" y="1909762"/>
            <a:ext cx="5522913" cy="608013"/>
          </a:xfrm>
          <a:prstGeom prst="rightArrow">
            <a:avLst>
              <a:gd name="adj1" fmla="val 50000"/>
              <a:gd name="adj2" fmla="val 227089"/>
            </a:avLst>
          </a:prstGeom>
          <a:solidFill>
            <a:srgbClr val="CC0000"/>
          </a:solidFill>
          <a:ln w="9525">
            <a:noFill/>
            <a:miter lim="800000"/>
          </a:ln>
          <a:effectLst/>
        </p:spPr>
        <p:txBody>
          <a:bodyPr wrap="none" anchor="ctr"/>
          <a:lstStyle/>
          <a:p>
            <a:endParaRPr lang="zh-CN" altLang="en-US"/>
          </a:p>
        </p:txBody>
      </p:sp>
      <p:sp>
        <p:nvSpPr>
          <p:cNvPr id="116786" name="AutoShape 50"/>
          <p:cNvSpPr>
            <a:spLocks noChangeArrowheads="1"/>
          </p:cNvSpPr>
          <p:nvPr/>
        </p:nvSpPr>
        <p:spPr bwMode="auto">
          <a:xfrm rot="11187483">
            <a:off x="4038600" y="5049838"/>
            <a:ext cx="5092700" cy="549275"/>
          </a:xfrm>
          <a:prstGeom prst="rightArrow">
            <a:avLst>
              <a:gd name="adj1" fmla="val 50000"/>
              <a:gd name="adj2" fmla="val 231792"/>
            </a:avLst>
          </a:prstGeom>
          <a:solidFill>
            <a:srgbClr val="CC0000"/>
          </a:solidFill>
          <a:ln w="9525">
            <a:noFill/>
            <a:miter lim="800000"/>
          </a:ln>
          <a:effectLst/>
        </p:spPr>
        <p:txBody>
          <a:bodyPr wrap="none" anchor="ctr"/>
          <a:lstStyle/>
          <a:p>
            <a:endParaRPr lang="zh-CN" altLang="en-US"/>
          </a:p>
        </p:txBody>
      </p:sp>
      <p:sp>
        <p:nvSpPr>
          <p:cNvPr id="116791" name="Text Box 55"/>
          <p:cNvSpPr txBox="1">
            <a:spLocks noChangeArrowheads="1"/>
          </p:cNvSpPr>
          <p:nvPr/>
        </p:nvSpPr>
        <p:spPr bwMode="auto">
          <a:xfrm>
            <a:off x="2895600" y="2514600"/>
            <a:ext cx="1108075" cy="457200"/>
          </a:xfrm>
          <a:prstGeom prst="rect">
            <a:avLst/>
          </a:prstGeom>
          <a:noFill/>
          <a:ln w="9525">
            <a:noFill/>
            <a:miter lim="800000"/>
          </a:ln>
          <a:effectLst/>
        </p:spPr>
        <p:txBody>
          <a:bodyPr wrap="none">
            <a:spAutoFit/>
          </a:bodyPr>
          <a:lstStyle/>
          <a:p>
            <a:r>
              <a:rPr kumimoji="1" lang="zh-CN" altLang="en-US" sz="2400" dirty="0">
                <a:solidFill>
                  <a:srgbClr val="0070C0"/>
                </a:solidFill>
                <a:latin typeface="Bookman Old Style" panose="02050604050505020204" pitchFamily="18" charset="0"/>
              </a:rPr>
              <a:t>路由器</a:t>
            </a:r>
            <a:endParaRPr kumimoji="1" lang="zh-CN" altLang="en-US" sz="2400" dirty="0">
              <a:solidFill>
                <a:srgbClr val="0070C0"/>
              </a:solidFill>
              <a:latin typeface="Bookman Old Style" panose="02050604050505020204" pitchFamily="18" charset="0"/>
            </a:endParaRPr>
          </a:p>
        </p:txBody>
      </p:sp>
      <p:sp>
        <p:nvSpPr>
          <p:cNvPr id="116797" name="Rectangle 61"/>
          <p:cNvSpPr>
            <a:spLocks noChangeArrowheads="1"/>
          </p:cNvSpPr>
          <p:nvPr/>
        </p:nvSpPr>
        <p:spPr bwMode="auto">
          <a:xfrm>
            <a:off x="1258888" y="4941888"/>
            <a:ext cx="287337" cy="287337"/>
          </a:xfrm>
          <a:prstGeom prst="rect">
            <a:avLst/>
          </a:prstGeom>
          <a:solidFill>
            <a:srgbClr val="CC6600"/>
          </a:solidFill>
          <a:ln w="9525">
            <a:solidFill>
              <a:srgbClr val="000000"/>
            </a:solidFill>
            <a:miter lim="800000"/>
          </a:ln>
          <a:effectLst/>
        </p:spPr>
        <p:txBody>
          <a:bodyPr wrap="none" anchor="ctr"/>
          <a:lstStyle/>
          <a:p>
            <a:endParaRPr lang="zh-CN" altLang="en-US"/>
          </a:p>
        </p:txBody>
      </p:sp>
      <p:sp>
        <p:nvSpPr>
          <p:cNvPr id="116798" name="Rectangle 62"/>
          <p:cNvSpPr>
            <a:spLocks noChangeArrowheads="1"/>
          </p:cNvSpPr>
          <p:nvPr/>
        </p:nvSpPr>
        <p:spPr bwMode="auto">
          <a:xfrm>
            <a:off x="1187450" y="5013325"/>
            <a:ext cx="287338" cy="287338"/>
          </a:xfrm>
          <a:prstGeom prst="rect">
            <a:avLst/>
          </a:prstGeom>
          <a:solidFill>
            <a:srgbClr val="CC6600"/>
          </a:solidFill>
          <a:ln w="9525">
            <a:solidFill>
              <a:srgbClr val="000000"/>
            </a:solidFill>
            <a:miter lim="800000"/>
          </a:ln>
          <a:effectLst/>
        </p:spPr>
        <p:txBody>
          <a:bodyPr wrap="none" anchor="ctr"/>
          <a:lstStyle/>
          <a:p>
            <a:endParaRPr lang="zh-CN" altLang="en-US"/>
          </a:p>
        </p:txBody>
      </p:sp>
      <p:sp>
        <p:nvSpPr>
          <p:cNvPr id="116799" name="Rectangle 63"/>
          <p:cNvSpPr>
            <a:spLocks noChangeArrowheads="1"/>
          </p:cNvSpPr>
          <p:nvPr/>
        </p:nvSpPr>
        <p:spPr bwMode="auto">
          <a:xfrm>
            <a:off x="1116013" y="2133600"/>
            <a:ext cx="287337" cy="287338"/>
          </a:xfrm>
          <a:prstGeom prst="rect">
            <a:avLst/>
          </a:prstGeom>
          <a:solidFill>
            <a:srgbClr val="33CC33"/>
          </a:solidFill>
          <a:ln w="9525">
            <a:solidFill>
              <a:srgbClr val="000000"/>
            </a:solidFill>
            <a:miter lim="800000"/>
          </a:ln>
          <a:effectLst/>
        </p:spPr>
        <p:txBody>
          <a:bodyPr wrap="none" anchor="ctr"/>
          <a:lstStyle/>
          <a:p>
            <a:endParaRPr lang="zh-CN" altLang="en-US"/>
          </a:p>
        </p:txBody>
      </p:sp>
      <p:sp>
        <p:nvSpPr>
          <p:cNvPr id="116800" name="Rectangle 64"/>
          <p:cNvSpPr>
            <a:spLocks noChangeArrowheads="1"/>
          </p:cNvSpPr>
          <p:nvPr/>
        </p:nvSpPr>
        <p:spPr bwMode="auto">
          <a:xfrm>
            <a:off x="1116013" y="2133600"/>
            <a:ext cx="287337" cy="287338"/>
          </a:xfrm>
          <a:prstGeom prst="rect">
            <a:avLst/>
          </a:prstGeom>
          <a:solidFill>
            <a:srgbClr val="33CC33"/>
          </a:solidFill>
          <a:ln w="9525">
            <a:solidFill>
              <a:srgbClr val="000000"/>
            </a:solidFill>
            <a:miter lim="800000"/>
          </a:ln>
          <a:effectLst/>
        </p:spPr>
        <p:txBody>
          <a:bodyPr wrap="none" anchor="ctr"/>
          <a:lstStyle/>
          <a:p>
            <a:endParaRPr lang="zh-CN" altLang="en-US"/>
          </a:p>
        </p:txBody>
      </p:sp>
      <p:sp>
        <p:nvSpPr>
          <p:cNvPr id="116801" name="Rectangle 65"/>
          <p:cNvSpPr>
            <a:spLocks noChangeArrowheads="1"/>
          </p:cNvSpPr>
          <p:nvPr/>
        </p:nvSpPr>
        <p:spPr bwMode="auto">
          <a:xfrm>
            <a:off x="1187450" y="2060575"/>
            <a:ext cx="287338" cy="287338"/>
          </a:xfrm>
          <a:prstGeom prst="rect">
            <a:avLst/>
          </a:prstGeom>
          <a:solidFill>
            <a:srgbClr val="33CC33"/>
          </a:solidFill>
          <a:ln w="9525">
            <a:solidFill>
              <a:srgbClr val="000000"/>
            </a:solidFill>
            <a:miter lim="800000"/>
          </a:ln>
          <a:effectLst/>
        </p:spPr>
        <p:txBody>
          <a:bodyPr wrap="none" anchor="ctr"/>
          <a:lstStyle/>
          <a:p>
            <a:endParaRPr lang="zh-CN" altLang="en-US"/>
          </a:p>
        </p:txBody>
      </p:sp>
      <p:sp>
        <p:nvSpPr>
          <p:cNvPr id="116802" name="Rectangle 66"/>
          <p:cNvSpPr>
            <a:spLocks noChangeArrowheads="1"/>
          </p:cNvSpPr>
          <p:nvPr/>
        </p:nvSpPr>
        <p:spPr bwMode="auto">
          <a:xfrm>
            <a:off x="971550" y="2205038"/>
            <a:ext cx="287338" cy="287337"/>
          </a:xfrm>
          <a:prstGeom prst="rect">
            <a:avLst/>
          </a:prstGeom>
          <a:solidFill>
            <a:srgbClr val="33CC33"/>
          </a:solidFill>
          <a:ln w="9525">
            <a:solidFill>
              <a:srgbClr val="000000"/>
            </a:solidFill>
            <a:miter lim="800000"/>
          </a:ln>
          <a:effectLst/>
        </p:spPr>
        <p:txBody>
          <a:bodyPr wrap="none" anchor="ctr"/>
          <a:lstStyle/>
          <a:p>
            <a:endParaRPr lang="zh-CN" altLang="en-US"/>
          </a:p>
        </p:txBody>
      </p:sp>
      <p:sp>
        <p:nvSpPr>
          <p:cNvPr id="116803" name="Rectangle 67"/>
          <p:cNvSpPr>
            <a:spLocks noChangeArrowheads="1"/>
          </p:cNvSpPr>
          <p:nvPr/>
        </p:nvSpPr>
        <p:spPr bwMode="auto">
          <a:xfrm>
            <a:off x="1187450" y="4797425"/>
            <a:ext cx="287338" cy="287338"/>
          </a:xfrm>
          <a:prstGeom prst="rect">
            <a:avLst/>
          </a:prstGeom>
          <a:solidFill>
            <a:srgbClr val="CC6600"/>
          </a:solidFill>
          <a:ln w="9525">
            <a:solidFill>
              <a:srgbClr val="000000"/>
            </a:solidFill>
            <a:miter lim="800000"/>
          </a:ln>
          <a:effectLst/>
        </p:spPr>
        <p:txBody>
          <a:bodyPr wrap="none" anchor="ctr"/>
          <a:lstStyle/>
          <a:p>
            <a:endParaRPr lang="zh-CN" altLang="en-US"/>
          </a:p>
        </p:txBody>
      </p:sp>
      <p:sp>
        <p:nvSpPr>
          <p:cNvPr id="116804" name="Rectangle 68"/>
          <p:cNvSpPr>
            <a:spLocks noChangeArrowheads="1"/>
          </p:cNvSpPr>
          <p:nvPr/>
        </p:nvSpPr>
        <p:spPr bwMode="auto">
          <a:xfrm>
            <a:off x="1116013" y="5084763"/>
            <a:ext cx="287337" cy="287337"/>
          </a:xfrm>
          <a:prstGeom prst="rect">
            <a:avLst/>
          </a:prstGeom>
          <a:solidFill>
            <a:srgbClr val="CC6600"/>
          </a:solidFill>
          <a:ln w="9525">
            <a:solidFill>
              <a:srgbClr val="000000"/>
            </a:solidFill>
            <a:miter lim="800000"/>
          </a:ln>
          <a:effectLst/>
        </p:spPr>
        <p:txBody>
          <a:bodyPr wrap="none" anchor="ctr"/>
          <a:lstStyle/>
          <a:p>
            <a:endParaRPr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679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1.66667E-6 1.5299E-7 L 0.14896 -0.12031 L 0.27048 0.00278 L 0.55885 -0.10455 L 0.67639 0.13352 " pathEditMode="relative" ptsTypes="AAAAA">
                                      <p:cBhvr>
                                        <p:cTn id="9" dur="2000" fill="hold"/>
                                        <p:tgtEl>
                                          <p:spTgt spid="116797"/>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116797"/>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16799"/>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grpId="1" nodeType="afterEffect">
                                  <p:stCondLst>
                                    <p:cond delay="0"/>
                                  </p:stCondLst>
                                  <p:childTnLst>
                                    <p:animMotion origin="layout" path="M 4.72222E-6 3.88039E-6 L 0.21753 0.12563 L 0.34114 0.29068 L 0.57639 0.3222 L 0.7 0.54473 " pathEditMode="relative" ptsTypes="AAAAA">
                                      <p:cBhvr>
                                        <p:cTn id="18" dur="2000" fill="hold"/>
                                        <p:tgtEl>
                                          <p:spTgt spid="116799"/>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116799"/>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116804"/>
                                        </p:tgtEl>
                                        <p:attrNameLst>
                                          <p:attrName>style.visibility</p:attrName>
                                        </p:attrNameLst>
                                      </p:cBhvr>
                                      <p:to>
                                        <p:strVal val="visible"/>
                                      </p:to>
                                    </p:set>
                                  </p:childTnLst>
                                </p:cTn>
                              </p:par>
                            </p:childTnLst>
                          </p:cTn>
                        </p:par>
                        <p:par>
                          <p:cTn id="25" fill="hold">
                            <p:stCondLst>
                              <p:cond delay="4000"/>
                            </p:stCondLst>
                            <p:childTnLst>
                              <p:par>
                                <p:cTn id="26" presetID="0" presetClass="path" presetSubtype="0" accel="50000" decel="50000" fill="hold" grpId="1" nodeType="afterEffect">
                                  <p:stCondLst>
                                    <p:cond delay="0"/>
                                  </p:stCondLst>
                                  <p:childTnLst>
                                    <p:animMotion origin="layout" path="M 8.05556E-6 9.82847E-7 L 0.17466 -0.12309 L 0.2981 -0.00788 L 0.57657 -0.10478 L 0.70799 0.1203 " pathEditMode="relative" ptsTypes="AAAAA">
                                      <p:cBhvr>
                                        <p:cTn id="27" dur="2000" fill="hold"/>
                                        <p:tgtEl>
                                          <p:spTgt spid="116804"/>
                                        </p:tgtEl>
                                        <p:attrNameLst>
                                          <p:attrName>ppt_x</p:attrName>
                                          <p:attrName>ppt_y</p:attrName>
                                        </p:attrNameLst>
                                      </p:cBhvr>
                                    </p:animMotion>
                                  </p:childTnLst>
                                </p:cTn>
                              </p:par>
                            </p:childTnLst>
                          </p:cTn>
                        </p:par>
                        <p:par>
                          <p:cTn id="28" fill="hold">
                            <p:stCondLst>
                              <p:cond delay="6000"/>
                            </p:stCondLst>
                            <p:childTnLst>
                              <p:par>
                                <p:cTn id="29" presetID="1" presetClass="exit" presetSubtype="0" fill="hold" grpId="2" nodeType="afterEffect">
                                  <p:stCondLst>
                                    <p:cond delay="0"/>
                                  </p:stCondLst>
                                  <p:childTnLst>
                                    <p:set>
                                      <p:cBhvr>
                                        <p:cTn id="30" dur="1" fill="hold">
                                          <p:stCondLst>
                                            <p:cond delay="0"/>
                                          </p:stCondLst>
                                        </p:cTn>
                                        <p:tgtEl>
                                          <p:spTgt spid="116804"/>
                                        </p:tgtEl>
                                        <p:attrNameLst>
                                          <p:attrName>style.visibility</p:attrName>
                                        </p:attrNameLst>
                                      </p:cBhvr>
                                      <p:to>
                                        <p:strVal val="hidden"/>
                                      </p:to>
                                    </p:set>
                                  </p:childTnLst>
                                </p:cTn>
                              </p:par>
                            </p:childTnLst>
                          </p:cTn>
                        </p:par>
                        <p:par>
                          <p:cTn id="31" fill="hold">
                            <p:stCondLst>
                              <p:cond delay="6000"/>
                            </p:stCondLst>
                            <p:childTnLst>
                              <p:par>
                                <p:cTn id="32" presetID="1" presetClass="entr" presetSubtype="0" fill="hold" grpId="0" nodeType="afterEffect">
                                  <p:stCondLst>
                                    <p:cond delay="0"/>
                                  </p:stCondLst>
                                  <p:childTnLst>
                                    <p:set>
                                      <p:cBhvr>
                                        <p:cTn id="33" dur="1" fill="hold">
                                          <p:stCondLst>
                                            <p:cond delay="0"/>
                                          </p:stCondLst>
                                        </p:cTn>
                                        <p:tgtEl>
                                          <p:spTgt spid="116802"/>
                                        </p:tgtEl>
                                        <p:attrNameLst>
                                          <p:attrName>style.visibility</p:attrName>
                                        </p:attrNameLst>
                                      </p:cBhvr>
                                      <p:to>
                                        <p:strVal val="visible"/>
                                      </p:to>
                                    </p:set>
                                  </p:childTnLst>
                                </p:cTn>
                              </p:par>
                            </p:childTnLst>
                          </p:cTn>
                        </p:par>
                        <p:par>
                          <p:cTn id="34" fill="hold">
                            <p:stCondLst>
                              <p:cond delay="6000"/>
                            </p:stCondLst>
                            <p:childTnLst>
                              <p:par>
                                <p:cTn id="35" presetID="0" presetClass="path" presetSubtype="0" accel="50000" decel="50000" fill="hold" grpId="1" nodeType="afterEffect">
                                  <p:stCondLst>
                                    <p:cond delay="0"/>
                                  </p:stCondLst>
                                  <p:childTnLst>
                                    <p:animMotion origin="layout" path="M 4.44444E-6 -1.47891E-6 L 0.24115 0.10987 L 0.2059 0.29578 L 0.32552 0.41099 L 0.36476 0.27747 L 0.59219 0.31687 L 0.73333 0.53662 " pathEditMode="relative" ptsTypes="AAAAAAA">
                                      <p:cBhvr>
                                        <p:cTn id="36" dur="2000" fill="hold"/>
                                        <p:tgtEl>
                                          <p:spTgt spid="116802"/>
                                        </p:tgtEl>
                                        <p:attrNameLst>
                                          <p:attrName>ppt_x</p:attrName>
                                          <p:attrName>ppt_y</p:attrName>
                                        </p:attrNameLst>
                                      </p:cBhvr>
                                    </p:animMotion>
                                  </p:childTnLst>
                                </p:cTn>
                              </p:par>
                            </p:childTnLst>
                          </p:cTn>
                        </p:par>
                        <p:par>
                          <p:cTn id="37" fill="hold">
                            <p:stCondLst>
                              <p:cond delay="8000"/>
                            </p:stCondLst>
                            <p:childTnLst>
                              <p:par>
                                <p:cTn id="38" presetID="1" presetClass="exit" presetSubtype="0" fill="hold" grpId="2" nodeType="afterEffect">
                                  <p:stCondLst>
                                    <p:cond delay="0"/>
                                  </p:stCondLst>
                                  <p:childTnLst>
                                    <p:set>
                                      <p:cBhvr>
                                        <p:cTn id="39" dur="1" fill="hold">
                                          <p:stCondLst>
                                            <p:cond delay="0"/>
                                          </p:stCondLst>
                                        </p:cTn>
                                        <p:tgtEl>
                                          <p:spTgt spid="116802"/>
                                        </p:tgtEl>
                                        <p:attrNameLst>
                                          <p:attrName>style.visibility</p:attrName>
                                        </p:attrNameLst>
                                      </p:cBhvr>
                                      <p:to>
                                        <p:strVal val="hidden"/>
                                      </p:to>
                                    </p:set>
                                  </p:childTnLst>
                                </p:cTn>
                              </p:par>
                            </p:childTnLst>
                          </p:cTn>
                        </p:par>
                        <p:par>
                          <p:cTn id="40" fill="hold">
                            <p:stCondLst>
                              <p:cond delay="8000"/>
                            </p:stCondLst>
                            <p:childTnLst>
                              <p:par>
                                <p:cTn id="41" presetID="22" presetClass="entr" presetSubtype="1" fill="hold" grpId="0" nodeType="afterEffect">
                                  <p:stCondLst>
                                    <p:cond delay="0"/>
                                  </p:stCondLst>
                                  <p:childTnLst>
                                    <p:set>
                                      <p:cBhvr>
                                        <p:cTn id="42" dur="1" fill="hold">
                                          <p:stCondLst>
                                            <p:cond delay="0"/>
                                          </p:stCondLst>
                                        </p:cTn>
                                        <p:tgtEl>
                                          <p:spTgt spid="116785"/>
                                        </p:tgtEl>
                                        <p:attrNameLst>
                                          <p:attrName>style.visibility</p:attrName>
                                        </p:attrNameLst>
                                      </p:cBhvr>
                                      <p:to>
                                        <p:strVal val="visible"/>
                                      </p:to>
                                    </p:set>
                                    <p:animEffect transition="in" filter="wipe(up)">
                                      <p:cBhvr>
                                        <p:cTn id="43" dur="500"/>
                                        <p:tgtEl>
                                          <p:spTgt spid="116785"/>
                                        </p:tgtEl>
                                      </p:cBhvr>
                                    </p:animEffect>
                                  </p:childTnLst>
                                  <p:subTnLst>
                                    <p:set>
                                      <p:cBhvr override="childStyle">
                                        <p:cTn dur="1" fill="hold" display="0" masterRel="sameClick" afterEffect="1">
                                          <p:stCondLst>
                                            <p:cond evt="end" delay="0">
                                              <p:tn val="41"/>
                                            </p:cond>
                                          </p:stCondLst>
                                        </p:cTn>
                                        <p:tgtEl>
                                          <p:spTgt spid="116785"/>
                                        </p:tgtEl>
                                        <p:attrNameLst>
                                          <p:attrName>style.visibility</p:attrName>
                                        </p:attrNameLst>
                                      </p:cBhvr>
                                      <p:to>
                                        <p:strVal val="hidden"/>
                                      </p:to>
                                    </p:set>
                                  </p:subTnLst>
                                </p:cTn>
                              </p:par>
                            </p:childTnLst>
                          </p:cTn>
                        </p:par>
                        <p:par>
                          <p:cTn id="44" fill="hold">
                            <p:stCondLst>
                              <p:cond delay="8500"/>
                            </p:stCondLst>
                            <p:childTnLst>
                              <p:par>
                                <p:cTn id="45" presetID="4" presetClass="entr" presetSubtype="32" fill="hold" grpId="0" nodeType="afterEffect">
                                  <p:stCondLst>
                                    <p:cond delay="0"/>
                                  </p:stCondLst>
                                  <p:childTnLst>
                                    <p:set>
                                      <p:cBhvr>
                                        <p:cTn id="46" dur="1" fill="hold">
                                          <p:stCondLst>
                                            <p:cond delay="0"/>
                                          </p:stCondLst>
                                        </p:cTn>
                                        <p:tgtEl>
                                          <p:spTgt spid="116772"/>
                                        </p:tgtEl>
                                        <p:attrNameLst>
                                          <p:attrName>style.visibility</p:attrName>
                                        </p:attrNameLst>
                                      </p:cBhvr>
                                      <p:to>
                                        <p:strVal val="visible"/>
                                      </p:to>
                                    </p:set>
                                    <p:animEffect transition="in" filter="box(out)">
                                      <p:cBhvr>
                                        <p:cTn id="47" dur="500"/>
                                        <p:tgtEl>
                                          <p:spTgt spid="116772"/>
                                        </p:tgtEl>
                                      </p:cBhvr>
                                    </p:animEffect>
                                  </p:childTnLst>
                                </p:cTn>
                              </p:par>
                            </p:childTnLst>
                          </p:cTn>
                        </p:par>
                        <p:par>
                          <p:cTn id="48" fill="hold">
                            <p:stCondLst>
                              <p:cond delay="9000"/>
                            </p:stCondLst>
                            <p:childTnLst>
                              <p:par>
                                <p:cTn id="49" presetID="22" presetClass="entr" presetSubtype="2" fill="hold" grpId="0" nodeType="afterEffect">
                                  <p:stCondLst>
                                    <p:cond delay="0"/>
                                  </p:stCondLst>
                                  <p:childTnLst>
                                    <p:set>
                                      <p:cBhvr>
                                        <p:cTn id="50" dur="1" fill="hold">
                                          <p:stCondLst>
                                            <p:cond delay="0"/>
                                          </p:stCondLst>
                                        </p:cTn>
                                        <p:tgtEl>
                                          <p:spTgt spid="116786"/>
                                        </p:tgtEl>
                                        <p:attrNameLst>
                                          <p:attrName>style.visibility</p:attrName>
                                        </p:attrNameLst>
                                      </p:cBhvr>
                                      <p:to>
                                        <p:strVal val="visible"/>
                                      </p:to>
                                    </p:set>
                                    <p:animEffect transition="in" filter="wipe(right)">
                                      <p:cBhvr>
                                        <p:cTn id="51" dur="500"/>
                                        <p:tgtEl>
                                          <p:spTgt spid="116786"/>
                                        </p:tgtEl>
                                      </p:cBhvr>
                                    </p:animEffect>
                                  </p:childTnLst>
                                  <p:subTnLst>
                                    <p:set>
                                      <p:cBhvr override="childStyle">
                                        <p:cTn dur="1" fill="hold" display="0" masterRel="sameClick" afterEffect="1">
                                          <p:stCondLst>
                                            <p:cond evt="end" delay="0">
                                              <p:tn val="49"/>
                                            </p:cond>
                                          </p:stCondLst>
                                        </p:cTn>
                                        <p:tgtEl>
                                          <p:spTgt spid="116786"/>
                                        </p:tgtEl>
                                        <p:attrNameLst>
                                          <p:attrName>style.visibility</p:attrName>
                                        </p:attrNameLst>
                                      </p:cBhvr>
                                      <p:to>
                                        <p:strVal val="hidden"/>
                                      </p:to>
                                    </p:set>
                                  </p:subTnLst>
                                </p:cTn>
                              </p:par>
                            </p:childTnLst>
                          </p:cTn>
                        </p:par>
                        <p:par>
                          <p:cTn id="52" fill="hold">
                            <p:stCondLst>
                              <p:cond delay="9500"/>
                            </p:stCondLst>
                            <p:childTnLst>
                              <p:par>
                                <p:cTn id="53" presetID="4" presetClass="entr" presetSubtype="32" fill="hold" grpId="0" nodeType="afterEffect">
                                  <p:stCondLst>
                                    <p:cond delay="0"/>
                                  </p:stCondLst>
                                  <p:childTnLst>
                                    <p:set>
                                      <p:cBhvr>
                                        <p:cTn id="54" dur="1" fill="hold">
                                          <p:stCondLst>
                                            <p:cond delay="0"/>
                                          </p:stCondLst>
                                        </p:cTn>
                                        <p:tgtEl>
                                          <p:spTgt spid="116784"/>
                                        </p:tgtEl>
                                        <p:attrNameLst>
                                          <p:attrName>style.visibility</p:attrName>
                                        </p:attrNameLst>
                                      </p:cBhvr>
                                      <p:to>
                                        <p:strVal val="visible"/>
                                      </p:to>
                                    </p:set>
                                    <p:animEffect transition="in" filter="box(out)">
                                      <p:cBhvr>
                                        <p:cTn id="55" dur="500"/>
                                        <p:tgtEl>
                                          <p:spTgt spid="116784"/>
                                        </p:tgtEl>
                                      </p:cBhvr>
                                    </p:animEffect>
                                  </p:childTnLst>
                                </p:cTn>
                              </p:par>
                            </p:childTnLst>
                          </p:cTn>
                        </p:par>
                        <p:par>
                          <p:cTn id="56" fill="hold">
                            <p:stCondLst>
                              <p:cond delay="10000"/>
                            </p:stCondLst>
                            <p:childTnLst>
                              <p:par>
                                <p:cTn id="57" presetID="1" presetClass="entr" presetSubtype="0" fill="hold" grpId="0" nodeType="afterEffect">
                                  <p:stCondLst>
                                    <p:cond delay="0"/>
                                  </p:stCondLst>
                                  <p:childTnLst>
                                    <p:set>
                                      <p:cBhvr>
                                        <p:cTn id="58" dur="1" fill="hold">
                                          <p:stCondLst>
                                            <p:cond delay="0"/>
                                          </p:stCondLst>
                                        </p:cTn>
                                        <p:tgtEl>
                                          <p:spTgt spid="116803"/>
                                        </p:tgtEl>
                                        <p:attrNameLst>
                                          <p:attrName>style.visibility</p:attrName>
                                        </p:attrNameLst>
                                      </p:cBhvr>
                                      <p:to>
                                        <p:strVal val="visible"/>
                                      </p:to>
                                    </p:set>
                                  </p:childTnLst>
                                </p:cTn>
                              </p:par>
                            </p:childTnLst>
                          </p:cTn>
                        </p:par>
                        <p:par>
                          <p:cTn id="59" fill="hold">
                            <p:stCondLst>
                              <p:cond delay="10000"/>
                            </p:stCondLst>
                            <p:childTnLst>
                              <p:par>
                                <p:cTn id="60" presetID="0" presetClass="path" presetSubtype="0" accel="50000" decel="50000" fill="hold" grpId="1" nodeType="afterEffect">
                                  <p:stCondLst>
                                    <p:cond delay="0"/>
                                  </p:stCondLst>
                                  <p:childTnLst>
                                    <p:animMotion origin="layout" path="M 0.01145 0.0299 L 0.17014 -0.07742 L 0.21336 -0.27376 L 0.50746 -0.31038 L 0.57812 -0.05633 L 0.71145 0.16087 " pathEditMode="relative" ptsTypes="AAAAAA">
                                      <p:cBhvr>
                                        <p:cTn id="61" dur="2000" fill="hold"/>
                                        <p:tgtEl>
                                          <p:spTgt spid="116803"/>
                                        </p:tgtEl>
                                        <p:attrNameLst>
                                          <p:attrName>ppt_x</p:attrName>
                                          <p:attrName>ppt_y</p:attrName>
                                        </p:attrNameLst>
                                      </p:cBhvr>
                                    </p:animMotion>
                                  </p:childTnLst>
                                </p:cTn>
                              </p:par>
                            </p:childTnLst>
                          </p:cTn>
                        </p:par>
                        <p:par>
                          <p:cTn id="62" fill="hold">
                            <p:stCondLst>
                              <p:cond delay="12000"/>
                            </p:stCondLst>
                            <p:childTnLst>
                              <p:par>
                                <p:cTn id="63" presetID="1" presetClass="exit" presetSubtype="0" fill="hold" grpId="2" nodeType="afterEffect">
                                  <p:stCondLst>
                                    <p:cond delay="0"/>
                                  </p:stCondLst>
                                  <p:childTnLst>
                                    <p:set>
                                      <p:cBhvr>
                                        <p:cTn id="64" dur="1" fill="hold">
                                          <p:stCondLst>
                                            <p:cond delay="0"/>
                                          </p:stCondLst>
                                        </p:cTn>
                                        <p:tgtEl>
                                          <p:spTgt spid="116803"/>
                                        </p:tgtEl>
                                        <p:attrNameLst>
                                          <p:attrName>style.visibility</p:attrName>
                                        </p:attrNameLst>
                                      </p:cBhvr>
                                      <p:to>
                                        <p:strVal val="hidden"/>
                                      </p:to>
                                    </p:set>
                                  </p:childTnLst>
                                </p:cTn>
                              </p:par>
                            </p:childTnLst>
                          </p:cTn>
                        </p:par>
                        <p:par>
                          <p:cTn id="65" fill="hold">
                            <p:stCondLst>
                              <p:cond delay="12000"/>
                            </p:stCondLst>
                            <p:childTnLst>
                              <p:par>
                                <p:cTn id="66" presetID="1" presetClass="entr" presetSubtype="0" fill="hold" grpId="0" nodeType="afterEffect">
                                  <p:stCondLst>
                                    <p:cond delay="0"/>
                                  </p:stCondLst>
                                  <p:childTnLst>
                                    <p:set>
                                      <p:cBhvr>
                                        <p:cTn id="67" dur="1" fill="hold">
                                          <p:stCondLst>
                                            <p:cond delay="0"/>
                                          </p:stCondLst>
                                        </p:cTn>
                                        <p:tgtEl>
                                          <p:spTgt spid="116801"/>
                                        </p:tgtEl>
                                        <p:attrNameLst>
                                          <p:attrName>style.visibility</p:attrName>
                                        </p:attrNameLst>
                                      </p:cBhvr>
                                      <p:to>
                                        <p:strVal val="visible"/>
                                      </p:to>
                                    </p:set>
                                  </p:childTnLst>
                                </p:cTn>
                              </p:par>
                            </p:childTnLst>
                          </p:cTn>
                        </p:par>
                        <p:par>
                          <p:cTn id="68" fill="hold">
                            <p:stCondLst>
                              <p:cond delay="12000"/>
                            </p:stCondLst>
                            <p:childTnLst>
                              <p:par>
                                <p:cTn id="69" presetID="0" presetClass="path" presetSubtype="0" accel="50000" decel="50000" fill="hold" grpId="1" nodeType="afterEffect">
                                  <p:stCondLst>
                                    <p:cond delay="0"/>
                                  </p:stCondLst>
                                  <p:childTnLst>
                                    <p:animMotion origin="layout" path="M -5.55556E-6 7.04219E-6 L 0.2078 0.12054 L 0.49999 0.08392 L 0.57256 0.33519 L 0.71162 0.56561 " pathEditMode="relative" ptsTypes="AAAAA">
                                      <p:cBhvr>
                                        <p:cTn id="70" dur="2000" fill="hold"/>
                                        <p:tgtEl>
                                          <p:spTgt spid="116801"/>
                                        </p:tgtEl>
                                        <p:attrNameLst>
                                          <p:attrName>ppt_x</p:attrName>
                                          <p:attrName>ppt_y</p:attrName>
                                        </p:attrNameLst>
                                      </p:cBhvr>
                                    </p:animMotion>
                                  </p:childTnLst>
                                </p:cTn>
                              </p:par>
                            </p:childTnLst>
                          </p:cTn>
                        </p:par>
                        <p:par>
                          <p:cTn id="71" fill="hold">
                            <p:stCondLst>
                              <p:cond delay="14000"/>
                            </p:stCondLst>
                            <p:childTnLst>
                              <p:par>
                                <p:cTn id="72" presetID="1" presetClass="exit" presetSubtype="0" fill="hold" grpId="2" nodeType="afterEffect">
                                  <p:stCondLst>
                                    <p:cond delay="0"/>
                                  </p:stCondLst>
                                  <p:childTnLst>
                                    <p:set>
                                      <p:cBhvr>
                                        <p:cTn id="73" dur="1" fill="hold">
                                          <p:stCondLst>
                                            <p:cond delay="0"/>
                                          </p:stCondLst>
                                        </p:cTn>
                                        <p:tgtEl>
                                          <p:spTgt spid="116801"/>
                                        </p:tgtEl>
                                        <p:attrNameLst>
                                          <p:attrName>style.visibility</p:attrName>
                                        </p:attrNameLst>
                                      </p:cBhvr>
                                      <p:to>
                                        <p:strVal val="hidden"/>
                                      </p:to>
                                    </p:set>
                                  </p:childTnLst>
                                </p:cTn>
                              </p:par>
                            </p:childTnLst>
                          </p:cTn>
                        </p:par>
                        <p:par>
                          <p:cTn id="74" fill="hold">
                            <p:stCondLst>
                              <p:cond delay="14000"/>
                            </p:stCondLst>
                            <p:childTnLst>
                              <p:par>
                                <p:cTn id="75" presetID="1" presetClass="entr" presetSubtype="0" fill="hold" grpId="0" nodeType="afterEffect">
                                  <p:stCondLst>
                                    <p:cond delay="0"/>
                                  </p:stCondLst>
                                  <p:childTnLst>
                                    <p:set>
                                      <p:cBhvr>
                                        <p:cTn id="76" dur="1" fill="hold">
                                          <p:stCondLst>
                                            <p:cond delay="0"/>
                                          </p:stCondLst>
                                        </p:cTn>
                                        <p:tgtEl>
                                          <p:spTgt spid="116798"/>
                                        </p:tgtEl>
                                        <p:attrNameLst>
                                          <p:attrName>style.visibility</p:attrName>
                                        </p:attrNameLst>
                                      </p:cBhvr>
                                      <p:to>
                                        <p:strVal val="visible"/>
                                      </p:to>
                                    </p:set>
                                  </p:childTnLst>
                                </p:cTn>
                              </p:par>
                            </p:childTnLst>
                          </p:cTn>
                        </p:par>
                        <p:par>
                          <p:cTn id="77" fill="hold">
                            <p:stCondLst>
                              <p:cond delay="14000"/>
                            </p:stCondLst>
                            <p:childTnLst>
                              <p:par>
                                <p:cTn id="78" presetID="0" presetClass="path" presetSubtype="0" accel="50000" decel="50000" fill="hold" grpId="1" nodeType="afterEffect">
                                  <p:stCondLst>
                                    <p:cond delay="0"/>
                                  </p:stCondLst>
                                  <p:childTnLst>
                                    <p:animMotion origin="layout" path="M -8.05556E-6 1.14511E-6 L 0.16076 -0.10988 L 0.20381 -0.30622 L 0.49409 -0.34562 L 0.56267 -0.0969 L 0.6901 0.12308 " pathEditMode="relative" ptsTypes="AAAAAA">
                                      <p:cBhvr>
                                        <p:cTn id="79" dur="2000" fill="hold"/>
                                        <p:tgtEl>
                                          <p:spTgt spid="116798"/>
                                        </p:tgtEl>
                                        <p:attrNameLst>
                                          <p:attrName>ppt_x</p:attrName>
                                          <p:attrName>ppt_y</p:attrName>
                                        </p:attrNameLst>
                                      </p:cBhvr>
                                    </p:animMotion>
                                  </p:childTnLst>
                                </p:cTn>
                              </p:par>
                            </p:childTnLst>
                          </p:cTn>
                        </p:par>
                        <p:par>
                          <p:cTn id="80" fill="hold">
                            <p:stCondLst>
                              <p:cond delay="16000"/>
                            </p:stCondLst>
                            <p:childTnLst>
                              <p:par>
                                <p:cTn id="81" presetID="1" presetClass="exit" presetSubtype="0" fill="hold" grpId="2" nodeType="afterEffect">
                                  <p:stCondLst>
                                    <p:cond delay="0"/>
                                  </p:stCondLst>
                                  <p:childTnLst>
                                    <p:set>
                                      <p:cBhvr>
                                        <p:cTn id="82" dur="1" fill="hold">
                                          <p:stCondLst>
                                            <p:cond delay="0"/>
                                          </p:stCondLst>
                                        </p:cTn>
                                        <p:tgtEl>
                                          <p:spTgt spid="116798"/>
                                        </p:tgtEl>
                                        <p:attrNameLst>
                                          <p:attrName>style.visibility</p:attrName>
                                        </p:attrNameLst>
                                      </p:cBhvr>
                                      <p:to>
                                        <p:strVal val="hidden"/>
                                      </p:to>
                                    </p:set>
                                  </p:childTnLst>
                                </p:cTn>
                              </p:par>
                            </p:childTnLst>
                          </p:cTn>
                        </p:par>
                        <p:par>
                          <p:cTn id="83" fill="hold">
                            <p:stCondLst>
                              <p:cond delay="16000"/>
                            </p:stCondLst>
                            <p:childTnLst>
                              <p:par>
                                <p:cTn id="84" presetID="1" presetClass="entr" presetSubtype="0" fill="hold" grpId="0" nodeType="afterEffect">
                                  <p:stCondLst>
                                    <p:cond delay="0"/>
                                  </p:stCondLst>
                                  <p:childTnLst>
                                    <p:set>
                                      <p:cBhvr>
                                        <p:cTn id="85" dur="1" fill="hold">
                                          <p:stCondLst>
                                            <p:cond delay="0"/>
                                          </p:stCondLst>
                                        </p:cTn>
                                        <p:tgtEl>
                                          <p:spTgt spid="116800"/>
                                        </p:tgtEl>
                                        <p:attrNameLst>
                                          <p:attrName>style.visibility</p:attrName>
                                        </p:attrNameLst>
                                      </p:cBhvr>
                                      <p:to>
                                        <p:strVal val="visible"/>
                                      </p:to>
                                    </p:set>
                                  </p:childTnLst>
                                </p:cTn>
                              </p:par>
                            </p:childTnLst>
                          </p:cTn>
                        </p:par>
                        <p:par>
                          <p:cTn id="86" fill="hold">
                            <p:stCondLst>
                              <p:cond delay="16000"/>
                            </p:stCondLst>
                            <p:childTnLst>
                              <p:par>
                                <p:cTn id="87" presetID="0" presetClass="path" presetSubtype="0" accel="50000" decel="50000" fill="hold" grpId="1" nodeType="afterEffect">
                                  <p:stCondLst>
                                    <p:cond delay="0"/>
                                  </p:stCondLst>
                                  <p:childTnLst>
                                    <p:animMotion origin="layout" path="M 7.77778E-6 9.92119E-7 L 0.22153 0.13861 L 0.5099 0.09411 L 0.57848 0.33773 L 0.7158 0.5707 " pathEditMode="relative" ptsTypes="AAAAA">
                                      <p:cBhvr>
                                        <p:cTn id="88" dur="2000" fill="hold"/>
                                        <p:tgtEl>
                                          <p:spTgt spid="116800"/>
                                        </p:tgtEl>
                                        <p:attrNameLst>
                                          <p:attrName>ppt_x</p:attrName>
                                          <p:attrName>ppt_y</p:attrName>
                                        </p:attrNameLst>
                                      </p:cBhvr>
                                    </p:animMotion>
                                  </p:childTnLst>
                                </p:cTn>
                              </p:par>
                            </p:childTnLst>
                          </p:cTn>
                        </p:par>
                        <p:par>
                          <p:cTn id="89" fill="hold">
                            <p:stCondLst>
                              <p:cond delay="18000"/>
                            </p:stCondLst>
                            <p:childTnLst>
                              <p:par>
                                <p:cTn id="90" presetID="1" presetClass="exit" presetSubtype="0" fill="hold" grpId="2" nodeType="afterEffect">
                                  <p:stCondLst>
                                    <p:cond delay="0"/>
                                  </p:stCondLst>
                                  <p:childTnLst>
                                    <p:set>
                                      <p:cBhvr>
                                        <p:cTn id="91" dur="1" fill="hold">
                                          <p:stCondLst>
                                            <p:cond delay="0"/>
                                          </p:stCondLst>
                                        </p:cTn>
                                        <p:tgtEl>
                                          <p:spTgt spid="1168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72" grpId="0" animBg="1"/>
      <p:bldP spid="116784" grpId="0" animBg="1"/>
      <p:bldP spid="116785" grpId="0" animBg="1"/>
      <p:bldP spid="116786" grpId="0" animBg="1"/>
      <p:bldP spid="116797" grpId="0" animBg="1"/>
      <p:bldP spid="116797" grpId="1" animBg="1"/>
      <p:bldP spid="116797" grpId="2" animBg="1"/>
      <p:bldP spid="116798" grpId="0" animBg="1"/>
      <p:bldP spid="116798" grpId="1" animBg="1"/>
      <p:bldP spid="116798" grpId="2" animBg="1"/>
      <p:bldP spid="116799" grpId="0" animBg="1"/>
      <p:bldP spid="116799" grpId="1" animBg="1"/>
      <p:bldP spid="116799" grpId="2" animBg="1"/>
      <p:bldP spid="116800" grpId="0" animBg="1"/>
      <p:bldP spid="116800" grpId="1" animBg="1"/>
      <p:bldP spid="116800" grpId="2" animBg="1"/>
      <p:bldP spid="116801" grpId="0" animBg="1"/>
      <p:bldP spid="116801" grpId="1" animBg="1"/>
      <p:bldP spid="116801" grpId="2" animBg="1"/>
      <p:bldP spid="116802" grpId="0" animBg="1"/>
      <p:bldP spid="116802" grpId="1" animBg="1"/>
      <p:bldP spid="116802" grpId="2" animBg="1"/>
      <p:bldP spid="116803" grpId="0" animBg="1"/>
      <p:bldP spid="116803" grpId="1" animBg="1"/>
      <p:bldP spid="116803" grpId="2" animBg="1"/>
      <p:bldP spid="116804" grpId="0" animBg="1"/>
      <p:bldP spid="116804" grpId="1" animBg="1"/>
      <p:bldP spid="116804" grpId="2"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zh-CN">
                <a:latin typeface="Times New Roman" panose="02020603050405020304" pitchFamily="18" charset="0"/>
              </a:rPr>
              <a:t>IP </a:t>
            </a:r>
            <a:r>
              <a:rPr lang="zh-CN" altLang="en-US">
                <a:latin typeface="Times New Roman" panose="02020603050405020304" pitchFamily="18" charset="0"/>
              </a:rPr>
              <a:t>网络的重要特点</a:t>
            </a:r>
            <a:endParaRPr lang="zh-CN" altLang="en-US">
              <a:latin typeface="Times New Roman" panose="02020603050405020304" pitchFamily="18" charset="0"/>
            </a:endParaRPr>
          </a:p>
        </p:txBody>
      </p:sp>
      <p:sp>
        <p:nvSpPr>
          <p:cNvPr id="111619" name="Rectangle 3"/>
          <p:cNvSpPr>
            <a:spLocks noGrp="1" noChangeArrowheads="1"/>
          </p:cNvSpPr>
          <p:nvPr>
            <p:ph type="body" idx="1"/>
          </p:nvPr>
        </p:nvSpPr>
        <p:spPr/>
        <p:txBody>
          <a:bodyPr/>
          <a:lstStyle/>
          <a:p>
            <a:r>
              <a:rPr lang="zh-CN" altLang="en-US" dirty="0">
                <a:solidFill>
                  <a:srgbClr val="0070C0"/>
                </a:solidFill>
              </a:rPr>
              <a:t>每一个分组独立选择路由。</a:t>
            </a:r>
            <a:endParaRPr lang="zh-CN" altLang="en-US" dirty="0">
              <a:solidFill>
                <a:srgbClr val="0070C0"/>
              </a:solidFill>
            </a:endParaRPr>
          </a:p>
          <a:p>
            <a:r>
              <a:rPr lang="zh-CN" altLang="en-US" dirty="0">
                <a:solidFill>
                  <a:srgbClr val="0070C0"/>
                </a:solidFill>
              </a:rPr>
              <a:t>发往同一个目的地的分组，后发送的有可能先收到（即可能不按顺序接收）。</a:t>
            </a:r>
            <a:endParaRPr lang="zh-CN" altLang="en-US" dirty="0">
              <a:solidFill>
                <a:srgbClr val="0070C0"/>
              </a:solidFill>
            </a:endParaRPr>
          </a:p>
          <a:p>
            <a:r>
              <a:rPr lang="zh-CN" altLang="en-US" dirty="0">
                <a:solidFill>
                  <a:srgbClr val="0070C0"/>
                </a:solidFill>
              </a:rPr>
              <a:t>当网络中的通信量过大时，路由器就来不及处理分组，于是要丢弃一些分组。</a:t>
            </a:r>
            <a:endParaRPr lang="zh-CN" altLang="en-US" dirty="0">
              <a:solidFill>
                <a:srgbClr val="0070C0"/>
              </a:solidFill>
            </a:endParaRPr>
          </a:p>
          <a:p>
            <a:r>
              <a:rPr lang="zh-CN" altLang="en-US" dirty="0">
                <a:solidFill>
                  <a:srgbClr val="0070C0"/>
                </a:solidFill>
              </a:rPr>
              <a:t>因此， </a:t>
            </a:r>
            <a:r>
              <a:rPr lang="en-US" altLang="zh-CN" dirty="0">
                <a:solidFill>
                  <a:srgbClr val="0070C0"/>
                </a:solidFill>
              </a:rPr>
              <a:t>IP </a:t>
            </a:r>
            <a:r>
              <a:rPr lang="zh-CN" altLang="en-US" dirty="0">
                <a:solidFill>
                  <a:srgbClr val="0070C0"/>
                </a:solidFill>
              </a:rPr>
              <a:t>网络不保证分组的可靠地交付。</a:t>
            </a:r>
            <a:endParaRPr lang="zh-CN" altLang="en-US" dirty="0">
              <a:solidFill>
                <a:srgbClr val="0070C0"/>
              </a:solidFill>
            </a:endParaRPr>
          </a:p>
          <a:p>
            <a:r>
              <a:rPr lang="en-US" altLang="zh-CN" dirty="0">
                <a:solidFill>
                  <a:srgbClr val="0070C0"/>
                </a:solidFill>
              </a:rPr>
              <a:t>IP </a:t>
            </a:r>
            <a:r>
              <a:rPr lang="zh-CN" altLang="en-US" dirty="0">
                <a:solidFill>
                  <a:srgbClr val="0070C0"/>
                </a:solidFill>
              </a:rPr>
              <a:t>网络提供的服务被称为：</a:t>
            </a:r>
            <a:endParaRPr lang="zh-CN" altLang="en-US" dirty="0">
              <a:solidFill>
                <a:srgbClr val="0070C0"/>
              </a:solidFill>
            </a:endParaRPr>
          </a:p>
          <a:p>
            <a:pPr>
              <a:buFont typeface="Wingdings" panose="05000000000000000000" pitchFamily="2" charset="2"/>
              <a:buNone/>
            </a:pPr>
            <a:r>
              <a:rPr lang="zh-CN" altLang="en-US" dirty="0">
                <a:solidFill>
                  <a:srgbClr val="0070C0"/>
                </a:solidFill>
              </a:rPr>
              <a:t>          尽最大努力服务</a:t>
            </a:r>
            <a:r>
              <a:rPr lang="en-US" altLang="zh-CN" dirty="0">
                <a:solidFill>
                  <a:srgbClr val="0070C0"/>
                </a:solidFill>
              </a:rPr>
              <a:t>(best effort service)</a:t>
            </a:r>
            <a:endParaRPr lang="en-US" altLang="zh-CN" dirty="0">
              <a:solidFill>
                <a:srgbClr val="0070C0"/>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16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74" name="Rectangle 266"/>
          <p:cNvSpPr>
            <a:spLocks noChangeArrowheads="1"/>
          </p:cNvSpPr>
          <p:nvPr/>
        </p:nvSpPr>
        <p:spPr bwMode="auto">
          <a:xfrm>
            <a:off x="0" y="0"/>
            <a:ext cx="9144000" cy="1052513"/>
          </a:xfrm>
          <a:prstGeom prst="rect">
            <a:avLst/>
          </a:prstGeom>
          <a:gradFill rotWithShape="0">
            <a:gsLst>
              <a:gs pos="0">
                <a:srgbClr val="0066FF"/>
              </a:gs>
              <a:gs pos="100000">
                <a:srgbClr val="0066FF">
                  <a:gamma/>
                  <a:shade val="46275"/>
                  <a:invGamma/>
                </a:srgbClr>
              </a:gs>
            </a:gsLst>
            <a:path path="shape">
              <a:fillToRect l="50000" t="50000" r="50000" b="50000"/>
            </a:path>
          </a:gradFill>
          <a:ln w="9525">
            <a:noFill/>
            <a:miter lim="800000"/>
          </a:ln>
          <a:effectLst/>
        </p:spPr>
        <p:txBody>
          <a:bodyPr wrap="none" anchor="ctr"/>
          <a:lstStyle/>
          <a:p>
            <a:pPr algn="ctr"/>
            <a:r>
              <a:rPr kumimoji="1" lang="zh-CN" altLang="en-US" sz="4400" b="0">
                <a:solidFill>
                  <a:srgbClr val="FFFF00"/>
                </a:solidFill>
                <a:effectLst>
                  <a:outerShdw blurRad="38100" dist="38100" dir="2700000" algn="tl">
                    <a:srgbClr val="000000"/>
                  </a:outerShdw>
                </a:effectLst>
                <a:latin typeface="黑体" panose="02010609060101010101" pitchFamily="49" charset="-122"/>
              </a:rPr>
              <a:t>电路交换的电信网</a:t>
            </a:r>
            <a:endParaRPr kumimoji="1" lang="zh-CN" altLang="en-US" b="0"/>
          </a:p>
        </p:txBody>
      </p:sp>
      <p:pic>
        <p:nvPicPr>
          <p:cNvPr id="120075" name="Picture 267"/>
          <p:cNvPicPr>
            <a:picLocks noChangeArrowheads="1"/>
          </p:cNvPicPr>
          <p:nvPr/>
        </p:nvPicPr>
        <p:blipFill>
          <a:blip r:embed="rId1" cstate="print"/>
          <a:srcRect/>
          <a:stretch>
            <a:fillRect/>
          </a:stretch>
        </p:blipFill>
        <p:spPr bwMode="auto">
          <a:xfrm>
            <a:off x="1447800" y="1341438"/>
            <a:ext cx="6705600" cy="2447925"/>
          </a:xfrm>
          <a:prstGeom prst="rect">
            <a:avLst/>
          </a:prstGeom>
          <a:noFill/>
          <a:ln w="9525">
            <a:noFill/>
            <a:miter lim="800000"/>
            <a:headEnd/>
            <a:tailEnd/>
          </a:ln>
          <a:effectLst>
            <a:outerShdw dist="28398" dir="3806097" algn="ctr" rotWithShape="0">
              <a:schemeClr val="tx1"/>
            </a:outerShdw>
          </a:effectLst>
        </p:spPr>
      </p:pic>
      <p:sp>
        <p:nvSpPr>
          <p:cNvPr id="120253" name="Line 445"/>
          <p:cNvSpPr>
            <a:spLocks noChangeShapeType="1"/>
          </p:cNvSpPr>
          <p:nvPr/>
        </p:nvSpPr>
        <p:spPr bwMode="auto">
          <a:xfrm flipV="1">
            <a:off x="2411413" y="1989138"/>
            <a:ext cx="1512887" cy="215900"/>
          </a:xfrm>
          <a:prstGeom prst="line">
            <a:avLst/>
          </a:prstGeom>
          <a:noFill/>
          <a:ln w="9525">
            <a:solidFill>
              <a:srgbClr val="000000"/>
            </a:solidFill>
            <a:round/>
          </a:ln>
          <a:effectLst/>
        </p:spPr>
        <p:txBody>
          <a:bodyPr/>
          <a:lstStyle/>
          <a:p>
            <a:endParaRPr lang="zh-CN" altLang="en-US"/>
          </a:p>
        </p:txBody>
      </p:sp>
      <p:sp>
        <p:nvSpPr>
          <p:cNvPr id="120247" name="Line 439"/>
          <p:cNvSpPr>
            <a:spLocks noChangeShapeType="1"/>
          </p:cNvSpPr>
          <p:nvPr/>
        </p:nvSpPr>
        <p:spPr bwMode="auto">
          <a:xfrm>
            <a:off x="3995738" y="1989138"/>
            <a:ext cx="647700" cy="503237"/>
          </a:xfrm>
          <a:prstGeom prst="line">
            <a:avLst/>
          </a:prstGeom>
          <a:noFill/>
          <a:ln w="9525">
            <a:solidFill>
              <a:srgbClr val="000000"/>
            </a:solidFill>
            <a:round/>
          </a:ln>
          <a:effectLst/>
        </p:spPr>
        <p:txBody>
          <a:bodyPr/>
          <a:lstStyle/>
          <a:p>
            <a:endParaRPr lang="zh-CN" altLang="en-US"/>
          </a:p>
        </p:txBody>
      </p:sp>
      <p:sp>
        <p:nvSpPr>
          <p:cNvPr id="120246" name="Line 438"/>
          <p:cNvSpPr>
            <a:spLocks noChangeShapeType="1"/>
          </p:cNvSpPr>
          <p:nvPr/>
        </p:nvSpPr>
        <p:spPr bwMode="auto">
          <a:xfrm flipH="1">
            <a:off x="3635375" y="1916113"/>
            <a:ext cx="288925" cy="792162"/>
          </a:xfrm>
          <a:prstGeom prst="line">
            <a:avLst/>
          </a:prstGeom>
          <a:noFill/>
          <a:ln w="9525">
            <a:solidFill>
              <a:srgbClr val="000000"/>
            </a:solidFill>
            <a:round/>
          </a:ln>
          <a:effectLst/>
        </p:spPr>
        <p:txBody>
          <a:bodyPr/>
          <a:lstStyle/>
          <a:p>
            <a:endParaRPr lang="zh-CN" altLang="en-US"/>
          </a:p>
        </p:txBody>
      </p:sp>
      <p:graphicFrame>
        <p:nvGraphicFramePr>
          <p:cNvPr id="120076" name="Object 268">
            <a:hlinkClick r:id="" action="ppaction://ole?verb=0"/>
          </p:cNvPr>
          <p:cNvGraphicFramePr/>
          <p:nvPr/>
        </p:nvGraphicFramePr>
        <p:xfrm>
          <a:off x="381000" y="1312863"/>
          <a:ext cx="693738" cy="1001712"/>
        </p:xfrm>
        <a:graphic>
          <a:graphicData uri="http://schemas.openxmlformats.org/presentationml/2006/ole">
            <mc:AlternateContent xmlns:mc="http://schemas.openxmlformats.org/markup-compatibility/2006">
              <mc:Choice xmlns:v="urn:schemas-microsoft-com:vml" Requires="v">
                <p:oleObj spid="_x0000_s13313" name="剪辑" r:id="rId2" imgW="20574000" imgH="29718000" progId="">
                  <p:embed/>
                </p:oleObj>
              </mc:Choice>
              <mc:Fallback>
                <p:oleObj name="剪辑" r:id="rId2" imgW="20574000" imgH="29718000" progId="">
                  <p:embed/>
                  <p:pic>
                    <p:nvPicPr>
                      <p:cNvPr id="0" name="图片 13312"/>
                      <p:cNvPicPr/>
                      <p:nvPr/>
                    </p:nvPicPr>
                    <p:blipFill>
                      <a:blip r:embed="rId3"/>
                      <a:stretch>
                        <a:fillRect/>
                      </a:stretch>
                    </p:blipFill>
                    <p:spPr>
                      <a:xfrm>
                        <a:off x="381000" y="1312863"/>
                        <a:ext cx="693738" cy="1001712"/>
                      </a:xfrm>
                      <a:prstGeom prst="rect">
                        <a:avLst/>
                      </a:prstGeom>
                      <a:noFill/>
                      <a:ln w="12700">
                        <a:noFill/>
                      </a:ln>
                    </p:spPr>
                  </p:pic>
                </p:oleObj>
              </mc:Fallback>
            </mc:AlternateContent>
          </a:graphicData>
        </a:graphic>
      </p:graphicFrame>
      <p:grpSp>
        <p:nvGrpSpPr>
          <p:cNvPr id="2" name="Group 269"/>
          <p:cNvGrpSpPr/>
          <p:nvPr/>
        </p:nvGrpSpPr>
        <p:grpSpPr bwMode="auto">
          <a:xfrm flipH="1">
            <a:off x="8453438" y="1320800"/>
            <a:ext cx="684212" cy="993775"/>
            <a:chOff x="5325" y="626"/>
            <a:chExt cx="431" cy="626"/>
          </a:xfrm>
        </p:grpSpPr>
        <p:grpSp>
          <p:nvGrpSpPr>
            <p:cNvPr id="3" name="Group 270"/>
            <p:cNvGrpSpPr/>
            <p:nvPr/>
          </p:nvGrpSpPr>
          <p:grpSpPr bwMode="auto">
            <a:xfrm>
              <a:off x="5325" y="757"/>
              <a:ext cx="372" cy="449"/>
              <a:chOff x="5325" y="757"/>
              <a:chExt cx="372" cy="449"/>
            </a:xfrm>
          </p:grpSpPr>
          <p:sp>
            <p:nvSpPr>
              <p:cNvPr id="120079" name="Freeform 271"/>
              <p:cNvSpPr/>
              <p:nvPr/>
            </p:nvSpPr>
            <p:spPr bwMode="auto">
              <a:xfrm>
                <a:off x="5325" y="757"/>
                <a:ext cx="372" cy="449"/>
              </a:xfrm>
              <a:custGeom>
                <a:avLst/>
                <a:gdLst/>
                <a:ahLst/>
                <a:cxnLst>
                  <a:cxn ang="0">
                    <a:pos x="545" y="2064"/>
                  </a:cxn>
                  <a:cxn ang="0">
                    <a:pos x="466" y="1826"/>
                  </a:cxn>
                  <a:cxn ang="0">
                    <a:pos x="336" y="1666"/>
                  </a:cxn>
                  <a:cxn ang="0">
                    <a:pos x="214" y="1506"/>
                  </a:cxn>
                  <a:cxn ang="0">
                    <a:pos x="145" y="1367"/>
                  </a:cxn>
                  <a:cxn ang="0">
                    <a:pos x="100" y="1227"/>
                  </a:cxn>
                  <a:cxn ang="0">
                    <a:pos x="40" y="1067"/>
                  </a:cxn>
                  <a:cxn ang="0">
                    <a:pos x="4" y="888"/>
                  </a:cxn>
                  <a:cxn ang="0">
                    <a:pos x="13" y="688"/>
                  </a:cxn>
                  <a:cxn ang="0">
                    <a:pos x="64" y="635"/>
                  </a:cxn>
                  <a:cxn ang="0">
                    <a:pos x="100" y="583"/>
                  </a:cxn>
                  <a:cxn ang="0">
                    <a:pos x="99" y="508"/>
                  </a:cxn>
                  <a:cxn ang="0">
                    <a:pos x="127" y="429"/>
                  </a:cxn>
                  <a:cxn ang="0">
                    <a:pos x="204" y="343"/>
                  </a:cxn>
                  <a:cxn ang="0">
                    <a:pos x="294" y="305"/>
                  </a:cxn>
                  <a:cxn ang="0">
                    <a:pos x="388" y="329"/>
                  </a:cxn>
                  <a:cxn ang="0">
                    <a:pos x="414" y="210"/>
                  </a:cxn>
                  <a:cxn ang="0">
                    <a:pos x="493" y="141"/>
                  </a:cxn>
                  <a:cxn ang="0">
                    <a:pos x="614" y="120"/>
                  </a:cxn>
                  <a:cxn ang="0">
                    <a:pos x="667" y="30"/>
                  </a:cxn>
                  <a:cxn ang="0">
                    <a:pos x="806" y="0"/>
                  </a:cxn>
                  <a:cxn ang="0">
                    <a:pos x="938" y="10"/>
                  </a:cxn>
                  <a:cxn ang="0">
                    <a:pos x="992" y="55"/>
                  </a:cxn>
                  <a:cxn ang="0">
                    <a:pos x="1003" y="171"/>
                  </a:cxn>
                  <a:cxn ang="0">
                    <a:pos x="946" y="240"/>
                  </a:cxn>
                  <a:cxn ang="0">
                    <a:pos x="886" y="267"/>
                  </a:cxn>
                  <a:cxn ang="0">
                    <a:pos x="939" y="380"/>
                  </a:cxn>
                  <a:cxn ang="0">
                    <a:pos x="925" y="458"/>
                  </a:cxn>
                  <a:cxn ang="0">
                    <a:pos x="1001" y="588"/>
                  </a:cxn>
                  <a:cxn ang="0">
                    <a:pos x="1181" y="781"/>
                  </a:cxn>
                  <a:cxn ang="0">
                    <a:pos x="1338" y="1057"/>
                  </a:cxn>
                  <a:cxn ang="0">
                    <a:pos x="1369" y="1177"/>
                  </a:cxn>
                  <a:cxn ang="0">
                    <a:pos x="1486" y="1008"/>
                  </a:cxn>
                  <a:cxn ang="0">
                    <a:pos x="1556" y="878"/>
                  </a:cxn>
                  <a:cxn ang="0">
                    <a:pos x="1605" y="791"/>
                  </a:cxn>
                  <a:cxn ang="0">
                    <a:pos x="1706" y="697"/>
                  </a:cxn>
                  <a:cxn ang="0">
                    <a:pos x="1815" y="681"/>
                  </a:cxn>
                  <a:cxn ang="0">
                    <a:pos x="1861" y="778"/>
                  </a:cxn>
                  <a:cxn ang="0">
                    <a:pos x="1835" y="858"/>
                  </a:cxn>
                  <a:cxn ang="0">
                    <a:pos x="1809" y="1018"/>
                  </a:cxn>
                  <a:cxn ang="0">
                    <a:pos x="1789" y="1140"/>
                  </a:cxn>
                  <a:cxn ang="0">
                    <a:pos x="1731" y="1266"/>
                  </a:cxn>
                  <a:cxn ang="0">
                    <a:pos x="1556" y="1566"/>
                  </a:cxn>
                  <a:cxn ang="0">
                    <a:pos x="1486" y="1715"/>
                  </a:cxn>
                  <a:cxn ang="0">
                    <a:pos x="1434" y="1875"/>
                  </a:cxn>
                  <a:cxn ang="0">
                    <a:pos x="1321" y="2054"/>
                  </a:cxn>
                  <a:cxn ang="0">
                    <a:pos x="1257" y="2244"/>
                  </a:cxn>
                </a:cxnLst>
                <a:rect l="0" t="0" r="r" b="b"/>
                <a:pathLst>
                  <a:path w="1862" h="2244">
                    <a:moveTo>
                      <a:pt x="563" y="2244"/>
                    </a:moveTo>
                    <a:lnTo>
                      <a:pt x="563" y="2185"/>
                    </a:lnTo>
                    <a:lnTo>
                      <a:pt x="545" y="2064"/>
                    </a:lnTo>
                    <a:lnTo>
                      <a:pt x="510" y="1945"/>
                    </a:lnTo>
                    <a:lnTo>
                      <a:pt x="476" y="1846"/>
                    </a:lnTo>
                    <a:lnTo>
                      <a:pt x="466" y="1826"/>
                    </a:lnTo>
                    <a:lnTo>
                      <a:pt x="440" y="1786"/>
                    </a:lnTo>
                    <a:lnTo>
                      <a:pt x="397" y="1735"/>
                    </a:lnTo>
                    <a:lnTo>
                      <a:pt x="336" y="1666"/>
                    </a:lnTo>
                    <a:lnTo>
                      <a:pt x="292" y="1606"/>
                    </a:lnTo>
                    <a:lnTo>
                      <a:pt x="257" y="1557"/>
                    </a:lnTo>
                    <a:lnTo>
                      <a:pt x="214" y="1506"/>
                    </a:lnTo>
                    <a:lnTo>
                      <a:pt x="188" y="1445"/>
                    </a:lnTo>
                    <a:lnTo>
                      <a:pt x="153" y="1386"/>
                    </a:lnTo>
                    <a:lnTo>
                      <a:pt x="145" y="1367"/>
                    </a:lnTo>
                    <a:lnTo>
                      <a:pt x="118" y="1307"/>
                    </a:lnTo>
                    <a:lnTo>
                      <a:pt x="109" y="1266"/>
                    </a:lnTo>
                    <a:lnTo>
                      <a:pt x="100" y="1227"/>
                    </a:lnTo>
                    <a:lnTo>
                      <a:pt x="83" y="1167"/>
                    </a:lnTo>
                    <a:lnTo>
                      <a:pt x="66" y="1128"/>
                    </a:lnTo>
                    <a:lnTo>
                      <a:pt x="40" y="1067"/>
                    </a:lnTo>
                    <a:lnTo>
                      <a:pt x="21" y="1008"/>
                    </a:lnTo>
                    <a:lnTo>
                      <a:pt x="15" y="971"/>
                    </a:lnTo>
                    <a:lnTo>
                      <a:pt x="4" y="888"/>
                    </a:lnTo>
                    <a:lnTo>
                      <a:pt x="1" y="829"/>
                    </a:lnTo>
                    <a:lnTo>
                      <a:pt x="0" y="753"/>
                    </a:lnTo>
                    <a:lnTo>
                      <a:pt x="13" y="688"/>
                    </a:lnTo>
                    <a:lnTo>
                      <a:pt x="30" y="659"/>
                    </a:lnTo>
                    <a:lnTo>
                      <a:pt x="48" y="644"/>
                    </a:lnTo>
                    <a:lnTo>
                      <a:pt x="64" y="635"/>
                    </a:lnTo>
                    <a:lnTo>
                      <a:pt x="83" y="628"/>
                    </a:lnTo>
                    <a:lnTo>
                      <a:pt x="100" y="628"/>
                    </a:lnTo>
                    <a:lnTo>
                      <a:pt x="100" y="583"/>
                    </a:lnTo>
                    <a:lnTo>
                      <a:pt x="95" y="562"/>
                    </a:lnTo>
                    <a:lnTo>
                      <a:pt x="92" y="527"/>
                    </a:lnTo>
                    <a:lnTo>
                      <a:pt x="99" y="508"/>
                    </a:lnTo>
                    <a:lnTo>
                      <a:pt x="100" y="490"/>
                    </a:lnTo>
                    <a:lnTo>
                      <a:pt x="113" y="453"/>
                    </a:lnTo>
                    <a:lnTo>
                      <a:pt x="127" y="429"/>
                    </a:lnTo>
                    <a:lnTo>
                      <a:pt x="147" y="399"/>
                    </a:lnTo>
                    <a:lnTo>
                      <a:pt x="174" y="369"/>
                    </a:lnTo>
                    <a:lnTo>
                      <a:pt x="204" y="343"/>
                    </a:lnTo>
                    <a:lnTo>
                      <a:pt x="231" y="320"/>
                    </a:lnTo>
                    <a:lnTo>
                      <a:pt x="263" y="310"/>
                    </a:lnTo>
                    <a:lnTo>
                      <a:pt x="294" y="305"/>
                    </a:lnTo>
                    <a:lnTo>
                      <a:pt x="325" y="310"/>
                    </a:lnTo>
                    <a:lnTo>
                      <a:pt x="353" y="320"/>
                    </a:lnTo>
                    <a:lnTo>
                      <a:pt x="388" y="329"/>
                    </a:lnTo>
                    <a:lnTo>
                      <a:pt x="397" y="310"/>
                    </a:lnTo>
                    <a:lnTo>
                      <a:pt x="403" y="255"/>
                    </a:lnTo>
                    <a:lnTo>
                      <a:pt x="414" y="210"/>
                    </a:lnTo>
                    <a:lnTo>
                      <a:pt x="435" y="175"/>
                    </a:lnTo>
                    <a:lnTo>
                      <a:pt x="459" y="153"/>
                    </a:lnTo>
                    <a:lnTo>
                      <a:pt x="493" y="141"/>
                    </a:lnTo>
                    <a:lnTo>
                      <a:pt x="528" y="130"/>
                    </a:lnTo>
                    <a:lnTo>
                      <a:pt x="581" y="120"/>
                    </a:lnTo>
                    <a:lnTo>
                      <a:pt x="614" y="120"/>
                    </a:lnTo>
                    <a:lnTo>
                      <a:pt x="623" y="99"/>
                    </a:lnTo>
                    <a:lnTo>
                      <a:pt x="640" y="60"/>
                    </a:lnTo>
                    <a:lnTo>
                      <a:pt x="667" y="30"/>
                    </a:lnTo>
                    <a:lnTo>
                      <a:pt x="702" y="10"/>
                    </a:lnTo>
                    <a:lnTo>
                      <a:pt x="755" y="0"/>
                    </a:lnTo>
                    <a:lnTo>
                      <a:pt x="806" y="0"/>
                    </a:lnTo>
                    <a:lnTo>
                      <a:pt x="875" y="4"/>
                    </a:lnTo>
                    <a:lnTo>
                      <a:pt x="913" y="6"/>
                    </a:lnTo>
                    <a:lnTo>
                      <a:pt x="938" y="10"/>
                    </a:lnTo>
                    <a:lnTo>
                      <a:pt x="961" y="17"/>
                    </a:lnTo>
                    <a:lnTo>
                      <a:pt x="980" y="34"/>
                    </a:lnTo>
                    <a:lnTo>
                      <a:pt x="992" y="55"/>
                    </a:lnTo>
                    <a:lnTo>
                      <a:pt x="1002" y="82"/>
                    </a:lnTo>
                    <a:lnTo>
                      <a:pt x="1007" y="130"/>
                    </a:lnTo>
                    <a:lnTo>
                      <a:pt x="1003" y="171"/>
                    </a:lnTo>
                    <a:lnTo>
                      <a:pt x="987" y="208"/>
                    </a:lnTo>
                    <a:lnTo>
                      <a:pt x="969" y="228"/>
                    </a:lnTo>
                    <a:lnTo>
                      <a:pt x="946" y="240"/>
                    </a:lnTo>
                    <a:lnTo>
                      <a:pt x="919" y="247"/>
                    </a:lnTo>
                    <a:lnTo>
                      <a:pt x="871" y="246"/>
                    </a:lnTo>
                    <a:lnTo>
                      <a:pt x="886" y="267"/>
                    </a:lnTo>
                    <a:lnTo>
                      <a:pt x="907" y="308"/>
                    </a:lnTo>
                    <a:lnTo>
                      <a:pt x="925" y="339"/>
                    </a:lnTo>
                    <a:lnTo>
                      <a:pt x="939" y="380"/>
                    </a:lnTo>
                    <a:lnTo>
                      <a:pt x="948" y="413"/>
                    </a:lnTo>
                    <a:lnTo>
                      <a:pt x="944" y="434"/>
                    </a:lnTo>
                    <a:lnTo>
                      <a:pt x="925" y="458"/>
                    </a:lnTo>
                    <a:lnTo>
                      <a:pt x="946" y="500"/>
                    </a:lnTo>
                    <a:lnTo>
                      <a:pt x="971" y="539"/>
                    </a:lnTo>
                    <a:lnTo>
                      <a:pt x="1001" y="588"/>
                    </a:lnTo>
                    <a:lnTo>
                      <a:pt x="1046" y="633"/>
                    </a:lnTo>
                    <a:lnTo>
                      <a:pt x="1116" y="702"/>
                    </a:lnTo>
                    <a:lnTo>
                      <a:pt x="1181" y="781"/>
                    </a:lnTo>
                    <a:lnTo>
                      <a:pt x="1242" y="883"/>
                    </a:lnTo>
                    <a:lnTo>
                      <a:pt x="1295" y="977"/>
                    </a:lnTo>
                    <a:lnTo>
                      <a:pt x="1338" y="1057"/>
                    </a:lnTo>
                    <a:lnTo>
                      <a:pt x="1352" y="1086"/>
                    </a:lnTo>
                    <a:lnTo>
                      <a:pt x="1355" y="1138"/>
                    </a:lnTo>
                    <a:lnTo>
                      <a:pt x="1369" y="1177"/>
                    </a:lnTo>
                    <a:lnTo>
                      <a:pt x="1390" y="1143"/>
                    </a:lnTo>
                    <a:lnTo>
                      <a:pt x="1431" y="1089"/>
                    </a:lnTo>
                    <a:lnTo>
                      <a:pt x="1486" y="1008"/>
                    </a:lnTo>
                    <a:lnTo>
                      <a:pt x="1522" y="958"/>
                    </a:lnTo>
                    <a:lnTo>
                      <a:pt x="1538" y="928"/>
                    </a:lnTo>
                    <a:lnTo>
                      <a:pt x="1556" y="878"/>
                    </a:lnTo>
                    <a:lnTo>
                      <a:pt x="1572" y="845"/>
                    </a:lnTo>
                    <a:lnTo>
                      <a:pt x="1586" y="818"/>
                    </a:lnTo>
                    <a:lnTo>
                      <a:pt x="1605" y="791"/>
                    </a:lnTo>
                    <a:lnTo>
                      <a:pt x="1626" y="768"/>
                    </a:lnTo>
                    <a:lnTo>
                      <a:pt x="1664" y="728"/>
                    </a:lnTo>
                    <a:lnTo>
                      <a:pt x="1706" y="697"/>
                    </a:lnTo>
                    <a:lnTo>
                      <a:pt x="1747" y="678"/>
                    </a:lnTo>
                    <a:lnTo>
                      <a:pt x="1782" y="678"/>
                    </a:lnTo>
                    <a:lnTo>
                      <a:pt x="1815" y="681"/>
                    </a:lnTo>
                    <a:lnTo>
                      <a:pt x="1843" y="698"/>
                    </a:lnTo>
                    <a:lnTo>
                      <a:pt x="1862" y="736"/>
                    </a:lnTo>
                    <a:lnTo>
                      <a:pt x="1861" y="778"/>
                    </a:lnTo>
                    <a:lnTo>
                      <a:pt x="1861" y="797"/>
                    </a:lnTo>
                    <a:lnTo>
                      <a:pt x="1852" y="839"/>
                    </a:lnTo>
                    <a:lnTo>
                      <a:pt x="1835" y="858"/>
                    </a:lnTo>
                    <a:lnTo>
                      <a:pt x="1826" y="898"/>
                    </a:lnTo>
                    <a:lnTo>
                      <a:pt x="1809" y="958"/>
                    </a:lnTo>
                    <a:lnTo>
                      <a:pt x="1809" y="1018"/>
                    </a:lnTo>
                    <a:lnTo>
                      <a:pt x="1800" y="1077"/>
                    </a:lnTo>
                    <a:lnTo>
                      <a:pt x="1797" y="1109"/>
                    </a:lnTo>
                    <a:lnTo>
                      <a:pt x="1789" y="1140"/>
                    </a:lnTo>
                    <a:lnTo>
                      <a:pt x="1770" y="1175"/>
                    </a:lnTo>
                    <a:lnTo>
                      <a:pt x="1747" y="1207"/>
                    </a:lnTo>
                    <a:lnTo>
                      <a:pt x="1731" y="1266"/>
                    </a:lnTo>
                    <a:lnTo>
                      <a:pt x="1705" y="1326"/>
                    </a:lnTo>
                    <a:lnTo>
                      <a:pt x="1626" y="1467"/>
                    </a:lnTo>
                    <a:lnTo>
                      <a:pt x="1556" y="1566"/>
                    </a:lnTo>
                    <a:lnTo>
                      <a:pt x="1504" y="1636"/>
                    </a:lnTo>
                    <a:lnTo>
                      <a:pt x="1495" y="1675"/>
                    </a:lnTo>
                    <a:lnTo>
                      <a:pt x="1486" y="1715"/>
                    </a:lnTo>
                    <a:lnTo>
                      <a:pt x="1470" y="1760"/>
                    </a:lnTo>
                    <a:lnTo>
                      <a:pt x="1458" y="1816"/>
                    </a:lnTo>
                    <a:lnTo>
                      <a:pt x="1434" y="1875"/>
                    </a:lnTo>
                    <a:lnTo>
                      <a:pt x="1390" y="1955"/>
                    </a:lnTo>
                    <a:lnTo>
                      <a:pt x="1348" y="2015"/>
                    </a:lnTo>
                    <a:lnTo>
                      <a:pt x="1321" y="2054"/>
                    </a:lnTo>
                    <a:lnTo>
                      <a:pt x="1303" y="2115"/>
                    </a:lnTo>
                    <a:lnTo>
                      <a:pt x="1286" y="2154"/>
                    </a:lnTo>
                    <a:lnTo>
                      <a:pt x="1257" y="2244"/>
                    </a:lnTo>
                    <a:lnTo>
                      <a:pt x="563" y="2244"/>
                    </a:lnTo>
                    <a:close/>
                  </a:path>
                </a:pathLst>
              </a:custGeom>
              <a:solidFill>
                <a:srgbClr val="FFC0C0"/>
              </a:solidFill>
              <a:ln w="3175">
                <a:solidFill>
                  <a:srgbClr val="000000"/>
                </a:solidFill>
                <a:prstDash val="solid"/>
                <a:round/>
              </a:ln>
            </p:spPr>
            <p:txBody>
              <a:bodyPr/>
              <a:lstStyle/>
              <a:p>
                <a:endParaRPr lang="zh-CN" altLang="en-US"/>
              </a:p>
            </p:txBody>
          </p:sp>
          <p:grpSp>
            <p:nvGrpSpPr>
              <p:cNvPr id="4" name="Group 272"/>
              <p:cNvGrpSpPr/>
              <p:nvPr/>
            </p:nvGrpSpPr>
            <p:grpSpPr bwMode="auto">
              <a:xfrm>
                <a:off x="5351" y="880"/>
                <a:ext cx="313" cy="102"/>
                <a:chOff x="5351" y="880"/>
                <a:chExt cx="313" cy="102"/>
              </a:xfrm>
            </p:grpSpPr>
            <p:sp>
              <p:nvSpPr>
                <p:cNvPr id="120081" name="Freeform 273"/>
                <p:cNvSpPr/>
                <p:nvPr/>
              </p:nvSpPr>
              <p:spPr bwMode="auto">
                <a:xfrm>
                  <a:off x="5629" y="964"/>
                  <a:ext cx="35" cy="18"/>
                </a:xfrm>
                <a:custGeom>
                  <a:avLst/>
                  <a:gdLst/>
                  <a:ahLst/>
                  <a:cxnLst>
                    <a:cxn ang="0">
                      <a:pos x="0" y="0"/>
                    </a:cxn>
                    <a:cxn ang="0">
                      <a:pos x="35" y="20"/>
                    </a:cxn>
                    <a:cxn ang="0">
                      <a:pos x="61" y="49"/>
                    </a:cxn>
                    <a:cxn ang="0">
                      <a:pos x="95" y="81"/>
                    </a:cxn>
                    <a:cxn ang="0">
                      <a:pos x="121" y="91"/>
                    </a:cxn>
                    <a:cxn ang="0">
                      <a:pos x="130" y="91"/>
                    </a:cxn>
                    <a:cxn ang="0">
                      <a:pos x="174" y="81"/>
                    </a:cxn>
                  </a:cxnLst>
                  <a:rect l="0" t="0" r="r" b="b"/>
                  <a:pathLst>
                    <a:path w="174" h="91">
                      <a:moveTo>
                        <a:pt x="0" y="0"/>
                      </a:moveTo>
                      <a:lnTo>
                        <a:pt x="35" y="20"/>
                      </a:lnTo>
                      <a:lnTo>
                        <a:pt x="61" y="49"/>
                      </a:lnTo>
                      <a:lnTo>
                        <a:pt x="95" y="81"/>
                      </a:lnTo>
                      <a:lnTo>
                        <a:pt x="121" y="91"/>
                      </a:lnTo>
                      <a:lnTo>
                        <a:pt x="130" y="91"/>
                      </a:lnTo>
                      <a:lnTo>
                        <a:pt x="174" y="81"/>
                      </a:lnTo>
                    </a:path>
                  </a:pathLst>
                </a:custGeom>
                <a:noFill/>
                <a:ln w="3175">
                  <a:solidFill>
                    <a:srgbClr val="000000"/>
                  </a:solidFill>
                  <a:prstDash val="solid"/>
                  <a:round/>
                </a:ln>
              </p:spPr>
              <p:txBody>
                <a:bodyPr/>
                <a:lstStyle/>
                <a:p>
                  <a:endParaRPr lang="zh-CN" altLang="en-US"/>
                </a:p>
              </p:txBody>
            </p:sp>
            <p:sp>
              <p:nvSpPr>
                <p:cNvPr id="120082" name="Freeform 274"/>
                <p:cNvSpPr/>
                <p:nvPr/>
              </p:nvSpPr>
              <p:spPr bwMode="auto">
                <a:xfrm>
                  <a:off x="5351" y="940"/>
                  <a:ext cx="17" cy="9"/>
                </a:xfrm>
                <a:custGeom>
                  <a:avLst/>
                  <a:gdLst/>
                  <a:ahLst/>
                  <a:cxnLst>
                    <a:cxn ang="0">
                      <a:pos x="83" y="0"/>
                    </a:cxn>
                    <a:cxn ang="0">
                      <a:pos x="52" y="30"/>
                    </a:cxn>
                    <a:cxn ang="0">
                      <a:pos x="27" y="39"/>
                    </a:cxn>
                    <a:cxn ang="0">
                      <a:pos x="9" y="46"/>
                    </a:cxn>
                    <a:cxn ang="0">
                      <a:pos x="0" y="46"/>
                    </a:cxn>
                  </a:cxnLst>
                  <a:rect l="0" t="0" r="r" b="b"/>
                  <a:pathLst>
                    <a:path w="83" h="46">
                      <a:moveTo>
                        <a:pt x="83" y="0"/>
                      </a:moveTo>
                      <a:lnTo>
                        <a:pt x="52" y="30"/>
                      </a:lnTo>
                      <a:lnTo>
                        <a:pt x="27" y="39"/>
                      </a:lnTo>
                      <a:lnTo>
                        <a:pt x="9" y="46"/>
                      </a:lnTo>
                      <a:lnTo>
                        <a:pt x="0" y="46"/>
                      </a:lnTo>
                    </a:path>
                  </a:pathLst>
                </a:custGeom>
                <a:noFill/>
                <a:ln w="3175">
                  <a:solidFill>
                    <a:srgbClr val="000000"/>
                  </a:solidFill>
                  <a:prstDash val="solid"/>
                  <a:round/>
                </a:ln>
              </p:spPr>
              <p:txBody>
                <a:bodyPr/>
                <a:lstStyle/>
                <a:p>
                  <a:endParaRPr lang="zh-CN" altLang="en-US"/>
                </a:p>
              </p:txBody>
            </p:sp>
            <p:sp>
              <p:nvSpPr>
                <p:cNvPr id="120083" name="Freeform 275"/>
                <p:cNvSpPr/>
                <p:nvPr/>
              </p:nvSpPr>
              <p:spPr bwMode="auto">
                <a:xfrm>
                  <a:off x="5404" y="885"/>
                  <a:ext cx="4" cy="8"/>
                </a:xfrm>
                <a:custGeom>
                  <a:avLst/>
                  <a:gdLst/>
                  <a:ahLst/>
                  <a:cxnLst>
                    <a:cxn ang="0">
                      <a:pos x="0" y="0"/>
                    </a:cxn>
                    <a:cxn ang="0">
                      <a:pos x="17" y="18"/>
                    </a:cxn>
                    <a:cxn ang="0">
                      <a:pos x="15" y="28"/>
                    </a:cxn>
                    <a:cxn ang="0">
                      <a:pos x="17" y="42"/>
                    </a:cxn>
                  </a:cxnLst>
                  <a:rect l="0" t="0" r="r" b="b"/>
                  <a:pathLst>
                    <a:path w="17" h="42">
                      <a:moveTo>
                        <a:pt x="0" y="0"/>
                      </a:moveTo>
                      <a:lnTo>
                        <a:pt x="17" y="18"/>
                      </a:lnTo>
                      <a:lnTo>
                        <a:pt x="15" y="28"/>
                      </a:lnTo>
                      <a:lnTo>
                        <a:pt x="17" y="42"/>
                      </a:lnTo>
                    </a:path>
                  </a:pathLst>
                </a:custGeom>
                <a:noFill/>
                <a:ln w="3175">
                  <a:solidFill>
                    <a:srgbClr val="000000"/>
                  </a:solidFill>
                  <a:prstDash val="solid"/>
                  <a:round/>
                </a:ln>
              </p:spPr>
              <p:txBody>
                <a:bodyPr/>
                <a:lstStyle/>
                <a:p>
                  <a:endParaRPr lang="zh-CN" altLang="en-US"/>
                </a:p>
              </p:txBody>
            </p:sp>
            <p:sp>
              <p:nvSpPr>
                <p:cNvPr id="120084" name="Freeform 276"/>
                <p:cNvSpPr/>
                <p:nvPr/>
              </p:nvSpPr>
              <p:spPr bwMode="auto">
                <a:xfrm>
                  <a:off x="5390" y="880"/>
                  <a:ext cx="33" cy="4"/>
                </a:xfrm>
                <a:custGeom>
                  <a:avLst/>
                  <a:gdLst/>
                  <a:ahLst/>
                  <a:cxnLst>
                    <a:cxn ang="0">
                      <a:pos x="169" y="11"/>
                    </a:cxn>
                    <a:cxn ang="0">
                      <a:pos x="142" y="21"/>
                    </a:cxn>
                    <a:cxn ang="0">
                      <a:pos x="37" y="21"/>
                    </a:cxn>
                    <a:cxn ang="0">
                      <a:pos x="17" y="10"/>
                    </a:cxn>
                    <a:cxn ang="0">
                      <a:pos x="0" y="0"/>
                    </a:cxn>
                  </a:cxnLst>
                  <a:rect l="0" t="0" r="r" b="b"/>
                  <a:pathLst>
                    <a:path w="169" h="21">
                      <a:moveTo>
                        <a:pt x="169" y="11"/>
                      </a:moveTo>
                      <a:lnTo>
                        <a:pt x="142" y="21"/>
                      </a:lnTo>
                      <a:lnTo>
                        <a:pt x="37" y="21"/>
                      </a:lnTo>
                      <a:lnTo>
                        <a:pt x="17" y="10"/>
                      </a:lnTo>
                      <a:lnTo>
                        <a:pt x="0" y="0"/>
                      </a:lnTo>
                    </a:path>
                  </a:pathLst>
                </a:custGeom>
                <a:noFill/>
                <a:ln w="3175">
                  <a:solidFill>
                    <a:srgbClr val="000000"/>
                  </a:solidFill>
                  <a:prstDash val="solid"/>
                  <a:round/>
                </a:ln>
              </p:spPr>
              <p:txBody>
                <a:bodyPr/>
                <a:lstStyle/>
                <a:p>
                  <a:endParaRPr lang="zh-CN" altLang="en-US"/>
                </a:p>
              </p:txBody>
            </p:sp>
          </p:grpSp>
          <p:grpSp>
            <p:nvGrpSpPr>
              <p:cNvPr id="5" name="Group 277"/>
              <p:cNvGrpSpPr/>
              <p:nvPr/>
            </p:nvGrpSpPr>
            <p:grpSpPr bwMode="auto">
              <a:xfrm>
                <a:off x="5385" y="860"/>
                <a:ext cx="214" cy="207"/>
                <a:chOff x="5385" y="860"/>
                <a:chExt cx="214" cy="207"/>
              </a:xfrm>
            </p:grpSpPr>
            <p:sp>
              <p:nvSpPr>
                <p:cNvPr id="120086" name="Freeform 278"/>
                <p:cNvSpPr/>
                <p:nvPr/>
              </p:nvSpPr>
              <p:spPr bwMode="auto">
                <a:xfrm>
                  <a:off x="5399" y="897"/>
                  <a:ext cx="200" cy="170"/>
                </a:xfrm>
                <a:custGeom>
                  <a:avLst/>
                  <a:gdLst/>
                  <a:ahLst/>
                  <a:cxnLst>
                    <a:cxn ang="0">
                      <a:pos x="1001" y="462"/>
                    </a:cxn>
                    <a:cxn ang="0">
                      <a:pos x="927" y="491"/>
                    </a:cxn>
                    <a:cxn ang="0">
                      <a:pos x="836" y="527"/>
                    </a:cxn>
                    <a:cxn ang="0">
                      <a:pos x="780" y="563"/>
                    </a:cxn>
                    <a:cxn ang="0">
                      <a:pos x="735" y="619"/>
                    </a:cxn>
                    <a:cxn ang="0">
                      <a:pos x="707" y="702"/>
                    </a:cxn>
                    <a:cxn ang="0">
                      <a:pos x="689" y="766"/>
                    </a:cxn>
                    <a:cxn ang="0">
                      <a:pos x="634" y="830"/>
                    </a:cxn>
                    <a:cxn ang="0">
                      <a:pos x="542" y="849"/>
                    </a:cxn>
                    <a:cxn ang="0">
                      <a:pos x="478" y="821"/>
                    </a:cxn>
                    <a:cxn ang="0">
                      <a:pos x="431" y="784"/>
                    </a:cxn>
                    <a:cxn ang="0">
                      <a:pos x="428" y="744"/>
                    </a:cxn>
                    <a:cxn ang="0">
                      <a:pos x="422" y="711"/>
                    </a:cxn>
                    <a:cxn ang="0">
                      <a:pos x="386" y="655"/>
                    </a:cxn>
                    <a:cxn ang="0">
                      <a:pos x="303" y="628"/>
                    </a:cxn>
                    <a:cxn ang="0">
                      <a:pos x="368" y="586"/>
                    </a:cxn>
                    <a:cxn ang="0">
                      <a:pos x="434" y="573"/>
                    </a:cxn>
                    <a:cxn ang="0">
                      <a:pos x="466" y="554"/>
                    </a:cxn>
                    <a:cxn ang="0">
                      <a:pos x="407" y="551"/>
                    </a:cxn>
                    <a:cxn ang="0">
                      <a:pos x="340" y="573"/>
                    </a:cxn>
                    <a:cxn ang="0">
                      <a:pos x="266" y="601"/>
                    </a:cxn>
                    <a:cxn ang="0">
                      <a:pos x="233" y="573"/>
                    </a:cxn>
                    <a:cxn ang="0">
                      <a:pos x="227" y="536"/>
                    </a:cxn>
                    <a:cxn ang="0">
                      <a:pos x="224" y="494"/>
                    </a:cxn>
                    <a:cxn ang="0">
                      <a:pos x="212" y="453"/>
                    </a:cxn>
                    <a:cxn ang="0">
                      <a:pos x="165" y="444"/>
                    </a:cxn>
                    <a:cxn ang="0">
                      <a:pos x="129" y="459"/>
                    </a:cxn>
                    <a:cxn ang="0">
                      <a:pos x="98" y="488"/>
                    </a:cxn>
                    <a:cxn ang="0">
                      <a:pos x="55" y="515"/>
                    </a:cxn>
                    <a:cxn ang="0">
                      <a:pos x="0" y="563"/>
                    </a:cxn>
                    <a:cxn ang="0">
                      <a:pos x="55" y="482"/>
                    </a:cxn>
                    <a:cxn ang="0">
                      <a:pos x="156" y="399"/>
                    </a:cxn>
                    <a:cxn ang="0">
                      <a:pos x="221" y="361"/>
                    </a:cxn>
                    <a:cxn ang="0">
                      <a:pos x="279" y="346"/>
                    </a:cxn>
                    <a:cxn ang="0">
                      <a:pos x="328" y="349"/>
                    </a:cxn>
                    <a:cxn ang="0">
                      <a:pos x="380" y="337"/>
                    </a:cxn>
                    <a:cxn ang="0">
                      <a:pos x="460" y="316"/>
                    </a:cxn>
                    <a:cxn ang="0">
                      <a:pos x="560" y="273"/>
                    </a:cxn>
                    <a:cxn ang="0">
                      <a:pos x="655" y="227"/>
                    </a:cxn>
                    <a:cxn ang="0">
                      <a:pos x="710" y="199"/>
                    </a:cxn>
                    <a:cxn ang="0">
                      <a:pos x="741" y="160"/>
                    </a:cxn>
                    <a:cxn ang="0">
                      <a:pos x="756" y="110"/>
                    </a:cxn>
                    <a:cxn ang="0">
                      <a:pos x="753" y="59"/>
                    </a:cxn>
                    <a:cxn ang="0">
                      <a:pos x="741" y="0"/>
                    </a:cxn>
                    <a:cxn ang="0">
                      <a:pos x="798" y="65"/>
                    </a:cxn>
                    <a:cxn ang="0">
                      <a:pos x="845" y="138"/>
                    </a:cxn>
                    <a:cxn ang="0">
                      <a:pos x="900" y="233"/>
                    </a:cxn>
                    <a:cxn ang="0">
                      <a:pos x="924" y="285"/>
                    </a:cxn>
                    <a:cxn ang="0">
                      <a:pos x="949" y="331"/>
                    </a:cxn>
                    <a:cxn ang="0">
                      <a:pos x="983" y="380"/>
                    </a:cxn>
                    <a:cxn ang="0">
                      <a:pos x="1001" y="462"/>
                    </a:cxn>
                  </a:cxnLst>
                  <a:rect l="0" t="0" r="r" b="b"/>
                  <a:pathLst>
                    <a:path w="1001" h="849">
                      <a:moveTo>
                        <a:pt x="1001" y="462"/>
                      </a:moveTo>
                      <a:lnTo>
                        <a:pt x="927" y="491"/>
                      </a:lnTo>
                      <a:lnTo>
                        <a:pt x="836" y="527"/>
                      </a:lnTo>
                      <a:lnTo>
                        <a:pt x="780" y="563"/>
                      </a:lnTo>
                      <a:lnTo>
                        <a:pt x="735" y="619"/>
                      </a:lnTo>
                      <a:lnTo>
                        <a:pt x="707" y="702"/>
                      </a:lnTo>
                      <a:lnTo>
                        <a:pt x="689" y="766"/>
                      </a:lnTo>
                      <a:lnTo>
                        <a:pt x="634" y="830"/>
                      </a:lnTo>
                      <a:lnTo>
                        <a:pt x="542" y="849"/>
                      </a:lnTo>
                      <a:lnTo>
                        <a:pt x="478" y="821"/>
                      </a:lnTo>
                      <a:lnTo>
                        <a:pt x="431" y="784"/>
                      </a:lnTo>
                      <a:lnTo>
                        <a:pt x="428" y="744"/>
                      </a:lnTo>
                      <a:lnTo>
                        <a:pt x="422" y="711"/>
                      </a:lnTo>
                      <a:lnTo>
                        <a:pt x="386" y="655"/>
                      </a:lnTo>
                      <a:lnTo>
                        <a:pt x="303" y="628"/>
                      </a:lnTo>
                      <a:lnTo>
                        <a:pt x="368" y="586"/>
                      </a:lnTo>
                      <a:lnTo>
                        <a:pt x="434" y="573"/>
                      </a:lnTo>
                      <a:lnTo>
                        <a:pt x="466" y="554"/>
                      </a:lnTo>
                      <a:lnTo>
                        <a:pt x="407" y="551"/>
                      </a:lnTo>
                      <a:lnTo>
                        <a:pt x="340" y="573"/>
                      </a:lnTo>
                      <a:lnTo>
                        <a:pt x="266" y="601"/>
                      </a:lnTo>
                      <a:lnTo>
                        <a:pt x="233" y="573"/>
                      </a:lnTo>
                      <a:lnTo>
                        <a:pt x="227" y="536"/>
                      </a:lnTo>
                      <a:lnTo>
                        <a:pt x="224" y="494"/>
                      </a:lnTo>
                      <a:lnTo>
                        <a:pt x="212" y="453"/>
                      </a:lnTo>
                      <a:lnTo>
                        <a:pt x="165" y="444"/>
                      </a:lnTo>
                      <a:lnTo>
                        <a:pt x="129" y="459"/>
                      </a:lnTo>
                      <a:lnTo>
                        <a:pt x="98" y="488"/>
                      </a:lnTo>
                      <a:lnTo>
                        <a:pt x="55" y="515"/>
                      </a:lnTo>
                      <a:lnTo>
                        <a:pt x="0" y="563"/>
                      </a:lnTo>
                      <a:lnTo>
                        <a:pt x="55" y="482"/>
                      </a:lnTo>
                      <a:lnTo>
                        <a:pt x="156" y="399"/>
                      </a:lnTo>
                      <a:lnTo>
                        <a:pt x="221" y="361"/>
                      </a:lnTo>
                      <a:lnTo>
                        <a:pt x="279" y="346"/>
                      </a:lnTo>
                      <a:lnTo>
                        <a:pt x="328" y="349"/>
                      </a:lnTo>
                      <a:lnTo>
                        <a:pt x="380" y="337"/>
                      </a:lnTo>
                      <a:lnTo>
                        <a:pt x="460" y="316"/>
                      </a:lnTo>
                      <a:lnTo>
                        <a:pt x="560" y="273"/>
                      </a:lnTo>
                      <a:lnTo>
                        <a:pt x="655" y="227"/>
                      </a:lnTo>
                      <a:lnTo>
                        <a:pt x="710" y="199"/>
                      </a:lnTo>
                      <a:lnTo>
                        <a:pt x="741" y="160"/>
                      </a:lnTo>
                      <a:lnTo>
                        <a:pt x="756" y="110"/>
                      </a:lnTo>
                      <a:lnTo>
                        <a:pt x="753" y="59"/>
                      </a:lnTo>
                      <a:lnTo>
                        <a:pt x="741" y="0"/>
                      </a:lnTo>
                      <a:lnTo>
                        <a:pt x="798" y="65"/>
                      </a:lnTo>
                      <a:lnTo>
                        <a:pt x="845" y="138"/>
                      </a:lnTo>
                      <a:lnTo>
                        <a:pt x="900" y="233"/>
                      </a:lnTo>
                      <a:lnTo>
                        <a:pt x="924" y="285"/>
                      </a:lnTo>
                      <a:lnTo>
                        <a:pt x="949" y="331"/>
                      </a:lnTo>
                      <a:lnTo>
                        <a:pt x="983" y="380"/>
                      </a:lnTo>
                      <a:lnTo>
                        <a:pt x="1001" y="462"/>
                      </a:lnTo>
                      <a:close/>
                    </a:path>
                  </a:pathLst>
                </a:custGeom>
                <a:solidFill>
                  <a:srgbClr val="DF9F9F"/>
                </a:solidFill>
                <a:ln w="9525">
                  <a:noFill/>
                  <a:round/>
                </a:ln>
              </p:spPr>
              <p:txBody>
                <a:bodyPr/>
                <a:lstStyle/>
                <a:p>
                  <a:endParaRPr lang="zh-CN" altLang="en-US"/>
                </a:p>
              </p:txBody>
            </p:sp>
            <p:sp>
              <p:nvSpPr>
                <p:cNvPr id="120087" name="Freeform 279"/>
                <p:cNvSpPr/>
                <p:nvPr/>
              </p:nvSpPr>
              <p:spPr bwMode="auto">
                <a:xfrm>
                  <a:off x="5385" y="950"/>
                  <a:ext cx="54" cy="35"/>
                </a:xfrm>
                <a:custGeom>
                  <a:avLst/>
                  <a:gdLst/>
                  <a:ahLst/>
                  <a:cxnLst>
                    <a:cxn ang="0">
                      <a:pos x="165" y="9"/>
                    </a:cxn>
                    <a:cxn ang="0">
                      <a:pos x="197" y="19"/>
                    </a:cxn>
                    <a:cxn ang="0">
                      <a:pos x="231" y="31"/>
                    </a:cxn>
                    <a:cxn ang="0">
                      <a:pos x="272" y="51"/>
                    </a:cxn>
                    <a:cxn ang="0">
                      <a:pos x="243" y="64"/>
                    </a:cxn>
                    <a:cxn ang="0">
                      <a:pos x="191" y="86"/>
                    </a:cxn>
                    <a:cxn ang="0">
                      <a:pos x="134" y="117"/>
                    </a:cxn>
                    <a:cxn ang="0">
                      <a:pos x="97" y="153"/>
                    </a:cxn>
                    <a:cxn ang="0">
                      <a:pos x="74" y="172"/>
                    </a:cxn>
                    <a:cxn ang="0">
                      <a:pos x="100" y="114"/>
                    </a:cxn>
                    <a:cxn ang="0">
                      <a:pos x="109" y="73"/>
                    </a:cxn>
                    <a:cxn ang="0">
                      <a:pos x="109" y="48"/>
                    </a:cxn>
                    <a:cxn ang="0">
                      <a:pos x="80" y="42"/>
                    </a:cxn>
                    <a:cxn ang="0">
                      <a:pos x="0" y="80"/>
                    </a:cxn>
                    <a:cxn ang="0">
                      <a:pos x="65" y="31"/>
                    </a:cxn>
                    <a:cxn ang="0">
                      <a:pos x="106" y="0"/>
                    </a:cxn>
                    <a:cxn ang="0">
                      <a:pos x="134" y="3"/>
                    </a:cxn>
                    <a:cxn ang="0">
                      <a:pos x="165" y="9"/>
                    </a:cxn>
                  </a:cxnLst>
                  <a:rect l="0" t="0" r="r" b="b"/>
                  <a:pathLst>
                    <a:path w="272" h="172">
                      <a:moveTo>
                        <a:pt x="165" y="9"/>
                      </a:moveTo>
                      <a:lnTo>
                        <a:pt x="197" y="19"/>
                      </a:lnTo>
                      <a:lnTo>
                        <a:pt x="231" y="31"/>
                      </a:lnTo>
                      <a:lnTo>
                        <a:pt x="272" y="51"/>
                      </a:lnTo>
                      <a:lnTo>
                        <a:pt x="243" y="64"/>
                      </a:lnTo>
                      <a:lnTo>
                        <a:pt x="191" y="86"/>
                      </a:lnTo>
                      <a:lnTo>
                        <a:pt x="134" y="117"/>
                      </a:lnTo>
                      <a:lnTo>
                        <a:pt x="97" y="153"/>
                      </a:lnTo>
                      <a:lnTo>
                        <a:pt x="74" y="172"/>
                      </a:lnTo>
                      <a:lnTo>
                        <a:pt x="100" y="114"/>
                      </a:lnTo>
                      <a:lnTo>
                        <a:pt x="109" y="73"/>
                      </a:lnTo>
                      <a:lnTo>
                        <a:pt x="109" y="48"/>
                      </a:lnTo>
                      <a:lnTo>
                        <a:pt x="80" y="42"/>
                      </a:lnTo>
                      <a:lnTo>
                        <a:pt x="0" y="80"/>
                      </a:lnTo>
                      <a:lnTo>
                        <a:pt x="65" y="31"/>
                      </a:lnTo>
                      <a:lnTo>
                        <a:pt x="106" y="0"/>
                      </a:lnTo>
                      <a:lnTo>
                        <a:pt x="134" y="3"/>
                      </a:lnTo>
                      <a:lnTo>
                        <a:pt x="165" y="9"/>
                      </a:lnTo>
                      <a:close/>
                    </a:path>
                  </a:pathLst>
                </a:custGeom>
                <a:solidFill>
                  <a:srgbClr val="DF9F9F"/>
                </a:solidFill>
                <a:ln w="9525">
                  <a:noFill/>
                  <a:round/>
                </a:ln>
              </p:spPr>
              <p:txBody>
                <a:bodyPr/>
                <a:lstStyle/>
                <a:p>
                  <a:endParaRPr lang="zh-CN" altLang="en-US"/>
                </a:p>
              </p:txBody>
            </p:sp>
            <p:sp>
              <p:nvSpPr>
                <p:cNvPr id="120088" name="Freeform 280"/>
                <p:cNvSpPr/>
                <p:nvPr/>
              </p:nvSpPr>
              <p:spPr bwMode="auto">
                <a:xfrm>
                  <a:off x="5434" y="860"/>
                  <a:ext cx="101" cy="82"/>
                </a:xfrm>
                <a:custGeom>
                  <a:avLst/>
                  <a:gdLst/>
                  <a:ahLst/>
                  <a:cxnLst>
                    <a:cxn ang="0">
                      <a:pos x="506" y="131"/>
                    </a:cxn>
                    <a:cxn ang="0">
                      <a:pos x="447" y="140"/>
                    </a:cxn>
                    <a:cxn ang="0">
                      <a:pos x="401" y="158"/>
                    </a:cxn>
                    <a:cxn ang="0">
                      <a:pos x="345" y="195"/>
                    </a:cxn>
                    <a:cxn ang="0">
                      <a:pos x="297" y="242"/>
                    </a:cxn>
                    <a:cxn ang="0">
                      <a:pos x="250" y="316"/>
                    </a:cxn>
                    <a:cxn ang="0">
                      <a:pos x="229" y="365"/>
                    </a:cxn>
                    <a:cxn ang="0">
                      <a:pos x="244" y="412"/>
                    </a:cxn>
                    <a:cxn ang="0">
                      <a:pos x="182" y="368"/>
                    </a:cxn>
                    <a:cxn ang="0">
                      <a:pos x="124" y="347"/>
                    </a:cxn>
                    <a:cxn ang="0">
                      <a:pos x="77" y="328"/>
                    </a:cxn>
                    <a:cxn ang="0">
                      <a:pos x="31" y="313"/>
                    </a:cxn>
                    <a:cxn ang="0">
                      <a:pos x="0" y="297"/>
                    </a:cxn>
                    <a:cxn ang="0">
                      <a:pos x="41" y="242"/>
                    </a:cxn>
                    <a:cxn ang="0">
                      <a:pos x="77" y="269"/>
                    </a:cxn>
                    <a:cxn ang="0">
                      <a:pos x="136" y="297"/>
                    </a:cxn>
                    <a:cxn ang="0">
                      <a:pos x="185" y="297"/>
                    </a:cxn>
                    <a:cxn ang="0">
                      <a:pos x="232" y="288"/>
                    </a:cxn>
                    <a:cxn ang="0">
                      <a:pos x="259" y="278"/>
                    </a:cxn>
                    <a:cxn ang="0">
                      <a:pos x="288" y="260"/>
                    </a:cxn>
                    <a:cxn ang="0">
                      <a:pos x="297" y="201"/>
                    </a:cxn>
                    <a:cxn ang="0">
                      <a:pos x="288" y="158"/>
                    </a:cxn>
                    <a:cxn ang="0">
                      <a:pos x="259" y="102"/>
                    </a:cxn>
                    <a:cxn ang="0">
                      <a:pos x="250" y="74"/>
                    </a:cxn>
                    <a:cxn ang="0">
                      <a:pos x="291" y="65"/>
                    </a:cxn>
                    <a:cxn ang="0">
                      <a:pos x="342" y="50"/>
                    </a:cxn>
                    <a:cxn ang="0">
                      <a:pos x="377" y="9"/>
                    </a:cxn>
                    <a:cxn ang="0">
                      <a:pos x="407" y="0"/>
                    </a:cxn>
                    <a:cxn ang="0">
                      <a:pos x="441" y="53"/>
                    </a:cxn>
                    <a:cxn ang="0">
                      <a:pos x="472" y="96"/>
                    </a:cxn>
                    <a:cxn ang="0">
                      <a:pos x="506" y="131"/>
                    </a:cxn>
                  </a:cxnLst>
                  <a:rect l="0" t="0" r="r" b="b"/>
                  <a:pathLst>
                    <a:path w="506" h="412">
                      <a:moveTo>
                        <a:pt x="506" y="131"/>
                      </a:moveTo>
                      <a:lnTo>
                        <a:pt x="447" y="140"/>
                      </a:lnTo>
                      <a:lnTo>
                        <a:pt x="401" y="158"/>
                      </a:lnTo>
                      <a:lnTo>
                        <a:pt x="345" y="195"/>
                      </a:lnTo>
                      <a:lnTo>
                        <a:pt x="297" y="242"/>
                      </a:lnTo>
                      <a:lnTo>
                        <a:pt x="250" y="316"/>
                      </a:lnTo>
                      <a:lnTo>
                        <a:pt x="229" y="365"/>
                      </a:lnTo>
                      <a:lnTo>
                        <a:pt x="244" y="412"/>
                      </a:lnTo>
                      <a:lnTo>
                        <a:pt x="182" y="368"/>
                      </a:lnTo>
                      <a:lnTo>
                        <a:pt x="124" y="347"/>
                      </a:lnTo>
                      <a:lnTo>
                        <a:pt x="77" y="328"/>
                      </a:lnTo>
                      <a:lnTo>
                        <a:pt x="31" y="313"/>
                      </a:lnTo>
                      <a:lnTo>
                        <a:pt x="0" y="297"/>
                      </a:lnTo>
                      <a:lnTo>
                        <a:pt x="41" y="242"/>
                      </a:lnTo>
                      <a:lnTo>
                        <a:pt x="77" y="269"/>
                      </a:lnTo>
                      <a:lnTo>
                        <a:pt x="136" y="297"/>
                      </a:lnTo>
                      <a:lnTo>
                        <a:pt x="185" y="297"/>
                      </a:lnTo>
                      <a:lnTo>
                        <a:pt x="232" y="288"/>
                      </a:lnTo>
                      <a:lnTo>
                        <a:pt x="259" y="278"/>
                      </a:lnTo>
                      <a:lnTo>
                        <a:pt x="288" y="260"/>
                      </a:lnTo>
                      <a:lnTo>
                        <a:pt x="297" y="201"/>
                      </a:lnTo>
                      <a:lnTo>
                        <a:pt x="288" y="158"/>
                      </a:lnTo>
                      <a:lnTo>
                        <a:pt x="259" y="102"/>
                      </a:lnTo>
                      <a:lnTo>
                        <a:pt x="250" y="74"/>
                      </a:lnTo>
                      <a:lnTo>
                        <a:pt x="291" y="65"/>
                      </a:lnTo>
                      <a:lnTo>
                        <a:pt x="342" y="50"/>
                      </a:lnTo>
                      <a:lnTo>
                        <a:pt x="377" y="9"/>
                      </a:lnTo>
                      <a:lnTo>
                        <a:pt x="407" y="0"/>
                      </a:lnTo>
                      <a:lnTo>
                        <a:pt x="441" y="53"/>
                      </a:lnTo>
                      <a:lnTo>
                        <a:pt x="472" y="96"/>
                      </a:lnTo>
                      <a:lnTo>
                        <a:pt x="506" y="131"/>
                      </a:lnTo>
                      <a:close/>
                    </a:path>
                  </a:pathLst>
                </a:custGeom>
                <a:solidFill>
                  <a:srgbClr val="DF9F9F"/>
                </a:solidFill>
                <a:ln w="9525">
                  <a:noFill/>
                  <a:round/>
                </a:ln>
              </p:spPr>
              <p:txBody>
                <a:bodyPr/>
                <a:lstStyle/>
                <a:p>
                  <a:endParaRPr lang="zh-CN" altLang="en-US"/>
                </a:p>
              </p:txBody>
            </p:sp>
          </p:grpSp>
        </p:grpSp>
        <p:grpSp>
          <p:nvGrpSpPr>
            <p:cNvPr id="6" name="Group 281"/>
            <p:cNvGrpSpPr/>
            <p:nvPr/>
          </p:nvGrpSpPr>
          <p:grpSpPr bwMode="auto">
            <a:xfrm>
              <a:off x="5439" y="626"/>
              <a:ext cx="317" cy="626"/>
              <a:chOff x="5439" y="626"/>
              <a:chExt cx="317" cy="626"/>
            </a:xfrm>
          </p:grpSpPr>
          <p:sp>
            <p:nvSpPr>
              <p:cNvPr id="120090" name="Freeform 282"/>
              <p:cNvSpPr/>
              <p:nvPr/>
            </p:nvSpPr>
            <p:spPr bwMode="auto">
              <a:xfrm>
                <a:off x="5460" y="1073"/>
                <a:ext cx="290" cy="144"/>
              </a:xfrm>
              <a:custGeom>
                <a:avLst/>
                <a:gdLst/>
                <a:ahLst/>
                <a:cxnLst>
                  <a:cxn ang="0">
                    <a:pos x="1452" y="719"/>
                  </a:cxn>
                  <a:cxn ang="0">
                    <a:pos x="712" y="262"/>
                  </a:cxn>
                  <a:cxn ang="0">
                    <a:pos x="0" y="0"/>
                  </a:cxn>
                  <a:cxn ang="0">
                    <a:pos x="73" y="208"/>
                  </a:cxn>
                  <a:cxn ang="0">
                    <a:pos x="696" y="541"/>
                  </a:cxn>
                  <a:cxn ang="0">
                    <a:pos x="1452" y="719"/>
                  </a:cxn>
                </a:cxnLst>
                <a:rect l="0" t="0" r="r" b="b"/>
                <a:pathLst>
                  <a:path w="1452" h="719">
                    <a:moveTo>
                      <a:pt x="1452" y="719"/>
                    </a:moveTo>
                    <a:lnTo>
                      <a:pt x="712" y="262"/>
                    </a:lnTo>
                    <a:lnTo>
                      <a:pt x="0" y="0"/>
                    </a:lnTo>
                    <a:lnTo>
                      <a:pt x="73" y="208"/>
                    </a:lnTo>
                    <a:lnTo>
                      <a:pt x="696" y="541"/>
                    </a:lnTo>
                    <a:lnTo>
                      <a:pt x="1452" y="719"/>
                    </a:lnTo>
                    <a:close/>
                  </a:path>
                </a:pathLst>
              </a:custGeom>
              <a:solidFill>
                <a:srgbClr val="808080"/>
              </a:solidFill>
              <a:ln w="3175">
                <a:solidFill>
                  <a:srgbClr val="000000"/>
                </a:solidFill>
                <a:prstDash val="solid"/>
                <a:round/>
              </a:ln>
            </p:spPr>
            <p:txBody>
              <a:bodyPr/>
              <a:lstStyle/>
              <a:p>
                <a:endParaRPr lang="zh-CN" altLang="en-US"/>
              </a:p>
            </p:txBody>
          </p:sp>
          <p:sp>
            <p:nvSpPr>
              <p:cNvPr id="120091" name="Freeform 283"/>
              <p:cNvSpPr/>
              <p:nvPr/>
            </p:nvSpPr>
            <p:spPr bwMode="auto">
              <a:xfrm>
                <a:off x="5562" y="1151"/>
                <a:ext cx="194" cy="101"/>
              </a:xfrm>
              <a:custGeom>
                <a:avLst/>
                <a:gdLst/>
                <a:ahLst/>
                <a:cxnLst>
                  <a:cxn ang="0">
                    <a:pos x="113" y="0"/>
                  </a:cxn>
                  <a:cxn ang="0">
                    <a:pos x="0" y="10"/>
                  </a:cxn>
                  <a:cxn ang="0">
                    <a:pos x="0" y="79"/>
                  </a:cxn>
                  <a:cxn ang="0">
                    <a:pos x="61" y="170"/>
                  </a:cxn>
                  <a:cxn ang="0">
                    <a:pos x="890" y="497"/>
                  </a:cxn>
                  <a:cxn ang="0">
                    <a:pos x="908" y="501"/>
                  </a:cxn>
                  <a:cxn ang="0">
                    <a:pos x="924" y="497"/>
                  </a:cxn>
                  <a:cxn ang="0">
                    <a:pos x="938" y="480"/>
                  </a:cxn>
                  <a:cxn ang="0">
                    <a:pos x="956" y="438"/>
                  </a:cxn>
                  <a:cxn ang="0">
                    <a:pos x="965" y="407"/>
                  </a:cxn>
                  <a:cxn ang="0">
                    <a:pos x="969" y="377"/>
                  </a:cxn>
                  <a:cxn ang="0">
                    <a:pos x="961" y="347"/>
                  </a:cxn>
                  <a:cxn ang="0">
                    <a:pos x="941" y="328"/>
                  </a:cxn>
                  <a:cxn ang="0">
                    <a:pos x="113" y="0"/>
                  </a:cxn>
                </a:cxnLst>
                <a:rect l="0" t="0" r="r" b="b"/>
                <a:pathLst>
                  <a:path w="969" h="501">
                    <a:moveTo>
                      <a:pt x="113" y="0"/>
                    </a:moveTo>
                    <a:lnTo>
                      <a:pt x="0" y="10"/>
                    </a:lnTo>
                    <a:lnTo>
                      <a:pt x="0" y="79"/>
                    </a:lnTo>
                    <a:lnTo>
                      <a:pt x="61" y="170"/>
                    </a:lnTo>
                    <a:lnTo>
                      <a:pt x="890" y="497"/>
                    </a:lnTo>
                    <a:lnTo>
                      <a:pt x="908" y="501"/>
                    </a:lnTo>
                    <a:lnTo>
                      <a:pt x="924" y="497"/>
                    </a:lnTo>
                    <a:lnTo>
                      <a:pt x="938" y="480"/>
                    </a:lnTo>
                    <a:lnTo>
                      <a:pt x="956" y="438"/>
                    </a:lnTo>
                    <a:lnTo>
                      <a:pt x="965" y="407"/>
                    </a:lnTo>
                    <a:lnTo>
                      <a:pt x="969" y="377"/>
                    </a:lnTo>
                    <a:lnTo>
                      <a:pt x="961" y="347"/>
                    </a:lnTo>
                    <a:lnTo>
                      <a:pt x="941" y="328"/>
                    </a:lnTo>
                    <a:lnTo>
                      <a:pt x="113" y="0"/>
                    </a:lnTo>
                    <a:close/>
                  </a:path>
                </a:pathLst>
              </a:custGeom>
              <a:solidFill>
                <a:srgbClr val="606060"/>
              </a:solidFill>
              <a:ln w="3175">
                <a:solidFill>
                  <a:srgbClr val="000000"/>
                </a:solidFill>
                <a:prstDash val="solid"/>
                <a:round/>
              </a:ln>
            </p:spPr>
            <p:txBody>
              <a:bodyPr/>
              <a:lstStyle/>
              <a:p>
                <a:endParaRPr lang="zh-CN" altLang="en-US"/>
              </a:p>
            </p:txBody>
          </p:sp>
          <p:sp>
            <p:nvSpPr>
              <p:cNvPr id="120092" name="Freeform 284"/>
              <p:cNvSpPr/>
              <p:nvPr/>
            </p:nvSpPr>
            <p:spPr bwMode="auto">
              <a:xfrm>
                <a:off x="5439" y="626"/>
                <a:ext cx="279" cy="559"/>
              </a:xfrm>
              <a:custGeom>
                <a:avLst/>
                <a:gdLst/>
                <a:ahLst/>
                <a:cxnLst>
                  <a:cxn ang="0">
                    <a:pos x="1395" y="364"/>
                  </a:cxn>
                  <a:cxn ang="0">
                    <a:pos x="1392" y="335"/>
                  </a:cxn>
                  <a:cxn ang="0">
                    <a:pos x="1377" y="315"/>
                  </a:cxn>
                  <a:cxn ang="0">
                    <a:pos x="1356" y="290"/>
                  </a:cxn>
                  <a:cxn ang="0">
                    <a:pos x="1282" y="242"/>
                  </a:cxn>
                  <a:cxn ang="0">
                    <a:pos x="951" y="58"/>
                  </a:cxn>
                  <a:cxn ang="0">
                    <a:pos x="903" y="35"/>
                  </a:cxn>
                  <a:cxn ang="0">
                    <a:pos x="873" y="21"/>
                  </a:cxn>
                  <a:cxn ang="0">
                    <a:pos x="835" y="9"/>
                  </a:cxn>
                  <a:cxn ang="0">
                    <a:pos x="812" y="3"/>
                  </a:cxn>
                  <a:cxn ang="0">
                    <a:pos x="778" y="0"/>
                  </a:cxn>
                  <a:cxn ang="0">
                    <a:pos x="746" y="3"/>
                  </a:cxn>
                  <a:cxn ang="0">
                    <a:pos x="723" y="5"/>
                  </a:cxn>
                  <a:cxn ang="0">
                    <a:pos x="689" y="15"/>
                  </a:cxn>
                  <a:cxn ang="0">
                    <a:pos x="655" y="30"/>
                  </a:cxn>
                  <a:cxn ang="0">
                    <a:pos x="625" y="51"/>
                  </a:cxn>
                  <a:cxn ang="0">
                    <a:pos x="593" y="70"/>
                  </a:cxn>
                  <a:cxn ang="0">
                    <a:pos x="563" y="90"/>
                  </a:cxn>
                  <a:cxn ang="0">
                    <a:pos x="530" y="114"/>
                  </a:cxn>
                  <a:cxn ang="0">
                    <a:pos x="497" y="146"/>
                  </a:cxn>
                  <a:cxn ang="0">
                    <a:pos x="479" y="166"/>
                  </a:cxn>
                  <a:cxn ang="0">
                    <a:pos x="464" y="190"/>
                  </a:cxn>
                  <a:cxn ang="0">
                    <a:pos x="453" y="226"/>
                  </a:cxn>
                  <a:cxn ang="0">
                    <a:pos x="9" y="2189"/>
                  </a:cxn>
                  <a:cxn ang="0">
                    <a:pos x="0" y="2230"/>
                  </a:cxn>
                  <a:cxn ang="0">
                    <a:pos x="0" y="2249"/>
                  </a:cxn>
                  <a:cxn ang="0">
                    <a:pos x="0" y="2274"/>
                  </a:cxn>
                  <a:cxn ang="0">
                    <a:pos x="1" y="2299"/>
                  </a:cxn>
                  <a:cxn ang="0">
                    <a:pos x="10" y="2340"/>
                  </a:cxn>
                  <a:cxn ang="0">
                    <a:pos x="17" y="2358"/>
                  </a:cxn>
                  <a:cxn ang="0">
                    <a:pos x="35" y="2390"/>
                  </a:cxn>
                  <a:cxn ang="0">
                    <a:pos x="47" y="2411"/>
                  </a:cxn>
                  <a:cxn ang="0">
                    <a:pos x="73" y="2440"/>
                  </a:cxn>
                  <a:cxn ang="0">
                    <a:pos x="104" y="2465"/>
                  </a:cxn>
                  <a:cxn ang="0">
                    <a:pos x="145" y="2494"/>
                  </a:cxn>
                  <a:cxn ang="0">
                    <a:pos x="179" y="2515"/>
                  </a:cxn>
                  <a:cxn ang="0">
                    <a:pos x="675" y="2798"/>
                  </a:cxn>
                  <a:cxn ang="0">
                    <a:pos x="667" y="2768"/>
                  </a:cxn>
                  <a:cxn ang="0">
                    <a:pos x="666" y="2738"/>
                  </a:cxn>
                  <a:cxn ang="0">
                    <a:pos x="671" y="2715"/>
                  </a:cxn>
                  <a:cxn ang="0">
                    <a:pos x="679" y="2689"/>
                  </a:cxn>
                  <a:cxn ang="0">
                    <a:pos x="693" y="2663"/>
                  </a:cxn>
                  <a:cxn ang="0">
                    <a:pos x="710" y="2641"/>
                  </a:cxn>
                  <a:cxn ang="0">
                    <a:pos x="733" y="2628"/>
                  </a:cxn>
                  <a:cxn ang="0">
                    <a:pos x="183" y="2309"/>
                  </a:cxn>
                  <a:cxn ang="0">
                    <a:pos x="165" y="2294"/>
                  </a:cxn>
                  <a:cxn ang="0">
                    <a:pos x="157" y="2284"/>
                  </a:cxn>
                  <a:cxn ang="0">
                    <a:pos x="152" y="2269"/>
                  </a:cxn>
                  <a:cxn ang="0">
                    <a:pos x="147" y="2239"/>
                  </a:cxn>
                  <a:cxn ang="0">
                    <a:pos x="147" y="2220"/>
                  </a:cxn>
                  <a:cxn ang="0">
                    <a:pos x="418" y="1054"/>
                  </a:cxn>
                  <a:cxn ang="0">
                    <a:pos x="446" y="1001"/>
                  </a:cxn>
                  <a:cxn ang="0">
                    <a:pos x="472" y="972"/>
                  </a:cxn>
                  <a:cxn ang="0">
                    <a:pos x="516" y="926"/>
                  </a:cxn>
                  <a:cxn ang="0">
                    <a:pos x="549" y="893"/>
                  </a:cxn>
                  <a:cxn ang="0">
                    <a:pos x="1395" y="364"/>
                  </a:cxn>
                </a:cxnLst>
                <a:rect l="0" t="0" r="r" b="b"/>
                <a:pathLst>
                  <a:path w="1395" h="2798">
                    <a:moveTo>
                      <a:pt x="1395" y="364"/>
                    </a:moveTo>
                    <a:lnTo>
                      <a:pt x="1392" y="335"/>
                    </a:lnTo>
                    <a:lnTo>
                      <a:pt x="1377" y="315"/>
                    </a:lnTo>
                    <a:lnTo>
                      <a:pt x="1356" y="290"/>
                    </a:lnTo>
                    <a:lnTo>
                      <a:pt x="1282" y="242"/>
                    </a:lnTo>
                    <a:lnTo>
                      <a:pt x="951" y="58"/>
                    </a:lnTo>
                    <a:lnTo>
                      <a:pt x="903" y="35"/>
                    </a:lnTo>
                    <a:lnTo>
                      <a:pt x="873" y="21"/>
                    </a:lnTo>
                    <a:lnTo>
                      <a:pt x="835" y="9"/>
                    </a:lnTo>
                    <a:lnTo>
                      <a:pt x="812" y="3"/>
                    </a:lnTo>
                    <a:lnTo>
                      <a:pt x="778" y="0"/>
                    </a:lnTo>
                    <a:lnTo>
                      <a:pt x="746" y="3"/>
                    </a:lnTo>
                    <a:lnTo>
                      <a:pt x="723" y="5"/>
                    </a:lnTo>
                    <a:lnTo>
                      <a:pt x="689" y="15"/>
                    </a:lnTo>
                    <a:lnTo>
                      <a:pt x="655" y="30"/>
                    </a:lnTo>
                    <a:lnTo>
                      <a:pt x="625" y="51"/>
                    </a:lnTo>
                    <a:lnTo>
                      <a:pt x="593" y="70"/>
                    </a:lnTo>
                    <a:lnTo>
                      <a:pt x="563" y="90"/>
                    </a:lnTo>
                    <a:lnTo>
                      <a:pt x="530" y="114"/>
                    </a:lnTo>
                    <a:lnTo>
                      <a:pt x="497" y="146"/>
                    </a:lnTo>
                    <a:lnTo>
                      <a:pt x="479" y="166"/>
                    </a:lnTo>
                    <a:lnTo>
                      <a:pt x="464" y="190"/>
                    </a:lnTo>
                    <a:lnTo>
                      <a:pt x="453" y="226"/>
                    </a:lnTo>
                    <a:lnTo>
                      <a:pt x="9" y="2189"/>
                    </a:lnTo>
                    <a:lnTo>
                      <a:pt x="0" y="2230"/>
                    </a:lnTo>
                    <a:lnTo>
                      <a:pt x="0" y="2249"/>
                    </a:lnTo>
                    <a:lnTo>
                      <a:pt x="0" y="2274"/>
                    </a:lnTo>
                    <a:lnTo>
                      <a:pt x="1" y="2299"/>
                    </a:lnTo>
                    <a:lnTo>
                      <a:pt x="10" y="2340"/>
                    </a:lnTo>
                    <a:lnTo>
                      <a:pt x="17" y="2358"/>
                    </a:lnTo>
                    <a:lnTo>
                      <a:pt x="35" y="2390"/>
                    </a:lnTo>
                    <a:lnTo>
                      <a:pt x="47" y="2411"/>
                    </a:lnTo>
                    <a:lnTo>
                      <a:pt x="73" y="2440"/>
                    </a:lnTo>
                    <a:lnTo>
                      <a:pt x="104" y="2465"/>
                    </a:lnTo>
                    <a:lnTo>
                      <a:pt x="145" y="2494"/>
                    </a:lnTo>
                    <a:lnTo>
                      <a:pt x="179" y="2515"/>
                    </a:lnTo>
                    <a:lnTo>
                      <a:pt x="675" y="2798"/>
                    </a:lnTo>
                    <a:lnTo>
                      <a:pt x="667" y="2768"/>
                    </a:lnTo>
                    <a:lnTo>
                      <a:pt x="666" y="2738"/>
                    </a:lnTo>
                    <a:lnTo>
                      <a:pt x="671" y="2715"/>
                    </a:lnTo>
                    <a:lnTo>
                      <a:pt x="679" y="2689"/>
                    </a:lnTo>
                    <a:lnTo>
                      <a:pt x="693" y="2663"/>
                    </a:lnTo>
                    <a:lnTo>
                      <a:pt x="710" y="2641"/>
                    </a:lnTo>
                    <a:lnTo>
                      <a:pt x="733" y="2628"/>
                    </a:lnTo>
                    <a:lnTo>
                      <a:pt x="183" y="2309"/>
                    </a:lnTo>
                    <a:lnTo>
                      <a:pt x="165" y="2294"/>
                    </a:lnTo>
                    <a:lnTo>
                      <a:pt x="157" y="2284"/>
                    </a:lnTo>
                    <a:lnTo>
                      <a:pt x="152" y="2269"/>
                    </a:lnTo>
                    <a:lnTo>
                      <a:pt x="147" y="2239"/>
                    </a:lnTo>
                    <a:lnTo>
                      <a:pt x="147" y="2220"/>
                    </a:lnTo>
                    <a:lnTo>
                      <a:pt x="418" y="1054"/>
                    </a:lnTo>
                    <a:lnTo>
                      <a:pt x="446" y="1001"/>
                    </a:lnTo>
                    <a:lnTo>
                      <a:pt x="472" y="972"/>
                    </a:lnTo>
                    <a:lnTo>
                      <a:pt x="516" y="926"/>
                    </a:lnTo>
                    <a:lnTo>
                      <a:pt x="549" y="893"/>
                    </a:lnTo>
                    <a:lnTo>
                      <a:pt x="1395" y="364"/>
                    </a:lnTo>
                    <a:close/>
                  </a:path>
                </a:pathLst>
              </a:custGeom>
              <a:solidFill>
                <a:srgbClr val="808080"/>
              </a:solidFill>
              <a:ln w="3175">
                <a:solidFill>
                  <a:srgbClr val="000000"/>
                </a:solidFill>
                <a:prstDash val="solid"/>
                <a:round/>
              </a:ln>
            </p:spPr>
            <p:txBody>
              <a:bodyPr/>
              <a:lstStyle/>
              <a:p>
                <a:endParaRPr lang="zh-CN" altLang="en-US"/>
              </a:p>
            </p:txBody>
          </p:sp>
          <p:sp>
            <p:nvSpPr>
              <p:cNvPr id="120093" name="Freeform 285"/>
              <p:cNvSpPr/>
              <p:nvPr/>
            </p:nvSpPr>
            <p:spPr bwMode="auto">
              <a:xfrm>
                <a:off x="5550" y="636"/>
                <a:ext cx="175" cy="248"/>
              </a:xfrm>
              <a:custGeom>
                <a:avLst/>
                <a:gdLst/>
                <a:ahLst/>
                <a:cxnLst>
                  <a:cxn ang="0">
                    <a:pos x="847" y="333"/>
                  </a:cxn>
                  <a:cxn ang="0">
                    <a:pos x="818" y="299"/>
                  </a:cxn>
                  <a:cxn ang="0">
                    <a:pos x="775" y="264"/>
                  </a:cxn>
                  <a:cxn ang="0">
                    <a:pos x="712" y="229"/>
                  </a:cxn>
                  <a:cxn ang="0">
                    <a:pos x="552" y="140"/>
                  </a:cxn>
                  <a:cxn ang="0">
                    <a:pos x="377" y="50"/>
                  </a:cxn>
                  <a:cxn ang="0">
                    <a:pos x="316" y="20"/>
                  </a:cxn>
                  <a:cxn ang="0">
                    <a:pos x="273" y="6"/>
                  </a:cxn>
                  <a:cxn ang="0">
                    <a:pos x="241" y="0"/>
                  </a:cxn>
                  <a:cxn ang="0">
                    <a:pos x="215" y="0"/>
                  </a:cxn>
                  <a:cxn ang="0">
                    <a:pos x="193" y="5"/>
                  </a:cxn>
                  <a:cxn ang="0">
                    <a:pos x="172" y="20"/>
                  </a:cxn>
                  <a:cxn ang="0">
                    <a:pos x="155" y="39"/>
                  </a:cxn>
                  <a:cxn ang="0">
                    <a:pos x="140" y="72"/>
                  </a:cxn>
                  <a:cxn ang="0">
                    <a:pos x="0" y="790"/>
                  </a:cxn>
                  <a:cxn ang="0">
                    <a:pos x="0" y="821"/>
                  </a:cxn>
                  <a:cxn ang="0">
                    <a:pos x="0" y="860"/>
                  </a:cxn>
                  <a:cxn ang="0">
                    <a:pos x="6" y="889"/>
                  </a:cxn>
                  <a:cxn ang="0">
                    <a:pos x="15" y="909"/>
                  </a:cxn>
                  <a:cxn ang="0">
                    <a:pos x="27" y="928"/>
                  </a:cxn>
                  <a:cxn ang="0">
                    <a:pos x="54" y="953"/>
                  </a:cxn>
                  <a:cxn ang="0">
                    <a:pos x="80" y="970"/>
                  </a:cxn>
                  <a:cxn ang="0">
                    <a:pos x="111" y="988"/>
                  </a:cxn>
                  <a:cxn ang="0">
                    <a:pos x="526" y="1203"/>
                  </a:cxn>
                  <a:cxn ang="0">
                    <a:pos x="565" y="1219"/>
                  </a:cxn>
                  <a:cxn ang="0">
                    <a:pos x="600" y="1229"/>
                  </a:cxn>
                  <a:cxn ang="0">
                    <a:pos x="639" y="1237"/>
                  </a:cxn>
                  <a:cxn ang="0">
                    <a:pos x="666" y="1237"/>
                  </a:cxn>
                  <a:cxn ang="0">
                    <a:pos x="692" y="1229"/>
                  </a:cxn>
                  <a:cxn ang="0">
                    <a:pos x="712" y="1204"/>
                  </a:cxn>
                  <a:cxn ang="0">
                    <a:pos x="723" y="1160"/>
                  </a:cxn>
                  <a:cxn ang="0">
                    <a:pos x="739" y="1103"/>
                  </a:cxn>
                  <a:cxn ang="0">
                    <a:pos x="811" y="790"/>
                  </a:cxn>
                  <a:cxn ang="0">
                    <a:pos x="864" y="481"/>
                  </a:cxn>
                  <a:cxn ang="0">
                    <a:pos x="875" y="409"/>
                  </a:cxn>
                  <a:cxn ang="0">
                    <a:pos x="873" y="383"/>
                  </a:cxn>
                  <a:cxn ang="0">
                    <a:pos x="865" y="360"/>
                  </a:cxn>
                  <a:cxn ang="0">
                    <a:pos x="847" y="333"/>
                  </a:cxn>
                </a:cxnLst>
                <a:rect l="0" t="0" r="r" b="b"/>
                <a:pathLst>
                  <a:path w="875" h="1237">
                    <a:moveTo>
                      <a:pt x="847" y="333"/>
                    </a:moveTo>
                    <a:lnTo>
                      <a:pt x="818" y="299"/>
                    </a:lnTo>
                    <a:lnTo>
                      <a:pt x="775" y="264"/>
                    </a:lnTo>
                    <a:lnTo>
                      <a:pt x="712" y="229"/>
                    </a:lnTo>
                    <a:lnTo>
                      <a:pt x="552" y="140"/>
                    </a:lnTo>
                    <a:lnTo>
                      <a:pt x="377" y="50"/>
                    </a:lnTo>
                    <a:lnTo>
                      <a:pt x="316" y="20"/>
                    </a:lnTo>
                    <a:lnTo>
                      <a:pt x="273" y="6"/>
                    </a:lnTo>
                    <a:lnTo>
                      <a:pt x="241" y="0"/>
                    </a:lnTo>
                    <a:lnTo>
                      <a:pt x="215" y="0"/>
                    </a:lnTo>
                    <a:lnTo>
                      <a:pt x="193" y="5"/>
                    </a:lnTo>
                    <a:lnTo>
                      <a:pt x="172" y="20"/>
                    </a:lnTo>
                    <a:lnTo>
                      <a:pt x="155" y="39"/>
                    </a:lnTo>
                    <a:lnTo>
                      <a:pt x="140" y="72"/>
                    </a:lnTo>
                    <a:lnTo>
                      <a:pt x="0" y="790"/>
                    </a:lnTo>
                    <a:lnTo>
                      <a:pt x="0" y="821"/>
                    </a:lnTo>
                    <a:lnTo>
                      <a:pt x="0" y="860"/>
                    </a:lnTo>
                    <a:lnTo>
                      <a:pt x="6" y="889"/>
                    </a:lnTo>
                    <a:lnTo>
                      <a:pt x="15" y="909"/>
                    </a:lnTo>
                    <a:lnTo>
                      <a:pt x="27" y="928"/>
                    </a:lnTo>
                    <a:lnTo>
                      <a:pt x="54" y="953"/>
                    </a:lnTo>
                    <a:lnTo>
                      <a:pt x="80" y="970"/>
                    </a:lnTo>
                    <a:lnTo>
                      <a:pt x="111" y="988"/>
                    </a:lnTo>
                    <a:lnTo>
                      <a:pt x="526" y="1203"/>
                    </a:lnTo>
                    <a:lnTo>
                      <a:pt x="565" y="1219"/>
                    </a:lnTo>
                    <a:lnTo>
                      <a:pt x="600" y="1229"/>
                    </a:lnTo>
                    <a:lnTo>
                      <a:pt x="639" y="1237"/>
                    </a:lnTo>
                    <a:lnTo>
                      <a:pt x="666" y="1237"/>
                    </a:lnTo>
                    <a:lnTo>
                      <a:pt x="692" y="1229"/>
                    </a:lnTo>
                    <a:lnTo>
                      <a:pt x="712" y="1204"/>
                    </a:lnTo>
                    <a:lnTo>
                      <a:pt x="723" y="1160"/>
                    </a:lnTo>
                    <a:lnTo>
                      <a:pt x="739" y="1103"/>
                    </a:lnTo>
                    <a:lnTo>
                      <a:pt x="811" y="790"/>
                    </a:lnTo>
                    <a:lnTo>
                      <a:pt x="864" y="481"/>
                    </a:lnTo>
                    <a:lnTo>
                      <a:pt x="875" y="409"/>
                    </a:lnTo>
                    <a:lnTo>
                      <a:pt x="873" y="383"/>
                    </a:lnTo>
                    <a:lnTo>
                      <a:pt x="865" y="360"/>
                    </a:lnTo>
                    <a:lnTo>
                      <a:pt x="847" y="333"/>
                    </a:lnTo>
                    <a:close/>
                  </a:path>
                </a:pathLst>
              </a:custGeom>
              <a:solidFill>
                <a:srgbClr val="606060"/>
              </a:solidFill>
              <a:ln w="3175">
                <a:solidFill>
                  <a:srgbClr val="000000"/>
                </a:solidFill>
                <a:prstDash val="solid"/>
                <a:round/>
              </a:ln>
            </p:spPr>
            <p:txBody>
              <a:bodyPr/>
              <a:lstStyle/>
              <a:p>
                <a:endParaRPr lang="zh-CN" altLang="en-US"/>
              </a:p>
            </p:txBody>
          </p:sp>
          <p:sp>
            <p:nvSpPr>
              <p:cNvPr id="120094" name="Freeform 286"/>
              <p:cNvSpPr/>
              <p:nvPr/>
            </p:nvSpPr>
            <p:spPr bwMode="auto">
              <a:xfrm>
                <a:off x="5459" y="803"/>
                <a:ext cx="229" cy="323"/>
              </a:xfrm>
              <a:custGeom>
                <a:avLst/>
                <a:gdLst/>
                <a:ahLst/>
                <a:cxnLst>
                  <a:cxn ang="0">
                    <a:pos x="1141" y="408"/>
                  </a:cxn>
                  <a:cxn ang="0">
                    <a:pos x="1146" y="403"/>
                  </a:cxn>
                  <a:cxn ang="0">
                    <a:pos x="1090" y="428"/>
                  </a:cxn>
                  <a:cxn ang="0">
                    <a:pos x="1055" y="443"/>
                  </a:cxn>
                  <a:cxn ang="0">
                    <a:pos x="1038" y="453"/>
                  </a:cxn>
                  <a:cxn ang="0">
                    <a:pos x="1011" y="484"/>
                  </a:cxn>
                  <a:cxn ang="0">
                    <a:pos x="993" y="524"/>
                  </a:cxn>
                  <a:cxn ang="0">
                    <a:pos x="728" y="1615"/>
                  </a:cxn>
                  <a:cxn ang="0">
                    <a:pos x="0" y="1356"/>
                  </a:cxn>
                  <a:cxn ang="0">
                    <a:pos x="296" y="29"/>
                  </a:cxn>
                  <a:cxn ang="0">
                    <a:pos x="453" y="0"/>
                  </a:cxn>
                  <a:cxn ang="0">
                    <a:pos x="1141" y="408"/>
                  </a:cxn>
                </a:cxnLst>
                <a:rect l="0" t="0" r="r" b="b"/>
                <a:pathLst>
                  <a:path w="1146" h="1615">
                    <a:moveTo>
                      <a:pt x="1141" y="408"/>
                    </a:moveTo>
                    <a:lnTo>
                      <a:pt x="1146" y="403"/>
                    </a:lnTo>
                    <a:lnTo>
                      <a:pt x="1090" y="428"/>
                    </a:lnTo>
                    <a:lnTo>
                      <a:pt x="1055" y="443"/>
                    </a:lnTo>
                    <a:lnTo>
                      <a:pt x="1038" y="453"/>
                    </a:lnTo>
                    <a:lnTo>
                      <a:pt x="1011" y="484"/>
                    </a:lnTo>
                    <a:lnTo>
                      <a:pt x="993" y="524"/>
                    </a:lnTo>
                    <a:lnTo>
                      <a:pt x="728" y="1615"/>
                    </a:lnTo>
                    <a:lnTo>
                      <a:pt x="0" y="1356"/>
                    </a:lnTo>
                    <a:lnTo>
                      <a:pt x="296" y="29"/>
                    </a:lnTo>
                    <a:lnTo>
                      <a:pt x="453" y="0"/>
                    </a:lnTo>
                    <a:lnTo>
                      <a:pt x="1141" y="408"/>
                    </a:lnTo>
                    <a:close/>
                  </a:path>
                </a:pathLst>
              </a:custGeom>
              <a:solidFill>
                <a:srgbClr val="606060"/>
              </a:solidFill>
              <a:ln w="3175">
                <a:solidFill>
                  <a:srgbClr val="000000"/>
                </a:solidFill>
                <a:prstDash val="solid"/>
                <a:round/>
              </a:ln>
            </p:spPr>
            <p:txBody>
              <a:bodyPr/>
              <a:lstStyle/>
              <a:p>
                <a:endParaRPr lang="zh-CN" altLang="en-US"/>
              </a:p>
            </p:txBody>
          </p:sp>
          <p:grpSp>
            <p:nvGrpSpPr>
              <p:cNvPr id="7" name="Group 287"/>
              <p:cNvGrpSpPr/>
              <p:nvPr/>
            </p:nvGrpSpPr>
            <p:grpSpPr bwMode="auto">
              <a:xfrm>
                <a:off x="5588" y="690"/>
                <a:ext cx="117" cy="134"/>
                <a:chOff x="5588" y="690"/>
                <a:chExt cx="117" cy="134"/>
              </a:xfrm>
            </p:grpSpPr>
            <p:sp>
              <p:nvSpPr>
                <p:cNvPr id="120096" name="Oval 288"/>
                <p:cNvSpPr>
                  <a:spLocks noChangeArrowheads="1"/>
                </p:cNvSpPr>
                <p:nvPr/>
              </p:nvSpPr>
              <p:spPr bwMode="auto">
                <a:xfrm>
                  <a:off x="5588" y="690"/>
                  <a:ext cx="117" cy="134"/>
                </a:xfrm>
                <a:prstGeom prst="ellipse">
                  <a:avLst/>
                </a:prstGeom>
                <a:solidFill>
                  <a:srgbClr val="404040"/>
                </a:solidFill>
                <a:ln w="3175">
                  <a:solidFill>
                    <a:srgbClr val="000000"/>
                  </a:solidFill>
                  <a:round/>
                </a:ln>
              </p:spPr>
              <p:txBody>
                <a:bodyPr/>
                <a:lstStyle/>
                <a:p>
                  <a:endParaRPr lang="zh-CN" altLang="en-US"/>
                </a:p>
              </p:txBody>
            </p:sp>
            <p:grpSp>
              <p:nvGrpSpPr>
                <p:cNvPr id="8" name="Group 289"/>
                <p:cNvGrpSpPr/>
                <p:nvPr/>
              </p:nvGrpSpPr>
              <p:grpSpPr bwMode="auto">
                <a:xfrm>
                  <a:off x="5617" y="712"/>
                  <a:ext cx="64" cy="89"/>
                  <a:chOff x="5617" y="712"/>
                  <a:chExt cx="64" cy="89"/>
                </a:xfrm>
              </p:grpSpPr>
              <p:sp>
                <p:nvSpPr>
                  <p:cNvPr id="120098" name="Oval 290"/>
                  <p:cNvSpPr>
                    <a:spLocks noChangeArrowheads="1"/>
                  </p:cNvSpPr>
                  <p:nvPr/>
                </p:nvSpPr>
                <p:spPr bwMode="auto">
                  <a:xfrm>
                    <a:off x="5645" y="752"/>
                    <a:ext cx="7" cy="7"/>
                  </a:xfrm>
                  <a:prstGeom prst="ellipse">
                    <a:avLst/>
                  </a:prstGeom>
                  <a:solidFill>
                    <a:srgbClr val="202020"/>
                  </a:solidFill>
                  <a:ln w="9525">
                    <a:noFill/>
                    <a:round/>
                  </a:ln>
                </p:spPr>
                <p:txBody>
                  <a:bodyPr/>
                  <a:lstStyle/>
                  <a:p>
                    <a:endParaRPr lang="zh-CN" altLang="en-US"/>
                  </a:p>
                </p:txBody>
              </p:sp>
              <p:sp>
                <p:nvSpPr>
                  <p:cNvPr id="120099" name="Oval 291"/>
                  <p:cNvSpPr>
                    <a:spLocks noChangeArrowheads="1"/>
                  </p:cNvSpPr>
                  <p:nvPr/>
                </p:nvSpPr>
                <p:spPr bwMode="auto">
                  <a:xfrm>
                    <a:off x="5669" y="761"/>
                    <a:ext cx="6" cy="7"/>
                  </a:xfrm>
                  <a:prstGeom prst="ellipse">
                    <a:avLst/>
                  </a:prstGeom>
                  <a:solidFill>
                    <a:srgbClr val="202020"/>
                  </a:solidFill>
                  <a:ln w="9525">
                    <a:noFill/>
                    <a:round/>
                  </a:ln>
                </p:spPr>
                <p:txBody>
                  <a:bodyPr/>
                  <a:lstStyle/>
                  <a:p>
                    <a:endParaRPr lang="zh-CN" altLang="en-US"/>
                  </a:p>
                </p:txBody>
              </p:sp>
              <p:sp>
                <p:nvSpPr>
                  <p:cNvPr id="120100" name="Oval 292"/>
                  <p:cNvSpPr>
                    <a:spLocks noChangeArrowheads="1"/>
                  </p:cNvSpPr>
                  <p:nvPr/>
                </p:nvSpPr>
                <p:spPr bwMode="auto">
                  <a:xfrm>
                    <a:off x="5617" y="776"/>
                    <a:ext cx="6" cy="7"/>
                  </a:xfrm>
                  <a:prstGeom prst="ellipse">
                    <a:avLst/>
                  </a:prstGeom>
                  <a:solidFill>
                    <a:srgbClr val="202020"/>
                  </a:solidFill>
                  <a:ln w="9525">
                    <a:noFill/>
                    <a:round/>
                  </a:ln>
                </p:spPr>
                <p:txBody>
                  <a:bodyPr/>
                  <a:lstStyle/>
                  <a:p>
                    <a:endParaRPr lang="zh-CN" altLang="en-US"/>
                  </a:p>
                </p:txBody>
              </p:sp>
              <p:sp>
                <p:nvSpPr>
                  <p:cNvPr id="120101" name="Oval 293"/>
                  <p:cNvSpPr>
                    <a:spLocks noChangeArrowheads="1"/>
                  </p:cNvSpPr>
                  <p:nvPr/>
                </p:nvSpPr>
                <p:spPr bwMode="auto">
                  <a:xfrm>
                    <a:off x="5638" y="785"/>
                    <a:ext cx="7" cy="6"/>
                  </a:xfrm>
                  <a:prstGeom prst="ellipse">
                    <a:avLst/>
                  </a:prstGeom>
                  <a:solidFill>
                    <a:srgbClr val="202020"/>
                  </a:solidFill>
                  <a:ln w="9525">
                    <a:noFill/>
                    <a:round/>
                  </a:ln>
                </p:spPr>
                <p:txBody>
                  <a:bodyPr/>
                  <a:lstStyle/>
                  <a:p>
                    <a:endParaRPr lang="zh-CN" altLang="en-US"/>
                  </a:p>
                </p:txBody>
              </p:sp>
              <p:sp>
                <p:nvSpPr>
                  <p:cNvPr id="120102" name="Oval 294"/>
                  <p:cNvSpPr>
                    <a:spLocks noChangeArrowheads="1"/>
                  </p:cNvSpPr>
                  <p:nvPr/>
                </p:nvSpPr>
                <p:spPr bwMode="auto">
                  <a:xfrm>
                    <a:off x="5661" y="794"/>
                    <a:ext cx="7" cy="7"/>
                  </a:xfrm>
                  <a:prstGeom prst="ellipse">
                    <a:avLst/>
                  </a:prstGeom>
                  <a:solidFill>
                    <a:srgbClr val="202020"/>
                  </a:solidFill>
                  <a:ln w="9525">
                    <a:noFill/>
                    <a:round/>
                  </a:ln>
                </p:spPr>
                <p:txBody>
                  <a:bodyPr/>
                  <a:lstStyle/>
                  <a:p>
                    <a:endParaRPr lang="zh-CN" altLang="en-US"/>
                  </a:p>
                </p:txBody>
              </p:sp>
              <p:sp>
                <p:nvSpPr>
                  <p:cNvPr id="120103" name="Oval 295"/>
                  <p:cNvSpPr>
                    <a:spLocks noChangeArrowheads="1"/>
                  </p:cNvSpPr>
                  <p:nvPr/>
                </p:nvSpPr>
                <p:spPr bwMode="auto">
                  <a:xfrm>
                    <a:off x="5630" y="762"/>
                    <a:ext cx="7" cy="7"/>
                  </a:xfrm>
                  <a:prstGeom prst="ellipse">
                    <a:avLst/>
                  </a:prstGeom>
                  <a:solidFill>
                    <a:srgbClr val="202020"/>
                  </a:solidFill>
                  <a:ln w="9525">
                    <a:noFill/>
                    <a:round/>
                  </a:ln>
                </p:spPr>
                <p:txBody>
                  <a:bodyPr/>
                  <a:lstStyle/>
                  <a:p>
                    <a:endParaRPr lang="zh-CN" altLang="en-US"/>
                  </a:p>
                </p:txBody>
              </p:sp>
              <p:sp>
                <p:nvSpPr>
                  <p:cNvPr id="120104" name="Oval 296"/>
                  <p:cNvSpPr>
                    <a:spLocks noChangeArrowheads="1"/>
                  </p:cNvSpPr>
                  <p:nvPr/>
                </p:nvSpPr>
                <p:spPr bwMode="auto">
                  <a:xfrm>
                    <a:off x="5652" y="772"/>
                    <a:ext cx="7" cy="8"/>
                  </a:xfrm>
                  <a:prstGeom prst="ellipse">
                    <a:avLst/>
                  </a:prstGeom>
                  <a:solidFill>
                    <a:srgbClr val="202020"/>
                  </a:solidFill>
                  <a:ln w="9525">
                    <a:noFill/>
                    <a:round/>
                  </a:ln>
                </p:spPr>
                <p:txBody>
                  <a:bodyPr/>
                  <a:lstStyle/>
                  <a:p>
                    <a:endParaRPr lang="zh-CN" altLang="en-US"/>
                  </a:p>
                </p:txBody>
              </p:sp>
              <p:sp>
                <p:nvSpPr>
                  <p:cNvPr id="120105" name="Oval 297"/>
                  <p:cNvSpPr>
                    <a:spLocks noChangeArrowheads="1"/>
                  </p:cNvSpPr>
                  <p:nvPr/>
                </p:nvSpPr>
                <p:spPr bwMode="auto">
                  <a:xfrm>
                    <a:off x="5628" y="712"/>
                    <a:ext cx="7" cy="7"/>
                  </a:xfrm>
                  <a:prstGeom prst="ellipse">
                    <a:avLst/>
                  </a:prstGeom>
                  <a:solidFill>
                    <a:srgbClr val="202020"/>
                  </a:solidFill>
                  <a:ln w="9525">
                    <a:noFill/>
                    <a:round/>
                  </a:ln>
                </p:spPr>
                <p:txBody>
                  <a:bodyPr/>
                  <a:lstStyle/>
                  <a:p>
                    <a:endParaRPr lang="zh-CN" altLang="en-US"/>
                  </a:p>
                </p:txBody>
              </p:sp>
              <p:sp>
                <p:nvSpPr>
                  <p:cNvPr id="120106" name="Oval 298"/>
                  <p:cNvSpPr>
                    <a:spLocks noChangeArrowheads="1"/>
                  </p:cNvSpPr>
                  <p:nvPr/>
                </p:nvSpPr>
                <p:spPr bwMode="auto">
                  <a:xfrm>
                    <a:off x="5651" y="720"/>
                    <a:ext cx="7" cy="8"/>
                  </a:xfrm>
                  <a:prstGeom prst="ellipse">
                    <a:avLst/>
                  </a:prstGeom>
                  <a:solidFill>
                    <a:srgbClr val="202020"/>
                  </a:solidFill>
                  <a:ln w="9525">
                    <a:noFill/>
                    <a:round/>
                  </a:ln>
                </p:spPr>
                <p:txBody>
                  <a:bodyPr/>
                  <a:lstStyle/>
                  <a:p>
                    <a:endParaRPr lang="zh-CN" altLang="en-US"/>
                  </a:p>
                </p:txBody>
              </p:sp>
              <p:sp>
                <p:nvSpPr>
                  <p:cNvPr id="120107" name="Oval 299"/>
                  <p:cNvSpPr>
                    <a:spLocks noChangeArrowheads="1"/>
                  </p:cNvSpPr>
                  <p:nvPr/>
                </p:nvSpPr>
                <p:spPr bwMode="auto">
                  <a:xfrm>
                    <a:off x="5674" y="730"/>
                    <a:ext cx="7" cy="7"/>
                  </a:xfrm>
                  <a:prstGeom prst="ellipse">
                    <a:avLst/>
                  </a:prstGeom>
                  <a:solidFill>
                    <a:srgbClr val="202020"/>
                  </a:solidFill>
                  <a:ln w="9525">
                    <a:noFill/>
                    <a:round/>
                  </a:ln>
                </p:spPr>
                <p:txBody>
                  <a:bodyPr/>
                  <a:lstStyle/>
                  <a:p>
                    <a:endParaRPr lang="zh-CN" altLang="en-US"/>
                  </a:p>
                </p:txBody>
              </p:sp>
              <p:sp>
                <p:nvSpPr>
                  <p:cNvPr id="120108" name="Oval 300"/>
                  <p:cNvSpPr>
                    <a:spLocks noChangeArrowheads="1"/>
                  </p:cNvSpPr>
                  <p:nvPr/>
                </p:nvSpPr>
                <p:spPr bwMode="auto">
                  <a:xfrm>
                    <a:off x="5621" y="743"/>
                    <a:ext cx="7" cy="8"/>
                  </a:xfrm>
                  <a:prstGeom prst="ellipse">
                    <a:avLst/>
                  </a:prstGeom>
                  <a:solidFill>
                    <a:srgbClr val="202020"/>
                  </a:solidFill>
                  <a:ln w="9525">
                    <a:noFill/>
                    <a:round/>
                  </a:ln>
                </p:spPr>
                <p:txBody>
                  <a:bodyPr/>
                  <a:lstStyle/>
                  <a:p>
                    <a:endParaRPr lang="zh-CN" altLang="en-US"/>
                  </a:p>
                </p:txBody>
              </p:sp>
              <p:sp>
                <p:nvSpPr>
                  <p:cNvPr id="120109" name="Oval 301"/>
                  <p:cNvSpPr>
                    <a:spLocks noChangeArrowheads="1"/>
                  </p:cNvSpPr>
                  <p:nvPr/>
                </p:nvSpPr>
                <p:spPr bwMode="auto">
                  <a:xfrm>
                    <a:off x="5636" y="731"/>
                    <a:ext cx="7" cy="7"/>
                  </a:xfrm>
                  <a:prstGeom prst="ellipse">
                    <a:avLst/>
                  </a:prstGeom>
                  <a:solidFill>
                    <a:srgbClr val="202020"/>
                  </a:solidFill>
                  <a:ln w="9525">
                    <a:noFill/>
                    <a:round/>
                  </a:ln>
                </p:spPr>
                <p:txBody>
                  <a:bodyPr/>
                  <a:lstStyle/>
                  <a:p>
                    <a:endParaRPr lang="zh-CN" altLang="en-US"/>
                  </a:p>
                </p:txBody>
              </p:sp>
              <p:sp>
                <p:nvSpPr>
                  <p:cNvPr id="120110" name="Oval 302"/>
                  <p:cNvSpPr>
                    <a:spLocks noChangeArrowheads="1"/>
                  </p:cNvSpPr>
                  <p:nvPr/>
                </p:nvSpPr>
                <p:spPr bwMode="auto">
                  <a:xfrm>
                    <a:off x="5659" y="739"/>
                    <a:ext cx="7" cy="8"/>
                  </a:xfrm>
                  <a:prstGeom prst="ellipse">
                    <a:avLst/>
                  </a:prstGeom>
                  <a:solidFill>
                    <a:srgbClr val="202020"/>
                  </a:solidFill>
                  <a:ln w="9525">
                    <a:noFill/>
                    <a:round/>
                  </a:ln>
                </p:spPr>
                <p:txBody>
                  <a:bodyPr/>
                  <a:lstStyle/>
                  <a:p>
                    <a:endParaRPr lang="zh-CN" altLang="en-US"/>
                  </a:p>
                </p:txBody>
              </p:sp>
            </p:grpSp>
          </p:grpSp>
          <p:grpSp>
            <p:nvGrpSpPr>
              <p:cNvPr id="9" name="Group 303"/>
              <p:cNvGrpSpPr/>
              <p:nvPr/>
            </p:nvGrpSpPr>
            <p:grpSpPr bwMode="auto">
              <a:xfrm>
                <a:off x="5497" y="852"/>
                <a:ext cx="152" cy="250"/>
                <a:chOff x="5497" y="852"/>
                <a:chExt cx="152" cy="250"/>
              </a:xfrm>
            </p:grpSpPr>
            <p:sp>
              <p:nvSpPr>
                <p:cNvPr id="120112" name="Oval 304"/>
                <p:cNvSpPr>
                  <a:spLocks noChangeArrowheads="1"/>
                </p:cNvSpPr>
                <p:nvPr/>
              </p:nvSpPr>
              <p:spPr bwMode="auto">
                <a:xfrm>
                  <a:off x="5574" y="1068"/>
                  <a:ext cx="30" cy="34"/>
                </a:xfrm>
                <a:prstGeom prst="ellipse">
                  <a:avLst/>
                </a:prstGeom>
                <a:solidFill>
                  <a:srgbClr val="A0A0A0"/>
                </a:solidFill>
                <a:ln w="3175">
                  <a:solidFill>
                    <a:srgbClr val="000000"/>
                  </a:solidFill>
                  <a:round/>
                </a:ln>
              </p:spPr>
              <p:txBody>
                <a:bodyPr/>
                <a:lstStyle/>
                <a:p>
                  <a:endParaRPr lang="zh-CN" altLang="en-US"/>
                </a:p>
              </p:txBody>
            </p:sp>
            <p:sp>
              <p:nvSpPr>
                <p:cNvPr id="120113" name="Oval 305"/>
                <p:cNvSpPr>
                  <a:spLocks noChangeArrowheads="1"/>
                </p:cNvSpPr>
                <p:nvPr/>
              </p:nvSpPr>
              <p:spPr bwMode="auto">
                <a:xfrm>
                  <a:off x="5543" y="852"/>
                  <a:ext cx="29" cy="34"/>
                </a:xfrm>
                <a:prstGeom prst="ellipse">
                  <a:avLst/>
                </a:prstGeom>
                <a:solidFill>
                  <a:srgbClr val="A0A0A0"/>
                </a:solidFill>
                <a:ln w="3175">
                  <a:solidFill>
                    <a:srgbClr val="000000"/>
                  </a:solidFill>
                  <a:round/>
                </a:ln>
              </p:spPr>
              <p:txBody>
                <a:bodyPr/>
                <a:lstStyle/>
                <a:p>
                  <a:endParaRPr lang="zh-CN" altLang="en-US"/>
                </a:p>
              </p:txBody>
            </p:sp>
            <p:sp>
              <p:nvSpPr>
                <p:cNvPr id="120114" name="Oval 306"/>
                <p:cNvSpPr>
                  <a:spLocks noChangeArrowheads="1"/>
                </p:cNvSpPr>
                <p:nvPr/>
              </p:nvSpPr>
              <p:spPr bwMode="auto">
                <a:xfrm>
                  <a:off x="5582" y="868"/>
                  <a:ext cx="30" cy="34"/>
                </a:xfrm>
                <a:prstGeom prst="ellipse">
                  <a:avLst/>
                </a:prstGeom>
                <a:solidFill>
                  <a:srgbClr val="A0A0A0"/>
                </a:solidFill>
                <a:ln w="3175">
                  <a:solidFill>
                    <a:srgbClr val="000000"/>
                  </a:solidFill>
                  <a:round/>
                </a:ln>
              </p:spPr>
              <p:txBody>
                <a:bodyPr/>
                <a:lstStyle/>
                <a:p>
                  <a:endParaRPr lang="zh-CN" altLang="en-US"/>
                </a:p>
              </p:txBody>
            </p:sp>
            <p:sp>
              <p:nvSpPr>
                <p:cNvPr id="120115" name="Oval 307"/>
                <p:cNvSpPr>
                  <a:spLocks noChangeArrowheads="1"/>
                </p:cNvSpPr>
                <p:nvPr/>
              </p:nvSpPr>
              <p:spPr bwMode="auto">
                <a:xfrm>
                  <a:off x="5619" y="885"/>
                  <a:ext cx="30" cy="34"/>
                </a:xfrm>
                <a:prstGeom prst="ellipse">
                  <a:avLst/>
                </a:prstGeom>
                <a:solidFill>
                  <a:srgbClr val="A0A0A0"/>
                </a:solidFill>
                <a:ln w="3175">
                  <a:solidFill>
                    <a:srgbClr val="000000"/>
                  </a:solidFill>
                  <a:round/>
                </a:ln>
              </p:spPr>
              <p:txBody>
                <a:bodyPr/>
                <a:lstStyle/>
                <a:p>
                  <a:endParaRPr lang="zh-CN" altLang="en-US"/>
                </a:p>
              </p:txBody>
            </p:sp>
            <p:sp>
              <p:nvSpPr>
                <p:cNvPr id="120116" name="Oval 308"/>
                <p:cNvSpPr>
                  <a:spLocks noChangeArrowheads="1"/>
                </p:cNvSpPr>
                <p:nvPr/>
              </p:nvSpPr>
              <p:spPr bwMode="auto">
                <a:xfrm>
                  <a:off x="5533" y="889"/>
                  <a:ext cx="30" cy="34"/>
                </a:xfrm>
                <a:prstGeom prst="ellipse">
                  <a:avLst/>
                </a:prstGeom>
                <a:solidFill>
                  <a:srgbClr val="A0A0A0"/>
                </a:solidFill>
                <a:ln w="3175">
                  <a:solidFill>
                    <a:srgbClr val="000000"/>
                  </a:solidFill>
                  <a:round/>
                </a:ln>
              </p:spPr>
              <p:txBody>
                <a:bodyPr/>
                <a:lstStyle/>
                <a:p>
                  <a:endParaRPr lang="zh-CN" altLang="en-US"/>
                </a:p>
              </p:txBody>
            </p:sp>
            <p:sp>
              <p:nvSpPr>
                <p:cNvPr id="120117" name="Oval 309"/>
                <p:cNvSpPr>
                  <a:spLocks noChangeArrowheads="1"/>
                </p:cNvSpPr>
                <p:nvPr/>
              </p:nvSpPr>
              <p:spPr bwMode="auto">
                <a:xfrm>
                  <a:off x="5572" y="905"/>
                  <a:ext cx="31" cy="34"/>
                </a:xfrm>
                <a:prstGeom prst="ellipse">
                  <a:avLst/>
                </a:prstGeom>
                <a:solidFill>
                  <a:srgbClr val="A0A0A0"/>
                </a:solidFill>
                <a:ln w="3175">
                  <a:solidFill>
                    <a:srgbClr val="000000"/>
                  </a:solidFill>
                  <a:round/>
                </a:ln>
              </p:spPr>
              <p:txBody>
                <a:bodyPr/>
                <a:lstStyle/>
                <a:p>
                  <a:endParaRPr lang="zh-CN" altLang="en-US"/>
                </a:p>
              </p:txBody>
            </p:sp>
            <p:sp>
              <p:nvSpPr>
                <p:cNvPr id="120118" name="Oval 310"/>
                <p:cNvSpPr>
                  <a:spLocks noChangeArrowheads="1"/>
                </p:cNvSpPr>
                <p:nvPr/>
              </p:nvSpPr>
              <p:spPr bwMode="auto">
                <a:xfrm>
                  <a:off x="5610" y="921"/>
                  <a:ext cx="30" cy="35"/>
                </a:xfrm>
                <a:prstGeom prst="ellipse">
                  <a:avLst/>
                </a:prstGeom>
                <a:solidFill>
                  <a:srgbClr val="A0A0A0"/>
                </a:solidFill>
                <a:ln w="3175">
                  <a:solidFill>
                    <a:srgbClr val="000000"/>
                  </a:solidFill>
                  <a:round/>
                </a:ln>
              </p:spPr>
              <p:txBody>
                <a:bodyPr/>
                <a:lstStyle/>
                <a:p>
                  <a:endParaRPr lang="zh-CN" altLang="en-US"/>
                </a:p>
              </p:txBody>
            </p:sp>
            <p:sp>
              <p:nvSpPr>
                <p:cNvPr id="120119" name="Oval 311"/>
                <p:cNvSpPr>
                  <a:spLocks noChangeArrowheads="1"/>
                </p:cNvSpPr>
                <p:nvPr/>
              </p:nvSpPr>
              <p:spPr bwMode="auto">
                <a:xfrm>
                  <a:off x="5523" y="925"/>
                  <a:ext cx="30" cy="34"/>
                </a:xfrm>
                <a:prstGeom prst="ellipse">
                  <a:avLst/>
                </a:prstGeom>
                <a:solidFill>
                  <a:srgbClr val="A0A0A0"/>
                </a:solidFill>
                <a:ln w="3175">
                  <a:solidFill>
                    <a:srgbClr val="000000"/>
                  </a:solidFill>
                  <a:round/>
                </a:ln>
              </p:spPr>
              <p:txBody>
                <a:bodyPr/>
                <a:lstStyle/>
                <a:p>
                  <a:endParaRPr lang="zh-CN" altLang="en-US"/>
                </a:p>
              </p:txBody>
            </p:sp>
            <p:sp>
              <p:nvSpPr>
                <p:cNvPr id="120120" name="Oval 312"/>
                <p:cNvSpPr>
                  <a:spLocks noChangeArrowheads="1"/>
                </p:cNvSpPr>
                <p:nvPr/>
              </p:nvSpPr>
              <p:spPr bwMode="auto">
                <a:xfrm>
                  <a:off x="5563" y="941"/>
                  <a:ext cx="29" cy="34"/>
                </a:xfrm>
                <a:prstGeom prst="ellipse">
                  <a:avLst/>
                </a:prstGeom>
                <a:solidFill>
                  <a:srgbClr val="A0A0A0"/>
                </a:solidFill>
                <a:ln w="3175">
                  <a:solidFill>
                    <a:srgbClr val="000000"/>
                  </a:solidFill>
                  <a:round/>
                </a:ln>
              </p:spPr>
              <p:txBody>
                <a:bodyPr/>
                <a:lstStyle/>
                <a:p>
                  <a:endParaRPr lang="zh-CN" altLang="en-US"/>
                </a:p>
              </p:txBody>
            </p:sp>
            <p:sp>
              <p:nvSpPr>
                <p:cNvPr id="120121" name="Oval 313"/>
                <p:cNvSpPr>
                  <a:spLocks noChangeArrowheads="1"/>
                </p:cNvSpPr>
                <p:nvPr/>
              </p:nvSpPr>
              <p:spPr bwMode="auto">
                <a:xfrm>
                  <a:off x="5600" y="958"/>
                  <a:ext cx="30" cy="34"/>
                </a:xfrm>
                <a:prstGeom prst="ellipse">
                  <a:avLst/>
                </a:prstGeom>
                <a:solidFill>
                  <a:srgbClr val="A0A0A0"/>
                </a:solidFill>
                <a:ln w="3175">
                  <a:solidFill>
                    <a:srgbClr val="000000"/>
                  </a:solidFill>
                  <a:round/>
                </a:ln>
              </p:spPr>
              <p:txBody>
                <a:bodyPr/>
                <a:lstStyle/>
                <a:p>
                  <a:endParaRPr lang="zh-CN" altLang="en-US"/>
                </a:p>
              </p:txBody>
            </p:sp>
            <p:sp>
              <p:nvSpPr>
                <p:cNvPr id="120122" name="Oval 314"/>
                <p:cNvSpPr>
                  <a:spLocks noChangeArrowheads="1"/>
                </p:cNvSpPr>
                <p:nvPr/>
              </p:nvSpPr>
              <p:spPr bwMode="auto">
                <a:xfrm>
                  <a:off x="5514" y="962"/>
                  <a:ext cx="29" cy="34"/>
                </a:xfrm>
                <a:prstGeom prst="ellipse">
                  <a:avLst/>
                </a:prstGeom>
                <a:solidFill>
                  <a:srgbClr val="A0A0A0"/>
                </a:solidFill>
                <a:ln w="3175">
                  <a:solidFill>
                    <a:srgbClr val="000000"/>
                  </a:solidFill>
                  <a:round/>
                </a:ln>
              </p:spPr>
              <p:txBody>
                <a:bodyPr/>
                <a:lstStyle/>
                <a:p>
                  <a:endParaRPr lang="zh-CN" altLang="en-US"/>
                </a:p>
              </p:txBody>
            </p:sp>
            <p:sp>
              <p:nvSpPr>
                <p:cNvPr id="120123" name="Oval 315"/>
                <p:cNvSpPr>
                  <a:spLocks noChangeArrowheads="1"/>
                </p:cNvSpPr>
                <p:nvPr/>
              </p:nvSpPr>
              <p:spPr bwMode="auto">
                <a:xfrm>
                  <a:off x="5553" y="978"/>
                  <a:ext cx="30" cy="34"/>
                </a:xfrm>
                <a:prstGeom prst="ellipse">
                  <a:avLst/>
                </a:prstGeom>
                <a:solidFill>
                  <a:srgbClr val="A0A0A0"/>
                </a:solidFill>
                <a:ln w="3175">
                  <a:solidFill>
                    <a:srgbClr val="000000"/>
                  </a:solidFill>
                  <a:round/>
                </a:ln>
              </p:spPr>
              <p:txBody>
                <a:bodyPr/>
                <a:lstStyle/>
                <a:p>
                  <a:endParaRPr lang="zh-CN" altLang="en-US"/>
                </a:p>
              </p:txBody>
            </p:sp>
            <p:sp>
              <p:nvSpPr>
                <p:cNvPr id="120124" name="Oval 316"/>
                <p:cNvSpPr>
                  <a:spLocks noChangeArrowheads="1"/>
                </p:cNvSpPr>
                <p:nvPr/>
              </p:nvSpPr>
              <p:spPr bwMode="auto">
                <a:xfrm>
                  <a:off x="5590" y="994"/>
                  <a:ext cx="30" cy="35"/>
                </a:xfrm>
                <a:prstGeom prst="ellipse">
                  <a:avLst/>
                </a:prstGeom>
                <a:solidFill>
                  <a:srgbClr val="A0A0A0"/>
                </a:solidFill>
                <a:ln w="3175">
                  <a:solidFill>
                    <a:srgbClr val="000000"/>
                  </a:solidFill>
                  <a:round/>
                </a:ln>
              </p:spPr>
              <p:txBody>
                <a:bodyPr/>
                <a:lstStyle/>
                <a:p>
                  <a:endParaRPr lang="zh-CN" altLang="en-US"/>
                </a:p>
              </p:txBody>
            </p:sp>
            <p:sp>
              <p:nvSpPr>
                <p:cNvPr id="120125" name="Oval 317"/>
                <p:cNvSpPr>
                  <a:spLocks noChangeArrowheads="1"/>
                </p:cNvSpPr>
                <p:nvPr/>
              </p:nvSpPr>
              <p:spPr bwMode="auto">
                <a:xfrm>
                  <a:off x="5505" y="999"/>
                  <a:ext cx="30" cy="34"/>
                </a:xfrm>
                <a:prstGeom prst="ellipse">
                  <a:avLst/>
                </a:prstGeom>
                <a:solidFill>
                  <a:srgbClr val="A0A0A0"/>
                </a:solidFill>
                <a:ln w="3175">
                  <a:solidFill>
                    <a:srgbClr val="000000"/>
                  </a:solidFill>
                  <a:round/>
                </a:ln>
              </p:spPr>
              <p:txBody>
                <a:bodyPr/>
                <a:lstStyle/>
                <a:p>
                  <a:endParaRPr lang="zh-CN" altLang="en-US"/>
                </a:p>
              </p:txBody>
            </p:sp>
            <p:sp>
              <p:nvSpPr>
                <p:cNvPr id="120126" name="Oval 318"/>
                <p:cNvSpPr>
                  <a:spLocks noChangeArrowheads="1"/>
                </p:cNvSpPr>
                <p:nvPr/>
              </p:nvSpPr>
              <p:spPr bwMode="auto">
                <a:xfrm>
                  <a:off x="5544" y="1015"/>
                  <a:ext cx="30" cy="34"/>
                </a:xfrm>
                <a:prstGeom prst="ellipse">
                  <a:avLst/>
                </a:prstGeom>
                <a:solidFill>
                  <a:srgbClr val="A0A0A0"/>
                </a:solidFill>
                <a:ln w="3175">
                  <a:solidFill>
                    <a:srgbClr val="000000"/>
                  </a:solidFill>
                  <a:round/>
                </a:ln>
              </p:spPr>
              <p:txBody>
                <a:bodyPr/>
                <a:lstStyle/>
                <a:p>
                  <a:endParaRPr lang="zh-CN" altLang="en-US"/>
                </a:p>
              </p:txBody>
            </p:sp>
            <p:sp>
              <p:nvSpPr>
                <p:cNvPr id="120127" name="Oval 319"/>
                <p:cNvSpPr>
                  <a:spLocks noChangeArrowheads="1"/>
                </p:cNvSpPr>
                <p:nvPr/>
              </p:nvSpPr>
              <p:spPr bwMode="auto">
                <a:xfrm>
                  <a:off x="5582" y="1032"/>
                  <a:ext cx="30" cy="34"/>
                </a:xfrm>
                <a:prstGeom prst="ellipse">
                  <a:avLst/>
                </a:prstGeom>
                <a:solidFill>
                  <a:srgbClr val="A0A0A0"/>
                </a:solidFill>
                <a:ln w="3175">
                  <a:solidFill>
                    <a:srgbClr val="000000"/>
                  </a:solidFill>
                  <a:round/>
                </a:ln>
              </p:spPr>
              <p:txBody>
                <a:bodyPr/>
                <a:lstStyle/>
                <a:p>
                  <a:endParaRPr lang="zh-CN" altLang="en-US"/>
                </a:p>
              </p:txBody>
            </p:sp>
            <p:sp>
              <p:nvSpPr>
                <p:cNvPr id="120128" name="Oval 320"/>
                <p:cNvSpPr>
                  <a:spLocks noChangeArrowheads="1"/>
                </p:cNvSpPr>
                <p:nvPr/>
              </p:nvSpPr>
              <p:spPr bwMode="auto">
                <a:xfrm>
                  <a:off x="5497" y="1035"/>
                  <a:ext cx="30" cy="34"/>
                </a:xfrm>
                <a:prstGeom prst="ellipse">
                  <a:avLst/>
                </a:prstGeom>
                <a:solidFill>
                  <a:srgbClr val="A0A0A0"/>
                </a:solidFill>
                <a:ln w="3175">
                  <a:solidFill>
                    <a:srgbClr val="000000"/>
                  </a:solidFill>
                  <a:round/>
                </a:ln>
              </p:spPr>
              <p:txBody>
                <a:bodyPr/>
                <a:lstStyle/>
                <a:p>
                  <a:endParaRPr lang="zh-CN" altLang="en-US"/>
                </a:p>
              </p:txBody>
            </p:sp>
            <p:sp>
              <p:nvSpPr>
                <p:cNvPr id="120129" name="Oval 321"/>
                <p:cNvSpPr>
                  <a:spLocks noChangeArrowheads="1"/>
                </p:cNvSpPr>
                <p:nvPr/>
              </p:nvSpPr>
              <p:spPr bwMode="auto">
                <a:xfrm>
                  <a:off x="5536" y="1051"/>
                  <a:ext cx="30" cy="34"/>
                </a:xfrm>
                <a:prstGeom prst="ellipse">
                  <a:avLst/>
                </a:prstGeom>
                <a:solidFill>
                  <a:srgbClr val="A0A0A0"/>
                </a:solidFill>
                <a:ln w="3175">
                  <a:solidFill>
                    <a:srgbClr val="000000"/>
                  </a:solidFill>
                  <a:round/>
                </a:ln>
              </p:spPr>
              <p:txBody>
                <a:bodyPr/>
                <a:lstStyle/>
                <a:p>
                  <a:endParaRPr lang="zh-CN" altLang="en-US"/>
                </a:p>
              </p:txBody>
            </p:sp>
          </p:grpSp>
        </p:grpSp>
        <p:grpSp>
          <p:nvGrpSpPr>
            <p:cNvPr id="10" name="Group 322"/>
            <p:cNvGrpSpPr/>
            <p:nvPr/>
          </p:nvGrpSpPr>
          <p:grpSpPr bwMode="auto">
            <a:xfrm>
              <a:off x="5344" y="757"/>
              <a:ext cx="182" cy="208"/>
              <a:chOff x="5344" y="757"/>
              <a:chExt cx="182" cy="208"/>
            </a:xfrm>
          </p:grpSpPr>
          <p:grpSp>
            <p:nvGrpSpPr>
              <p:cNvPr id="11" name="Group 323"/>
              <p:cNvGrpSpPr/>
              <p:nvPr/>
            </p:nvGrpSpPr>
            <p:grpSpPr bwMode="auto">
              <a:xfrm>
                <a:off x="5402" y="823"/>
                <a:ext cx="90" cy="94"/>
                <a:chOff x="5402" y="823"/>
                <a:chExt cx="90" cy="94"/>
              </a:xfrm>
            </p:grpSpPr>
            <p:sp>
              <p:nvSpPr>
                <p:cNvPr id="120132" name="Freeform 324"/>
                <p:cNvSpPr/>
                <p:nvPr/>
              </p:nvSpPr>
              <p:spPr bwMode="auto">
                <a:xfrm>
                  <a:off x="5402" y="823"/>
                  <a:ext cx="90" cy="94"/>
                </a:xfrm>
                <a:custGeom>
                  <a:avLst/>
                  <a:gdLst/>
                  <a:ahLst/>
                  <a:cxnLst>
                    <a:cxn ang="0">
                      <a:pos x="0" y="0"/>
                    </a:cxn>
                    <a:cxn ang="0">
                      <a:pos x="85" y="24"/>
                    </a:cxn>
                    <a:cxn ang="0">
                      <a:pos x="164" y="50"/>
                    </a:cxn>
                    <a:cxn ang="0">
                      <a:pos x="230" y="70"/>
                    </a:cxn>
                    <a:cxn ang="0">
                      <a:pos x="316" y="127"/>
                    </a:cxn>
                    <a:cxn ang="0">
                      <a:pos x="341" y="158"/>
                    </a:cxn>
                    <a:cxn ang="0">
                      <a:pos x="368" y="207"/>
                    </a:cxn>
                    <a:cxn ang="0">
                      <a:pos x="401" y="264"/>
                    </a:cxn>
                    <a:cxn ang="0">
                      <a:pos x="430" y="324"/>
                    </a:cxn>
                    <a:cxn ang="0">
                      <a:pos x="445" y="359"/>
                    </a:cxn>
                    <a:cxn ang="0">
                      <a:pos x="448" y="383"/>
                    </a:cxn>
                    <a:cxn ang="0">
                      <a:pos x="448" y="406"/>
                    </a:cxn>
                    <a:cxn ang="0">
                      <a:pos x="441" y="423"/>
                    </a:cxn>
                    <a:cxn ang="0">
                      <a:pos x="421" y="443"/>
                    </a:cxn>
                    <a:cxn ang="0">
                      <a:pos x="404" y="458"/>
                    </a:cxn>
                    <a:cxn ang="0">
                      <a:pos x="365" y="468"/>
                    </a:cxn>
                    <a:cxn ang="0">
                      <a:pos x="336" y="471"/>
                    </a:cxn>
                    <a:cxn ang="0">
                      <a:pos x="300" y="471"/>
                    </a:cxn>
                    <a:cxn ang="0">
                      <a:pos x="274" y="463"/>
                    </a:cxn>
                    <a:cxn ang="0">
                      <a:pos x="246" y="447"/>
                    </a:cxn>
                    <a:cxn ang="0">
                      <a:pos x="228" y="437"/>
                    </a:cxn>
                    <a:cxn ang="0">
                      <a:pos x="208" y="419"/>
                    </a:cxn>
                    <a:cxn ang="0">
                      <a:pos x="194" y="397"/>
                    </a:cxn>
                    <a:cxn ang="0">
                      <a:pos x="176" y="367"/>
                    </a:cxn>
                    <a:cxn ang="0">
                      <a:pos x="158" y="338"/>
                    </a:cxn>
                    <a:cxn ang="0">
                      <a:pos x="152" y="324"/>
                    </a:cxn>
                    <a:cxn ang="0">
                      <a:pos x="139" y="304"/>
                    </a:cxn>
                    <a:cxn ang="0">
                      <a:pos x="126" y="269"/>
                    </a:cxn>
                    <a:cxn ang="0">
                      <a:pos x="0" y="0"/>
                    </a:cxn>
                  </a:cxnLst>
                  <a:rect l="0" t="0" r="r" b="b"/>
                  <a:pathLst>
                    <a:path w="448" h="471">
                      <a:moveTo>
                        <a:pt x="0" y="0"/>
                      </a:moveTo>
                      <a:lnTo>
                        <a:pt x="85" y="24"/>
                      </a:lnTo>
                      <a:lnTo>
                        <a:pt x="164" y="50"/>
                      </a:lnTo>
                      <a:lnTo>
                        <a:pt x="230" y="70"/>
                      </a:lnTo>
                      <a:lnTo>
                        <a:pt x="316" y="127"/>
                      </a:lnTo>
                      <a:lnTo>
                        <a:pt x="341" y="158"/>
                      </a:lnTo>
                      <a:lnTo>
                        <a:pt x="368" y="207"/>
                      </a:lnTo>
                      <a:lnTo>
                        <a:pt x="401" y="264"/>
                      </a:lnTo>
                      <a:lnTo>
                        <a:pt x="430" y="324"/>
                      </a:lnTo>
                      <a:lnTo>
                        <a:pt x="445" y="359"/>
                      </a:lnTo>
                      <a:lnTo>
                        <a:pt x="448" y="383"/>
                      </a:lnTo>
                      <a:lnTo>
                        <a:pt x="448" y="406"/>
                      </a:lnTo>
                      <a:lnTo>
                        <a:pt x="441" y="423"/>
                      </a:lnTo>
                      <a:lnTo>
                        <a:pt x="421" y="443"/>
                      </a:lnTo>
                      <a:lnTo>
                        <a:pt x="404" y="458"/>
                      </a:lnTo>
                      <a:lnTo>
                        <a:pt x="365" y="468"/>
                      </a:lnTo>
                      <a:lnTo>
                        <a:pt x="336" y="471"/>
                      </a:lnTo>
                      <a:lnTo>
                        <a:pt x="300" y="471"/>
                      </a:lnTo>
                      <a:lnTo>
                        <a:pt x="274" y="463"/>
                      </a:lnTo>
                      <a:lnTo>
                        <a:pt x="246" y="447"/>
                      </a:lnTo>
                      <a:lnTo>
                        <a:pt x="228" y="437"/>
                      </a:lnTo>
                      <a:lnTo>
                        <a:pt x="208" y="419"/>
                      </a:lnTo>
                      <a:lnTo>
                        <a:pt x="194" y="397"/>
                      </a:lnTo>
                      <a:lnTo>
                        <a:pt x="176" y="367"/>
                      </a:lnTo>
                      <a:lnTo>
                        <a:pt x="158" y="338"/>
                      </a:lnTo>
                      <a:lnTo>
                        <a:pt x="152" y="324"/>
                      </a:lnTo>
                      <a:lnTo>
                        <a:pt x="139" y="304"/>
                      </a:lnTo>
                      <a:lnTo>
                        <a:pt x="126" y="269"/>
                      </a:lnTo>
                      <a:lnTo>
                        <a:pt x="0" y="0"/>
                      </a:lnTo>
                      <a:close/>
                    </a:path>
                  </a:pathLst>
                </a:custGeom>
                <a:solidFill>
                  <a:srgbClr val="FFC0C0"/>
                </a:solidFill>
                <a:ln w="9525">
                  <a:noFill/>
                  <a:round/>
                </a:ln>
              </p:spPr>
              <p:txBody>
                <a:bodyPr/>
                <a:lstStyle/>
                <a:p>
                  <a:endParaRPr lang="zh-CN" altLang="en-US"/>
                </a:p>
              </p:txBody>
            </p:sp>
            <p:sp>
              <p:nvSpPr>
                <p:cNvPr id="120133" name="Freeform 325"/>
                <p:cNvSpPr/>
                <p:nvPr/>
              </p:nvSpPr>
              <p:spPr bwMode="auto">
                <a:xfrm>
                  <a:off x="5402" y="823"/>
                  <a:ext cx="90" cy="94"/>
                </a:xfrm>
                <a:custGeom>
                  <a:avLst/>
                  <a:gdLst/>
                  <a:ahLst/>
                  <a:cxnLst>
                    <a:cxn ang="0">
                      <a:pos x="0" y="0"/>
                    </a:cxn>
                    <a:cxn ang="0">
                      <a:pos x="85" y="24"/>
                    </a:cxn>
                    <a:cxn ang="0">
                      <a:pos x="164" y="50"/>
                    </a:cxn>
                    <a:cxn ang="0">
                      <a:pos x="230" y="70"/>
                    </a:cxn>
                    <a:cxn ang="0">
                      <a:pos x="316" y="127"/>
                    </a:cxn>
                    <a:cxn ang="0">
                      <a:pos x="341" y="158"/>
                    </a:cxn>
                    <a:cxn ang="0">
                      <a:pos x="368" y="207"/>
                    </a:cxn>
                    <a:cxn ang="0">
                      <a:pos x="401" y="264"/>
                    </a:cxn>
                    <a:cxn ang="0">
                      <a:pos x="430" y="324"/>
                    </a:cxn>
                    <a:cxn ang="0">
                      <a:pos x="445" y="359"/>
                    </a:cxn>
                    <a:cxn ang="0">
                      <a:pos x="448" y="383"/>
                    </a:cxn>
                    <a:cxn ang="0">
                      <a:pos x="448" y="406"/>
                    </a:cxn>
                    <a:cxn ang="0">
                      <a:pos x="441" y="423"/>
                    </a:cxn>
                    <a:cxn ang="0">
                      <a:pos x="421" y="443"/>
                    </a:cxn>
                    <a:cxn ang="0">
                      <a:pos x="404" y="458"/>
                    </a:cxn>
                    <a:cxn ang="0">
                      <a:pos x="365" y="468"/>
                    </a:cxn>
                    <a:cxn ang="0">
                      <a:pos x="336" y="471"/>
                    </a:cxn>
                    <a:cxn ang="0">
                      <a:pos x="300" y="471"/>
                    </a:cxn>
                    <a:cxn ang="0">
                      <a:pos x="274" y="463"/>
                    </a:cxn>
                    <a:cxn ang="0">
                      <a:pos x="246" y="447"/>
                    </a:cxn>
                    <a:cxn ang="0">
                      <a:pos x="228" y="437"/>
                    </a:cxn>
                    <a:cxn ang="0">
                      <a:pos x="208" y="419"/>
                    </a:cxn>
                    <a:cxn ang="0">
                      <a:pos x="194" y="397"/>
                    </a:cxn>
                    <a:cxn ang="0">
                      <a:pos x="176" y="367"/>
                    </a:cxn>
                    <a:cxn ang="0">
                      <a:pos x="158" y="338"/>
                    </a:cxn>
                    <a:cxn ang="0">
                      <a:pos x="152" y="324"/>
                    </a:cxn>
                    <a:cxn ang="0">
                      <a:pos x="139" y="304"/>
                    </a:cxn>
                    <a:cxn ang="0">
                      <a:pos x="126" y="269"/>
                    </a:cxn>
                  </a:cxnLst>
                  <a:rect l="0" t="0" r="r" b="b"/>
                  <a:pathLst>
                    <a:path w="448" h="471">
                      <a:moveTo>
                        <a:pt x="0" y="0"/>
                      </a:moveTo>
                      <a:lnTo>
                        <a:pt x="85" y="24"/>
                      </a:lnTo>
                      <a:lnTo>
                        <a:pt x="164" y="50"/>
                      </a:lnTo>
                      <a:lnTo>
                        <a:pt x="230" y="70"/>
                      </a:lnTo>
                      <a:lnTo>
                        <a:pt x="316" y="127"/>
                      </a:lnTo>
                      <a:lnTo>
                        <a:pt x="341" y="158"/>
                      </a:lnTo>
                      <a:lnTo>
                        <a:pt x="368" y="207"/>
                      </a:lnTo>
                      <a:lnTo>
                        <a:pt x="401" y="264"/>
                      </a:lnTo>
                      <a:lnTo>
                        <a:pt x="430" y="324"/>
                      </a:lnTo>
                      <a:lnTo>
                        <a:pt x="445" y="359"/>
                      </a:lnTo>
                      <a:lnTo>
                        <a:pt x="448" y="383"/>
                      </a:lnTo>
                      <a:lnTo>
                        <a:pt x="448" y="406"/>
                      </a:lnTo>
                      <a:lnTo>
                        <a:pt x="441" y="423"/>
                      </a:lnTo>
                      <a:lnTo>
                        <a:pt x="421" y="443"/>
                      </a:lnTo>
                      <a:lnTo>
                        <a:pt x="404" y="458"/>
                      </a:lnTo>
                      <a:lnTo>
                        <a:pt x="365" y="468"/>
                      </a:lnTo>
                      <a:lnTo>
                        <a:pt x="336" y="471"/>
                      </a:lnTo>
                      <a:lnTo>
                        <a:pt x="300" y="471"/>
                      </a:lnTo>
                      <a:lnTo>
                        <a:pt x="274" y="463"/>
                      </a:lnTo>
                      <a:lnTo>
                        <a:pt x="246" y="447"/>
                      </a:lnTo>
                      <a:lnTo>
                        <a:pt x="228" y="437"/>
                      </a:lnTo>
                      <a:lnTo>
                        <a:pt x="208" y="419"/>
                      </a:lnTo>
                      <a:lnTo>
                        <a:pt x="194" y="397"/>
                      </a:lnTo>
                      <a:lnTo>
                        <a:pt x="176" y="367"/>
                      </a:lnTo>
                      <a:lnTo>
                        <a:pt x="158" y="338"/>
                      </a:lnTo>
                      <a:lnTo>
                        <a:pt x="152" y="324"/>
                      </a:lnTo>
                      <a:lnTo>
                        <a:pt x="139" y="304"/>
                      </a:lnTo>
                      <a:lnTo>
                        <a:pt x="126" y="269"/>
                      </a:lnTo>
                    </a:path>
                  </a:pathLst>
                </a:custGeom>
                <a:noFill/>
                <a:ln w="3175">
                  <a:solidFill>
                    <a:srgbClr val="000000"/>
                  </a:solidFill>
                  <a:prstDash val="solid"/>
                  <a:round/>
                </a:ln>
              </p:spPr>
              <p:txBody>
                <a:bodyPr/>
                <a:lstStyle/>
                <a:p>
                  <a:endParaRPr lang="zh-CN" altLang="en-US"/>
                </a:p>
              </p:txBody>
            </p:sp>
          </p:grpSp>
          <p:grpSp>
            <p:nvGrpSpPr>
              <p:cNvPr id="12" name="Group 326"/>
              <p:cNvGrpSpPr/>
              <p:nvPr/>
            </p:nvGrpSpPr>
            <p:grpSpPr bwMode="auto">
              <a:xfrm>
                <a:off x="5448" y="781"/>
                <a:ext cx="66" cy="74"/>
                <a:chOff x="5448" y="781"/>
                <a:chExt cx="66" cy="74"/>
              </a:xfrm>
            </p:grpSpPr>
            <p:sp>
              <p:nvSpPr>
                <p:cNvPr id="120135" name="Freeform 327"/>
                <p:cNvSpPr/>
                <p:nvPr/>
              </p:nvSpPr>
              <p:spPr bwMode="auto">
                <a:xfrm>
                  <a:off x="5448" y="781"/>
                  <a:ext cx="66" cy="74"/>
                </a:xfrm>
                <a:custGeom>
                  <a:avLst/>
                  <a:gdLst/>
                  <a:ahLst/>
                  <a:cxnLst>
                    <a:cxn ang="0">
                      <a:pos x="0" y="0"/>
                    </a:cxn>
                    <a:cxn ang="0">
                      <a:pos x="78" y="8"/>
                    </a:cxn>
                    <a:cxn ang="0">
                      <a:pos x="127" y="23"/>
                    </a:cxn>
                    <a:cxn ang="0">
                      <a:pos x="167" y="48"/>
                    </a:cxn>
                    <a:cxn ang="0">
                      <a:pos x="206" y="73"/>
                    </a:cxn>
                    <a:cxn ang="0">
                      <a:pos x="227" y="98"/>
                    </a:cxn>
                    <a:cxn ang="0">
                      <a:pos x="253" y="123"/>
                    </a:cxn>
                    <a:cxn ang="0">
                      <a:pos x="280" y="169"/>
                    </a:cxn>
                    <a:cxn ang="0">
                      <a:pos x="303" y="211"/>
                    </a:cxn>
                    <a:cxn ang="0">
                      <a:pos x="318" y="243"/>
                    </a:cxn>
                    <a:cxn ang="0">
                      <a:pos x="332" y="272"/>
                    </a:cxn>
                    <a:cxn ang="0">
                      <a:pos x="332" y="306"/>
                    </a:cxn>
                    <a:cxn ang="0">
                      <a:pos x="314" y="336"/>
                    </a:cxn>
                    <a:cxn ang="0">
                      <a:pos x="276" y="354"/>
                    </a:cxn>
                    <a:cxn ang="0">
                      <a:pos x="232" y="366"/>
                    </a:cxn>
                    <a:cxn ang="0">
                      <a:pos x="196" y="370"/>
                    </a:cxn>
                    <a:cxn ang="0">
                      <a:pos x="156" y="357"/>
                    </a:cxn>
                    <a:cxn ang="0">
                      <a:pos x="119" y="341"/>
                    </a:cxn>
                    <a:cxn ang="0">
                      <a:pos x="82" y="310"/>
                    </a:cxn>
                    <a:cxn ang="0">
                      <a:pos x="56" y="295"/>
                    </a:cxn>
                    <a:cxn ang="0">
                      <a:pos x="27" y="276"/>
                    </a:cxn>
                    <a:cxn ang="0">
                      <a:pos x="12" y="251"/>
                    </a:cxn>
                    <a:cxn ang="0">
                      <a:pos x="1" y="222"/>
                    </a:cxn>
                    <a:cxn ang="0">
                      <a:pos x="0" y="189"/>
                    </a:cxn>
                    <a:cxn ang="0">
                      <a:pos x="0" y="0"/>
                    </a:cxn>
                  </a:cxnLst>
                  <a:rect l="0" t="0" r="r" b="b"/>
                  <a:pathLst>
                    <a:path w="332" h="370">
                      <a:moveTo>
                        <a:pt x="0" y="0"/>
                      </a:moveTo>
                      <a:lnTo>
                        <a:pt x="78" y="8"/>
                      </a:lnTo>
                      <a:lnTo>
                        <a:pt x="127" y="23"/>
                      </a:lnTo>
                      <a:lnTo>
                        <a:pt x="167" y="48"/>
                      </a:lnTo>
                      <a:lnTo>
                        <a:pt x="206" y="73"/>
                      </a:lnTo>
                      <a:lnTo>
                        <a:pt x="227" y="98"/>
                      </a:lnTo>
                      <a:lnTo>
                        <a:pt x="253" y="123"/>
                      </a:lnTo>
                      <a:lnTo>
                        <a:pt x="280" y="169"/>
                      </a:lnTo>
                      <a:lnTo>
                        <a:pt x="303" y="211"/>
                      </a:lnTo>
                      <a:lnTo>
                        <a:pt x="318" y="243"/>
                      </a:lnTo>
                      <a:lnTo>
                        <a:pt x="332" y="272"/>
                      </a:lnTo>
                      <a:lnTo>
                        <a:pt x="332" y="306"/>
                      </a:lnTo>
                      <a:lnTo>
                        <a:pt x="314" y="336"/>
                      </a:lnTo>
                      <a:lnTo>
                        <a:pt x="276" y="354"/>
                      </a:lnTo>
                      <a:lnTo>
                        <a:pt x="232" y="366"/>
                      </a:lnTo>
                      <a:lnTo>
                        <a:pt x="196" y="370"/>
                      </a:lnTo>
                      <a:lnTo>
                        <a:pt x="156" y="357"/>
                      </a:lnTo>
                      <a:lnTo>
                        <a:pt x="119" y="341"/>
                      </a:lnTo>
                      <a:lnTo>
                        <a:pt x="82" y="310"/>
                      </a:lnTo>
                      <a:lnTo>
                        <a:pt x="56" y="295"/>
                      </a:lnTo>
                      <a:lnTo>
                        <a:pt x="27" y="276"/>
                      </a:lnTo>
                      <a:lnTo>
                        <a:pt x="12" y="251"/>
                      </a:lnTo>
                      <a:lnTo>
                        <a:pt x="1" y="222"/>
                      </a:lnTo>
                      <a:lnTo>
                        <a:pt x="0" y="189"/>
                      </a:lnTo>
                      <a:lnTo>
                        <a:pt x="0" y="0"/>
                      </a:lnTo>
                      <a:close/>
                    </a:path>
                  </a:pathLst>
                </a:custGeom>
                <a:solidFill>
                  <a:srgbClr val="FFC0C0"/>
                </a:solidFill>
                <a:ln w="9525">
                  <a:noFill/>
                  <a:round/>
                </a:ln>
              </p:spPr>
              <p:txBody>
                <a:bodyPr/>
                <a:lstStyle/>
                <a:p>
                  <a:endParaRPr lang="zh-CN" altLang="en-US"/>
                </a:p>
              </p:txBody>
            </p:sp>
            <p:sp>
              <p:nvSpPr>
                <p:cNvPr id="120136" name="Freeform 328"/>
                <p:cNvSpPr/>
                <p:nvPr/>
              </p:nvSpPr>
              <p:spPr bwMode="auto">
                <a:xfrm>
                  <a:off x="5448" y="781"/>
                  <a:ext cx="66" cy="74"/>
                </a:xfrm>
                <a:custGeom>
                  <a:avLst/>
                  <a:gdLst/>
                  <a:ahLst/>
                  <a:cxnLst>
                    <a:cxn ang="0">
                      <a:pos x="0" y="0"/>
                    </a:cxn>
                    <a:cxn ang="0">
                      <a:pos x="78" y="8"/>
                    </a:cxn>
                    <a:cxn ang="0">
                      <a:pos x="127" y="23"/>
                    </a:cxn>
                    <a:cxn ang="0">
                      <a:pos x="167" y="48"/>
                    </a:cxn>
                    <a:cxn ang="0">
                      <a:pos x="206" y="73"/>
                    </a:cxn>
                    <a:cxn ang="0">
                      <a:pos x="227" y="98"/>
                    </a:cxn>
                    <a:cxn ang="0">
                      <a:pos x="253" y="123"/>
                    </a:cxn>
                    <a:cxn ang="0">
                      <a:pos x="280" y="169"/>
                    </a:cxn>
                    <a:cxn ang="0">
                      <a:pos x="303" y="211"/>
                    </a:cxn>
                    <a:cxn ang="0">
                      <a:pos x="318" y="243"/>
                    </a:cxn>
                    <a:cxn ang="0">
                      <a:pos x="332" y="272"/>
                    </a:cxn>
                    <a:cxn ang="0">
                      <a:pos x="332" y="306"/>
                    </a:cxn>
                    <a:cxn ang="0">
                      <a:pos x="314" y="336"/>
                    </a:cxn>
                    <a:cxn ang="0">
                      <a:pos x="276" y="354"/>
                    </a:cxn>
                    <a:cxn ang="0">
                      <a:pos x="232" y="366"/>
                    </a:cxn>
                    <a:cxn ang="0">
                      <a:pos x="196" y="370"/>
                    </a:cxn>
                    <a:cxn ang="0">
                      <a:pos x="156" y="357"/>
                    </a:cxn>
                    <a:cxn ang="0">
                      <a:pos x="119" y="341"/>
                    </a:cxn>
                    <a:cxn ang="0">
                      <a:pos x="82" y="310"/>
                    </a:cxn>
                    <a:cxn ang="0">
                      <a:pos x="56" y="295"/>
                    </a:cxn>
                    <a:cxn ang="0">
                      <a:pos x="27" y="276"/>
                    </a:cxn>
                    <a:cxn ang="0">
                      <a:pos x="12" y="251"/>
                    </a:cxn>
                    <a:cxn ang="0">
                      <a:pos x="1" y="222"/>
                    </a:cxn>
                    <a:cxn ang="0">
                      <a:pos x="0" y="189"/>
                    </a:cxn>
                  </a:cxnLst>
                  <a:rect l="0" t="0" r="r" b="b"/>
                  <a:pathLst>
                    <a:path w="332" h="370">
                      <a:moveTo>
                        <a:pt x="0" y="0"/>
                      </a:moveTo>
                      <a:lnTo>
                        <a:pt x="78" y="8"/>
                      </a:lnTo>
                      <a:lnTo>
                        <a:pt x="127" y="23"/>
                      </a:lnTo>
                      <a:lnTo>
                        <a:pt x="167" y="48"/>
                      </a:lnTo>
                      <a:lnTo>
                        <a:pt x="206" y="73"/>
                      </a:lnTo>
                      <a:lnTo>
                        <a:pt x="227" y="98"/>
                      </a:lnTo>
                      <a:lnTo>
                        <a:pt x="253" y="123"/>
                      </a:lnTo>
                      <a:lnTo>
                        <a:pt x="280" y="169"/>
                      </a:lnTo>
                      <a:lnTo>
                        <a:pt x="303" y="211"/>
                      </a:lnTo>
                      <a:lnTo>
                        <a:pt x="318" y="243"/>
                      </a:lnTo>
                      <a:lnTo>
                        <a:pt x="332" y="272"/>
                      </a:lnTo>
                      <a:lnTo>
                        <a:pt x="332" y="306"/>
                      </a:lnTo>
                      <a:lnTo>
                        <a:pt x="314" y="336"/>
                      </a:lnTo>
                      <a:lnTo>
                        <a:pt x="276" y="354"/>
                      </a:lnTo>
                      <a:lnTo>
                        <a:pt x="232" y="366"/>
                      </a:lnTo>
                      <a:lnTo>
                        <a:pt x="196" y="370"/>
                      </a:lnTo>
                      <a:lnTo>
                        <a:pt x="156" y="357"/>
                      </a:lnTo>
                      <a:lnTo>
                        <a:pt x="119" y="341"/>
                      </a:lnTo>
                      <a:lnTo>
                        <a:pt x="82" y="310"/>
                      </a:lnTo>
                      <a:lnTo>
                        <a:pt x="56" y="295"/>
                      </a:lnTo>
                      <a:lnTo>
                        <a:pt x="27" y="276"/>
                      </a:lnTo>
                      <a:lnTo>
                        <a:pt x="12" y="251"/>
                      </a:lnTo>
                      <a:lnTo>
                        <a:pt x="1" y="222"/>
                      </a:lnTo>
                      <a:lnTo>
                        <a:pt x="0" y="189"/>
                      </a:lnTo>
                    </a:path>
                  </a:pathLst>
                </a:custGeom>
                <a:noFill/>
                <a:ln w="3175">
                  <a:solidFill>
                    <a:srgbClr val="000000"/>
                  </a:solidFill>
                  <a:prstDash val="solid"/>
                  <a:round/>
                </a:ln>
              </p:spPr>
              <p:txBody>
                <a:bodyPr/>
                <a:lstStyle/>
                <a:p>
                  <a:endParaRPr lang="zh-CN" altLang="en-US"/>
                </a:p>
              </p:txBody>
            </p:sp>
          </p:grpSp>
          <p:grpSp>
            <p:nvGrpSpPr>
              <p:cNvPr id="13" name="Group 329"/>
              <p:cNvGrpSpPr/>
              <p:nvPr/>
            </p:nvGrpSpPr>
            <p:grpSpPr bwMode="auto">
              <a:xfrm>
                <a:off x="5344" y="883"/>
                <a:ext cx="140" cy="82"/>
                <a:chOff x="5344" y="883"/>
                <a:chExt cx="140" cy="82"/>
              </a:xfrm>
            </p:grpSpPr>
            <p:sp>
              <p:nvSpPr>
                <p:cNvPr id="120138" name="Freeform 330"/>
                <p:cNvSpPr/>
                <p:nvPr/>
              </p:nvSpPr>
              <p:spPr bwMode="auto">
                <a:xfrm>
                  <a:off x="5344" y="883"/>
                  <a:ext cx="140" cy="82"/>
                </a:xfrm>
                <a:custGeom>
                  <a:avLst/>
                  <a:gdLst/>
                  <a:ahLst/>
                  <a:cxnLst>
                    <a:cxn ang="0">
                      <a:pos x="0" y="0"/>
                    </a:cxn>
                    <a:cxn ang="0">
                      <a:pos x="129" y="16"/>
                    </a:cxn>
                    <a:cxn ang="0">
                      <a:pos x="212" y="27"/>
                    </a:cxn>
                    <a:cxn ang="0">
                      <a:pos x="257" y="40"/>
                    </a:cxn>
                    <a:cxn ang="0">
                      <a:pos x="309" y="65"/>
                    </a:cxn>
                    <a:cxn ang="0">
                      <a:pos x="382" y="140"/>
                    </a:cxn>
                    <a:cxn ang="0">
                      <a:pos x="477" y="195"/>
                    </a:cxn>
                    <a:cxn ang="0">
                      <a:pos x="548" y="219"/>
                    </a:cxn>
                    <a:cxn ang="0">
                      <a:pos x="602" y="239"/>
                    </a:cxn>
                    <a:cxn ang="0">
                      <a:pos x="648" y="260"/>
                    </a:cxn>
                    <a:cxn ang="0">
                      <a:pos x="674" y="280"/>
                    </a:cxn>
                    <a:cxn ang="0">
                      <a:pos x="700" y="301"/>
                    </a:cxn>
                    <a:cxn ang="0">
                      <a:pos x="700" y="331"/>
                    </a:cxn>
                    <a:cxn ang="0">
                      <a:pos x="691" y="361"/>
                    </a:cxn>
                    <a:cxn ang="0">
                      <a:pos x="674" y="382"/>
                    </a:cxn>
                    <a:cxn ang="0">
                      <a:pos x="656" y="392"/>
                    </a:cxn>
                    <a:cxn ang="0">
                      <a:pos x="631" y="404"/>
                    </a:cxn>
                    <a:cxn ang="0">
                      <a:pos x="598" y="410"/>
                    </a:cxn>
                    <a:cxn ang="0">
                      <a:pos x="570" y="410"/>
                    </a:cxn>
                    <a:cxn ang="0">
                      <a:pos x="534" y="399"/>
                    </a:cxn>
                    <a:cxn ang="0">
                      <a:pos x="504" y="392"/>
                    </a:cxn>
                    <a:cxn ang="0">
                      <a:pos x="408" y="350"/>
                    </a:cxn>
                    <a:cxn ang="0">
                      <a:pos x="335" y="331"/>
                    </a:cxn>
                    <a:cxn ang="0">
                      <a:pos x="292" y="323"/>
                    </a:cxn>
                    <a:cxn ang="0">
                      <a:pos x="246" y="311"/>
                    </a:cxn>
                    <a:cxn ang="0">
                      <a:pos x="198" y="291"/>
                    </a:cxn>
                    <a:cxn ang="0">
                      <a:pos x="163" y="271"/>
                    </a:cxn>
                    <a:cxn ang="0">
                      <a:pos x="146" y="255"/>
                    </a:cxn>
                    <a:cxn ang="0">
                      <a:pos x="125" y="226"/>
                    </a:cxn>
                    <a:cxn ang="0">
                      <a:pos x="0" y="0"/>
                    </a:cxn>
                  </a:cxnLst>
                  <a:rect l="0" t="0" r="r" b="b"/>
                  <a:pathLst>
                    <a:path w="700" h="410">
                      <a:moveTo>
                        <a:pt x="0" y="0"/>
                      </a:moveTo>
                      <a:lnTo>
                        <a:pt x="129" y="16"/>
                      </a:lnTo>
                      <a:lnTo>
                        <a:pt x="212" y="27"/>
                      </a:lnTo>
                      <a:lnTo>
                        <a:pt x="257" y="40"/>
                      </a:lnTo>
                      <a:lnTo>
                        <a:pt x="309" y="65"/>
                      </a:lnTo>
                      <a:lnTo>
                        <a:pt x="382" y="140"/>
                      </a:lnTo>
                      <a:lnTo>
                        <a:pt x="477" y="195"/>
                      </a:lnTo>
                      <a:lnTo>
                        <a:pt x="548" y="219"/>
                      </a:lnTo>
                      <a:lnTo>
                        <a:pt x="602" y="239"/>
                      </a:lnTo>
                      <a:lnTo>
                        <a:pt x="648" y="260"/>
                      </a:lnTo>
                      <a:lnTo>
                        <a:pt x="674" y="280"/>
                      </a:lnTo>
                      <a:lnTo>
                        <a:pt x="700" y="301"/>
                      </a:lnTo>
                      <a:lnTo>
                        <a:pt x="700" y="331"/>
                      </a:lnTo>
                      <a:lnTo>
                        <a:pt x="691" y="361"/>
                      </a:lnTo>
                      <a:lnTo>
                        <a:pt x="674" y="382"/>
                      </a:lnTo>
                      <a:lnTo>
                        <a:pt x="656" y="392"/>
                      </a:lnTo>
                      <a:lnTo>
                        <a:pt x="631" y="404"/>
                      </a:lnTo>
                      <a:lnTo>
                        <a:pt x="598" y="410"/>
                      </a:lnTo>
                      <a:lnTo>
                        <a:pt x="570" y="410"/>
                      </a:lnTo>
                      <a:lnTo>
                        <a:pt x="534" y="399"/>
                      </a:lnTo>
                      <a:lnTo>
                        <a:pt x="504" y="392"/>
                      </a:lnTo>
                      <a:lnTo>
                        <a:pt x="408" y="350"/>
                      </a:lnTo>
                      <a:lnTo>
                        <a:pt x="335" y="331"/>
                      </a:lnTo>
                      <a:lnTo>
                        <a:pt x="292" y="323"/>
                      </a:lnTo>
                      <a:lnTo>
                        <a:pt x="246" y="311"/>
                      </a:lnTo>
                      <a:lnTo>
                        <a:pt x="198" y="291"/>
                      </a:lnTo>
                      <a:lnTo>
                        <a:pt x="163" y="271"/>
                      </a:lnTo>
                      <a:lnTo>
                        <a:pt x="146" y="255"/>
                      </a:lnTo>
                      <a:lnTo>
                        <a:pt x="125" y="226"/>
                      </a:lnTo>
                      <a:lnTo>
                        <a:pt x="0" y="0"/>
                      </a:lnTo>
                      <a:close/>
                    </a:path>
                  </a:pathLst>
                </a:custGeom>
                <a:solidFill>
                  <a:srgbClr val="FFC0C0"/>
                </a:solidFill>
                <a:ln w="9525">
                  <a:noFill/>
                  <a:round/>
                </a:ln>
              </p:spPr>
              <p:txBody>
                <a:bodyPr/>
                <a:lstStyle/>
                <a:p>
                  <a:endParaRPr lang="zh-CN" altLang="en-US"/>
                </a:p>
              </p:txBody>
            </p:sp>
            <p:sp>
              <p:nvSpPr>
                <p:cNvPr id="120139" name="Freeform 331"/>
                <p:cNvSpPr/>
                <p:nvPr/>
              </p:nvSpPr>
              <p:spPr bwMode="auto">
                <a:xfrm>
                  <a:off x="5344" y="883"/>
                  <a:ext cx="140" cy="82"/>
                </a:xfrm>
                <a:custGeom>
                  <a:avLst/>
                  <a:gdLst/>
                  <a:ahLst/>
                  <a:cxnLst>
                    <a:cxn ang="0">
                      <a:pos x="0" y="0"/>
                    </a:cxn>
                    <a:cxn ang="0">
                      <a:pos x="129" y="16"/>
                    </a:cxn>
                    <a:cxn ang="0">
                      <a:pos x="212" y="27"/>
                    </a:cxn>
                    <a:cxn ang="0">
                      <a:pos x="257" y="40"/>
                    </a:cxn>
                    <a:cxn ang="0">
                      <a:pos x="309" y="65"/>
                    </a:cxn>
                    <a:cxn ang="0">
                      <a:pos x="382" y="140"/>
                    </a:cxn>
                    <a:cxn ang="0">
                      <a:pos x="477" y="195"/>
                    </a:cxn>
                    <a:cxn ang="0">
                      <a:pos x="548" y="219"/>
                    </a:cxn>
                    <a:cxn ang="0">
                      <a:pos x="602" y="239"/>
                    </a:cxn>
                    <a:cxn ang="0">
                      <a:pos x="648" y="260"/>
                    </a:cxn>
                    <a:cxn ang="0">
                      <a:pos x="674" y="280"/>
                    </a:cxn>
                    <a:cxn ang="0">
                      <a:pos x="700" y="301"/>
                    </a:cxn>
                    <a:cxn ang="0">
                      <a:pos x="700" y="331"/>
                    </a:cxn>
                    <a:cxn ang="0">
                      <a:pos x="691" y="361"/>
                    </a:cxn>
                    <a:cxn ang="0">
                      <a:pos x="674" y="382"/>
                    </a:cxn>
                    <a:cxn ang="0">
                      <a:pos x="656" y="392"/>
                    </a:cxn>
                    <a:cxn ang="0">
                      <a:pos x="631" y="404"/>
                    </a:cxn>
                    <a:cxn ang="0">
                      <a:pos x="598" y="410"/>
                    </a:cxn>
                    <a:cxn ang="0">
                      <a:pos x="570" y="410"/>
                    </a:cxn>
                    <a:cxn ang="0">
                      <a:pos x="534" y="399"/>
                    </a:cxn>
                    <a:cxn ang="0">
                      <a:pos x="504" y="392"/>
                    </a:cxn>
                    <a:cxn ang="0">
                      <a:pos x="408" y="350"/>
                    </a:cxn>
                    <a:cxn ang="0">
                      <a:pos x="335" y="331"/>
                    </a:cxn>
                    <a:cxn ang="0">
                      <a:pos x="292" y="323"/>
                    </a:cxn>
                    <a:cxn ang="0">
                      <a:pos x="246" y="311"/>
                    </a:cxn>
                    <a:cxn ang="0">
                      <a:pos x="198" y="291"/>
                    </a:cxn>
                    <a:cxn ang="0">
                      <a:pos x="163" y="271"/>
                    </a:cxn>
                    <a:cxn ang="0">
                      <a:pos x="146" y="255"/>
                    </a:cxn>
                    <a:cxn ang="0">
                      <a:pos x="125" y="226"/>
                    </a:cxn>
                  </a:cxnLst>
                  <a:rect l="0" t="0" r="r" b="b"/>
                  <a:pathLst>
                    <a:path w="700" h="410">
                      <a:moveTo>
                        <a:pt x="0" y="0"/>
                      </a:moveTo>
                      <a:lnTo>
                        <a:pt x="129" y="16"/>
                      </a:lnTo>
                      <a:lnTo>
                        <a:pt x="212" y="27"/>
                      </a:lnTo>
                      <a:lnTo>
                        <a:pt x="257" y="40"/>
                      </a:lnTo>
                      <a:lnTo>
                        <a:pt x="309" y="65"/>
                      </a:lnTo>
                      <a:lnTo>
                        <a:pt x="382" y="140"/>
                      </a:lnTo>
                      <a:lnTo>
                        <a:pt x="477" y="195"/>
                      </a:lnTo>
                      <a:lnTo>
                        <a:pt x="548" y="219"/>
                      </a:lnTo>
                      <a:lnTo>
                        <a:pt x="602" y="239"/>
                      </a:lnTo>
                      <a:lnTo>
                        <a:pt x="648" y="260"/>
                      </a:lnTo>
                      <a:lnTo>
                        <a:pt x="674" y="280"/>
                      </a:lnTo>
                      <a:lnTo>
                        <a:pt x="700" y="301"/>
                      </a:lnTo>
                      <a:lnTo>
                        <a:pt x="700" y="331"/>
                      </a:lnTo>
                      <a:lnTo>
                        <a:pt x="691" y="361"/>
                      </a:lnTo>
                      <a:lnTo>
                        <a:pt x="674" y="382"/>
                      </a:lnTo>
                      <a:lnTo>
                        <a:pt x="656" y="392"/>
                      </a:lnTo>
                      <a:lnTo>
                        <a:pt x="631" y="404"/>
                      </a:lnTo>
                      <a:lnTo>
                        <a:pt x="598" y="410"/>
                      </a:lnTo>
                      <a:lnTo>
                        <a:pt x="570" y="410"/>
                      </a:lnTo>
                      <a:lnTo>
                        <a:pt x="534" y="399"/>
                      </a:lnTo>
                      <a:lnTo>
                        <a:pt x="504" y="392"/>
                      </a:lnTo>
                      <a:lnTo>
                        <a:pt x="408" y="350"/>
                      </a:lnTo>
                      <a:lnTo>
                        <a:pt x="335" y="331"/>
                      </a:lnTo>
                      <a:lnTo>
                        <a:pt x="292" y="323"/>
                      </a:lnTo>
                      <a:lnTo>
                        <a:pt x="246" y="311"/>
                      </a:lnTo>
                      <a:lnTo>
                        <a:pt x="198" y="291"/>
                      </a:lnTo>
                      <a:lnTo>
                        <a:pt x="163" y="271"/>
                      </a:lnTo>
                      <a:lnTo>
                        <a:pt x="146" y="255"/>
                      </a:lnTo>
                      <a:lnTo>
                        <a:pt x="125" y="226"/>
                      </a:lnTo>
                    </a:path>
                  </a:pathLst>
                </a:custGeom>
                <a:noFill/>
                <a:ln w="3175">
                  <a:solidFill>
                    <a:srgbClr val="000000"/>
                  </a:solidFill>
                  <a:prstDash val="solid"/>
                  <a:round/>
                </a:ln>
              </p:spPr>
              <p:txBody>
                <a:bodyPr/>
                <a:lstStyle/>
                <a:p>
                  <a:endParaRPr lang="zh-CN" altLang="en-US"/>
                </a:p>
              </p:txBody>
            </p:sp>
          </p:grpSp>
          <p:sp>
            <p:nvSpPr>
              <p:cNvPr id="120140" name="Freeform 332"/>
              <p:cNvSpPr/>
              <p:nvPr/>
            </p:nvSpPr>
            <p:spPr bwMode="auto">
              <a:xfrm>
                <a:off x="5448" y="757"/>
                <a:ext cx="78" cy="49"/>
              </a:xfrm>
              <a:custGeom>
                <a:avLst/>
                <a:gdLst/>
                <a:ahLst/>
                <a:cxnLst>
                  <a:cxn ang="0">
                    <a:pos x="0" y="117"/>
                  </a:cxn>
                  <a:cxn ang="0">
                    <a:pos x="12" y="91"/>
                  </a:cxn>
                  <a:cxn ang="0">
                    <a:pos x="27" y="59"/>
                  </a:cxn>
                  <a:cxn ang="0">
                    <a:pos x="46" y="37"/>
                  </a:cxn>
                  <a:cxn ang="0">
                    <a:pos x="69" y="20"/>
                  </a:cxn>
                  <a:cxn ang="0">
                    <a:pos x="97" y="7"/>
                  </a:cxn>
                  <a:cxn ang="0">
                    <a:pos x="128" y="3"/>
                  </a:cxn>
                  <a:cxn ang="0">
                    <a:pos x="158" y="0"/>
                  </a:cxn>
                  <a:cxn ang="0">
                    <a:pos x="196" y="1"/>
                  </a:cxn>
                  <a:cxn ang="0">
                    <a:pos x="236" y="4"/>
                  </a:cxn>
                  <a:cxn ang="0">
                    <a:pos x="276" y="6"/>
                  </a:cxn>
                  <a:cxn ang="0">
                    <a:pos x="321" y="10"/>
                  </a:cxn>
                  <a:cxn ang="0">
                    <a:pos x="351" y="20"/>
                  </a:cxn>
                  <a:cxn ang="0">
                    <a:pos x="364" y="34"/>
                  </a:cxn>
                  <a:cxn ang="0">
                    <a:pos x="376" y="55"/>
                  </a:cxn>
                  <a:cxn ang="0">
                    <a:pos x="385" y="79"/>
                  </a:cxn>
                  <a:cxn ang="0">
                    <a:pos x="389" y="111"/>
                  </a:cxn>
                  <a:cxn ang="0">
                    <a:pos x="391" y="147"/>
                  </a:cxn>
                  <a:cxn ang="0">
                    <a:pos x="385" y="182"/>
                  </a:cxn>
                  <a:cxn ang="0">
                    <a:pos x="372" y="211"/>
                  </a:cxn>
                  <a:cxn ang="0">
                    <a:pos x="354" y="229"/>
                  </a:cxn>
                  <a:cxn ang="0">
                    <a:pos x="336" y="240"/>
                  </a:cxn>
                  <a:cxn ang="0">
                    <a:pos x="309" y="247"/>
                  </a:cxn>
                  <a:cxn ang="0">
                    <a:pos x="282" y="249"/>
                  </a:cxn>
                  <a:cxn ang="0">
                    <a:pos x="257" y="247"/>
                  </a:cxn>
                  <a:cxn ang="0">
                    <a:pos x="230" y="222"/>
                  </a:cxn>
                  <a:cxn ang="0">
                    <a:pos x="212" y="201"/>
                  </a:cxn>
                  <a:cxn ang="0">
                    <a:pos x="184" y="180"/>
                  </a:cxn>
                  <a:cxn ang="0">
                    <a:pos x="158" y="164"/>
                  </a:cxn>
                  <a:cxn ang="0">
                    <a:pos x="128" y="146"/>
                  </a:cxn>
                  <a:cxn ang="0">
                    <a:pos x="99" y="135"/>
                  </a:cxn>
                  <a:cxn ang="0">
                    <a:pos x="76" y="128"/>
                  </a:cxn>
                  <a:cxn ang="0">
                    <a:pos x="54" y="126"/>
                  </a:cxn>
                  <a:cxn ang="0">
                    <a:pos x="0" y="117"/>
                  </a:cxn>
                </a:cxnLst>
                <a:rect l="0" t="0" r="r" b="b"/>
                <a:pathLst>
                  <a:path w="391" h="249">
                    <a:moveTo>
                      <a:pt x="0" y="117"/>
                    </a:moveTo>
                    <a:lnTo>
                      <a:pt x="12" y="91"/>
                    </a:lnTo>
                    <a:lnTo>
                      <a:pt x="27" y="59"/>
                    </a:lnTo>
                    <a:lnTo>
                      <a:pt x="46" y="37"/>
                    </a:lnTo>
                    <a:lnTo>
                      <a:pt x="69" y="20"/>
                    </a:lnTo>
                    <a:lnTo>
                      <a:pt x="97" y="7"/>
                    </a:lnTo>
                    <a:lnTo>
                      <a:pt x="128" y="3"/>
                    </a:lnTo>
                    <a:lnTo>
                      <a:pt x="158" y="0"/>
                    </a:lnTo>
                    <a:lnTo>
                      <a:pt x="196" y="1"/>
                    </a:lnTo>
                    <a:lnTo>
                      <a:pt x="236" y="4"/>
                    </a:lnTo>
                    <a:lnTo>
                      <a:pt x="276" y="6"/>
                    </a:lnTo>
                    <a:lnTo>
                      <a:pt x="321" y="10"/>
                    </a:lnTo>
                    <a:lnTo>
                      <a:pt x="351" y="20"/>
                    </a:lnTo>
                    <a:lnTo>
                      <a:pt x="364" y="34"/>
                    </a:lnTo>
                    <a:lnTo>
                      <a:pt x="376" y="55"/>
                    </a:lnTo>
                    <a:lnTo>
                      <a:pt x="385" y="79"/>
                    </a:lnTo>
                    <a:lnTo>
                      <a:pt x="389" y="111"/>
                    </a:lnTo>
                    <a:lnTo>
                      <a:pt x="391" y="147"/>
                    </a:lnTo>
                    <a:lnTo>
                      <a:pt x="385" y="182"/>
                    </a:lnTo>
                    <a:lnTo>
                      <a:pt x="372" y="211"/>
                    </a:lnTo>
                    <a:lnTo>
                      <a:pt x="354" y="229"/>
                    </a:lnTo>
                    <a:lnTo>
                      <a:pt x="336" y="240"/>
                    </a:lnTo>
                    <a:lnTo>
                      <a:pt x="309" y="247"/>
                    </a:lnTo>
                    <a:lnTo>
                      <a:pt x="282" y="249"/>
                    </a:lnTo>
                    <a:lnTo>
                      <a:pt x="257" y="247"/>
                    </a:lnTo>
                    <a:lnTo>
                      <a:pt x="230" y="222"/>
                    </a:lnTo>
                    <a:lnTo>
                      <a:pt x="212" y="201"/>
                    </a:lnTo>
                    <a:lnTo>
                      <a:pt x="184" y="180"/>
                    </a:lnTo>
                    <a:lnTo>
                      <a:pt x="158" y="164"/>
                    </a:lnTo>
                    <a:lnTo>
                      <a:pt x="128" y="146"/>
                    </a:lnTo>
                    <a:lnTo>
                      <a:pt x="99" y="135"/>
                    </a:lnTo>
                    <a:lnTo>
                      <a:pt x="76" y="128"/>
                    </a:lnTo>
                    <a:lnTo>
                      <a:pt x="54" y="126"/>
                    </a:lnTo>
                    <a:lnTo>
                      <a:pt x="0" y="117"/>
                    </a:lnTo>
                    <a:close/>
                  </a:path>
                </a:pathLst>
              </a:custGeom>
              <a:solidFill>
                <a:srgbClr val="FFC0C0"/>
              </a:solidFill>
              <a:ln w="3175">
                <a:solidFill>
                  <a:srgbClr val="000000"/>
                </a:solidFill>
                <a:prstDash val="solid"/>
                <a:round/>
              </a:ln>
            </p:spPr>
            <p:txBody>
              <a:bodyPr/>
              <a:lstStyle/>
              <a:p>
                <a:endParaRPr lang="zh-CN" altLang="en-US"/>
              </a:p>
            </p:txBody>
          </p:sp>
        </p:grpSp>
      </p:grpSp>
      <p:sp>
        <p:nvSpPr>
          <p:cNvPr id="120141" name="Freeform 333"/>
          <p:cNvSpPr/>
          <p:nvPr/>
        </p:nvSpPr>
        <p:spPr bwMode="auto">
          <a:xfrm>
            <a:off x="990600" y="2112963"/>
            <a:ext cx="7467600" cy="612775"/>
          </a:xfrm>
          <a:custGeom>
            <a:avLst/>
            <a:gdLst/>
            <a:ahLst/>
            <a:cxnLst>
              <a:cxn ang="0">
                <a:pos x="0" y="72"/>
              </a:cxn>
              <a:cxn ang="0">
                <a:pos x="303" y="195"/>
              </a:cxn>
              <a:cxn ang="0">
                <a:pos x="917" y="38"/>
              </a:cxn>
              <a:cxn ang="0">
                <a:pos x="1703" y="368"/>
              </a:cxn>
              <a:cxn ang="0">
                <a:pos x="2348" y="286"/>
              </a:cxn>
              <a:cxn ang="0">
                <a:pos x="3240" y="0"/>
              </a:cxn>
              <a:cxn ang="0">
                <a:pos x="3912" y="386"/>
              </a:cxn>
              <a:cxn ang="0">
                <a:pos x="4430" y="95"/>
              </a:cxn>
              <a:cxn ang="0">
                <a:pos x="4704" y="120"/>
              </a:cxn>
            </a:cxnLst>
            <a:rect l="0" t="0" r="r" b="b"/>
            <a:pathLst>
              <a:path w="4704" h="386">
                <a:moveTo>
                  <a:pt x="0" y="72"/>
                </a:moveTo>
                <a:lnTo>
                  <a:pt x="303" y="195"/>
                </a:lnTo>
                <a:lnTo>
                  <a:pt x="917" y="38"/>
                </a:lnTo>
                <a:lnTo>
                  <a:pt x="1703" y="368"/>
                </a:lnTo>
                <a:lnTo>
                  <a:pt x="2348" y="286"/>
                </a:lnTo>
                <a:lnTo>
                  <a:pt x="3240" y="0"/>
                </a:lnTo>
                <a:lnTo>
                  <a:pt x="3912" y="386"/>
                </a:lnTo>
                <a:lnTo>
                  <a:pt x="4430" y="95"/>
                </a:lnTo>
                <a:lnTo>
                  <a:pt x="4704" y="120"/>
                </a:lnTo>
              </a:path>
            </a:pathLst>
          </a:custGeom>
          <a:noFill/>
          <a:ln w="57150" cmpd="sng">
            <a:solidFill>
              <a:schemeClr val="bg2"/>
            </a:solidFill>
            <a:round/>
            <a:headEnd type="none" w="med" len="med"/>
            <a:tailEnd type="none" w="med" len="med"/>
          </a:ln>
          <a:effectLst/>
        </p:spPr>
        <p:txBody>
          <a:bodyPr wrap="none" anchor="ctr"/>
          <a:lstStyle/>
          <a:p>
            <a:endParaRPr lang="zh-CN" altLang="en-US"/>
          </a:p>
        </p:txBody>
      </p:sp>
      <p:grpSp>
        <p:nvGrpSpPr>
          <p:cNvPr id="14" name="Group 334"/>
          <p:cNvGrpSpPr/>
          <p:nvPr/>
        </p:nvGrpSpPr>
        <p:grpSpPr bwMode="auto">
          <a:xfrm>
            <a:off x="6019800" y="1998663"/>
            <a:ext cx="228600" cy="228600"/>
            <a:chOff x="3024" y="816"/>
            <a:chExt cx="144" cy="144"/>
          </a:xfrm>
        </p:grpSpPr>
        <p:sp>
          <p:nvSpPr>
            <p:cNvPr id="120143" name="Rectangle 335"/>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144" name="Line 336"/>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145" name="Line 337"/>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15" name="Group 338"/>
          <p:cNvGrpSpPr/>
          <p:nvPr/>
        </p:nvGrpSpPr>
        <p:grpSpPr bwMode="auto">
          <a:xfrm>
            <a:off x="4559300" y="2446338"/>
            <a:ext cx="228600" cy="228600"/>
            <a:chOff x="3024" y="816"/>
            <a:chExt cx="144" cy="144"/>
          </a:xfrm>
        </p:grpSpPr>
        <p:sp>
          <p:nvSpPr>
            <p:cNvPr id="120147" name="Rectangle 339"/>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148" name="Line 340"/>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149" name="Line 341"/>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16" name="Group 342"/>
          <p:cNvGrpSpPr/>
          <p:nvPr/>
        </p:nvGrpSpPr>
        <p:grpSpPr bwMode="auto">
          <a:xfrm>
            <a:off x="2324100" y="2062163"/>
            <a:ext cx="228600" cy="228600"/>
            <a:chOff x="3024" y="816"/>
            <a:chExt cx="144" cy="144"/>
          </a:xfrm>
        </p:grpSpPr>
        <p:sp>
          <p:nvSpPr>
            <p:cNvPr id="120151" name="Rectangle 343"/>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152" name="Line 344"/>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153" name="Line 345"/>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17" name="Group 350"/>
          <p:cNvGrpSpPr/>
          <p:nvPr/>
        </p:nvGrpSpPr>
        <p:grpSpPr bwMode="auto">
          <a:xfrm>
            <a:off x="7924800" y="2151063"/>
            <a:ext cx="228600" cy="228600"/>
            <a:chOff x="3024" y="816"/>
            <a:chExt cx="144" cy="144"/>
          </a:xfrm>
        </p:grpSpPr>
        <p:sp>
          <p:nvSpPr>
            <p:cNvPr id="120159" name="Rectangle 351"/>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160" name="Line 352"/>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161" name="Line 353"/>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18" name="Group 354"/>
          <p:cNvGrpSpPr/>
          <p:nvPr/>
        </p:nvGrpSpPr>
        <p:grpSpPr bwMode="auto">
          <a:xfrm>
            <a:off x="7086600" y="2608263"/>
            <a:ext cx="228600" cy="228600"/>
            <a:chOff x="3024" y="816"/>
            <a:chExt cx="144" cy="144"/>
          </a:xfrm>
        </p:grpSpPr>
        <p:sp>
          <p:nvSpPr>
            <p:cNvPr id="120163" name="Rectangle 355"/>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164" name="Line 356"/>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165" name="Line 357"/>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19" name="Group 358"/>
          <p:cNvGrpSpPr/>
          <p:nvPr/>
        </p:nvGrpSpPr>
        <p:grpSpPr bwMode="auto">
          <a:xfrm>
            <a:off x="3571875" y="2571750"/>
            <a:ext cx="228600" cy="228600"/>
            <a:chOff x="3024" y="816"/>
            <a:chExt cx="144" cy="144"/>
          </a:xfrm>
        </p:grpSpPr>
        <p:sp>
          <p:nvSpPr>
            <p:cNvPr id="120167" name="Rectangle 359"/>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168" name="Line 360"/>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169" name="Line 361"/>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sp>
        <p:nvSpPr>
          <p:cNvPr id="120185" name="Freeform 377"/>
          <p:cNvSpPr/>
          <p:nvPr/>
        </p:nvSpPr>
        <p:spPr bwMode="auto">
          <a:xfrm>
            <a:off x="793750" y="200501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3366FF"/>
            </a:solidFill>
            <a:round/>
            <a:headEnd type="none" w="med" len="med"/>
            <a:tailEnd type="triangle" w="med" len="med"/>
          </a:ln>
          <a:effectLst/>
        </p:spPr>
        <p:txBody>
          <a:bodyPr wrap="none" anchor="ctr"/>
          <a:lstStyle/>
          <a:p>
            <a:endParaRPr lang="zh-CN" altLang="en-US"/>
          </a:p>
        </p:txBody>
      </p:sp>
      <p:sp>
        <p:nvSpPr>
          <p:cNvPr id="120186" name="Freeform 378"/>
          <p:cNvSpPr/>
          <p:nvPr/>
        </p:nvSpPr>
        <p:spPr bwMode="auto">
          <a:xfrm>
            <a:off x="793750" y="199231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3366FF"/>
            </a:solidFill>
            <a:round/>
            <a:headEnd type="none" w="med" len="med"/>
            <a:tailEnd type="triangle" w="med" len="med"/>
          </a:ln>
          <a:effectLst/>
        </p:spPr>
        <p:txBody>
          <a:bodyPr wrap="none" anchor="ctr"/>
          <a:lstStyle/>
          <a:p>
            <a:endParaRPr lang="zh-CN" altLang="en-US"/>
          </a:p>
        </p:txBody>
      </p:sp>
      <p:sp>
        <p:nvSpPr>
          <p:cNvPr id="120187" name="Freeform 379"/>
          <p:cNvSpPr/>
          <p:nvPr/>
        </p:nvSpPr>
        <p:spPr bwMode="auto">
          <a:xfrm>
            <a:off x="793750" y="197961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3366FF"/>
            </a:solidFill>
            <a:round/>
            <a:headEnd type="none" w="med" len="med"/>
            <a:tailEnd type="triangle" w="med" len="med"/>
          </a:ln>
          <a:effectLst/>
        </p:spPr>
        <p:txBody>
          <a:bodyPr wrap="none" anchor="ctr"/>
          <a:lstStyle/>
          <a:p>
            <a:endParaRPr lang="zh-CN" altLang="en-US"/>
          </a:p>
        </p:txBody>
      </p:sp>
      <p:sp>
        <p:nvSpPr>
          <p:cNvPr id="120188" name="Freeform 380"/>
          <p:cNvSpPr/>
          <p:nvPr/>
        </p:nvSpPr>
        <p:spPr bwMode="auto">
          <a:xfrm>
            <a:off x="793750" y="196691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3366FF"/>
            </a:solidFill>
            <a:round/>
            <a:headEnd type="none" w="med" len="med"/>
            <a:tailEnd type="triangle" w="med" len="med"/>
          </a:ln>
          <a:effectLst/>
        </p:spPr>
        <p:txBody>
          <a:bodyPr wrap="none" anchor="ctr"/>
          <a:lstStyle/>
          <a:p>
            <a:endParaRPr lang="zh-CN" altLang="en-US"/>
          </a:p>
        </p:txBody>
      </p:sp>
      <p:sp>
        <p:nvSpPr>
          <p:cNvPr id="120239" name="Line 431"/>
          <p:cNvSpPr>
            <a:spLocks noChangeShapeType="1"/>
          </p:cNvSpPr>
          <p:nvPr/>
        </p:nvSpPr>
        <p:spPr bwMode="auto">
          <a:xfrm flipV="1">
            <a:off x="2555875" y="2708275"/>
            <a:ext cx="1152525" cy="144463"/>
          </a:xfrm>
          <a:prstGeom prst="line">
            <a:avLst/>
          </a:prstGeom>
          <a:noFill/>
          <a:ln w="9525">
            <a:solidFill>
              <a:srgbClr val="000000"/>
            </a:solidFill>
            <a:round/>
          </a:ln>
          <a:effectLst/>
        </p:spPr>
        <p:txBody>
          <a:bodyPr/>
          <a:lstStyle/>
          <a:p>
            <a:endParaRPr lang="zh-CN" altLang="en-US"/>
          </a:p>
        </p:txBody>
      </p:sp>
      <p:sp>
        <p:nvSpPr>
          <p:cNvPr id="120189" name="Freeform 381"/>
          <p:cNvSpPr/>
          <p:nvPr/>
        </p:nvSpPr>
        <p:spPr bwMode="auto">
          <a:xfrm>
            <a:off x="793750" y="195421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3366FF"/>
            </a:solidFill>
            <a:round/>
            <a:headEnd type="none" w="med" len="med"/>
            <a:tailEnd type="triangle" w="med" len="med"/>
          </a:ln>
          <a:effectLst/>
        </p:spPr>
        <p:txBody>
          <a:bodyPr wrap="none" anchor="ctr"/>
          <a:lstStyle/>
          <a:p>
            <a:endParaRPr lang="zh-CN" altLang="en-US"/>
          </a:p>
        </p:txBody>
      </p:sp>
      <p:sp>
        <p:nvSpPr>
          <p:cNvPr id="120198" name="Freeform 390"/>
          <p:cNvSpPr/>
          <p:nvPr/>
        </p:nvSpPr>
        <p:spPr bwMode="auto">
          <a:xfrm>
            <a:off x="793750" y="199866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FFFF00"/>
            </a:solidFill>
            <a:round/>
            <a:headEnd type="triangle" w="med" len="med"/>
            <a:tailEnd type="none" w="med" len="med"/>
          </a:ln>
          <a:effectLst/>
        </p:spPr>
        <p:txBody>
          <a:bodyPr wrap="none" anchor="ctr"/>
          <a:lstStyle/>
          <a:p>
            <a:endParaRPr lang="zh-CN" altLang="en-US"/>
          </a:p>
        </p:txBody>
      </p:sp>
      <p:sp>
        <p:nvSpPr>
          <p:cNvPr id="120199" name="Freeform 391"/>
          <p:cNvSpPr/>
          <p:nvPr/>
        </p:nvSpPr>
        <p:spPr bwMode="auto">
          <a:xfrm>
            <a:off x="793750" y="198596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FFFF00"/>
            </a:solidFill>
            <a:round/>
            <a:headEnd type="triangle" w="med" len="med"/>
            <a:tailEnd type="none" w="med" len="med"/>
          </a:ln>
          <a:effectLst/>
        </p:spPr>
        <p:txBody>
          <a:bodyPr wrap="none" anchor="ctr"/>
          <a:lstStyle/>
          <a:p>
            <a:endParaRPr lang="zh-CN" altLang="en-US"/>
          </a:p>
        </p:txBody>
      </p:sp>
      <p:sp>
        <p:nvSpPr>
          <p:cNvPr id="120200" name="Freeform 392"/>
          <p:cNvSpPr/>
          <p:nvPr/>
        </p:nvSpPr>
        <p:spPr bwMode="auto">
          <a:xfrm>
            <a:off x="793750" y="197326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FFFF00"/>
            </a:solidFill>
            <a:round/>
            <a:headEnd type="triangle" w="med" len="med"/>
            <a:tailEnd type="none" w="med" len="med"/>
          </a:ln>
          <a:effectLst/>
        </p:spPr>
        <p:txBody>
          <a:bodyPr wrap="none" anchor="ctr"/>
          <a:lstStyle/>
          <a:p>
            <a:endParaRPr lang="zh-CN" altLang="en-US"/>
          </a:p>
        </p:txBody>
      </p:sp>
      <p:sp>
        <p:nvSpPr>
          <p:cNvPr id="120201" name="Freeform 393"/>
          <p:cNvSpPr/>
          <p:nvPr/>
        </p:nvSpPr>
        <p:spPr bwMode="auto">
          <a:xfrm>
            <a:off x="793750" y="196056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FFFF00"/>
            </a:solidFill>
            <a:round/>
            <a:headEnd type="triangle" w="med" len="med"/>
            <a:tailEnd type="none" w="med" len="med"/>
          </a:ln>
          <a:effectLst/>
        </p:spPr>
        <p:txBody>
          <a:bodyPr wrap="none" anchor="ctr"/>
          <a:lstStyle/>
          <a:p>
            <a:endParaRPr lang="zh-CN" altLang="en-US"/>
          </a:p>
        </p:txBody>
      </p:sp>
      <p:sp>
        <p:nvSpPr>
          <p:cNvPr id="120202" name="Freeform 394"/>
          <p:cNvSpPr/>
          <p:nvPr/>
        </p:nvSpPr>
        <p:spPr bwMode="auto">
          <a:xfrm>
            <a:off x="793750" y="1947863"/>
            <a:ext cx="7893050" cy="641350"/>
          </a:xfrm>
          <a:custGeom>
            <a:avLst/>
            <a:gdLst/>
            <a:ahLst/>
            <a:cxnLst>
              <a:cxn ang="0">
                <a:pos x="0" y="0"/>
              </a:cxn>
              <a:cxn ang="0">
                <a:pos x="436" y="182"/>
              </a:cxn>
              <a:cxn ang="0">
                <a:pos x="1084" y="92"/>
              </a:cxn>
              <a:cxn ang="0">
                <a:pos x="1845" y="372"/>
              </a:cxn>
              <a:cxn ang="0">
                <a:pos x="2472" y="282"/>
              </a:cxn>
              <a:cxn ang="0">
                <a:pos x="3340" y="44"/>
              </a:cxn>
              <a:cxn ang="0">
                <a:pos x="4000" y="327"/>
              </a:cxn>
              <a:cxn ang="0">
                <a:pos x="4540" y="140"/>
              </a:cxn>
              <a:cxn ang="0">
                <a:pos x="4780" y="140"/>
              </a:cxn>
              <a:cxn ang="0">
                <a:pos x="4972" y="44"/>
              </a:cxn>
            </a:cxnLst>
            <a:rect l="0" t="0" r="r" b="b"/>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cmpd="sng">
            <a:solidFill>
              <a:srgbClr val="FFFF00"/>
            </a:solidFill>
            <a:round/>
            <a:headEnd type="triangle" w="med" len="med"/>
            <a:tailEnd type="none" w="med" len="med"/>
          </a:ln>
          <a:effectLst/>
        </p:spPr>
        <p:txBody>
          <a:bodyPr wrap="none" anchor="ctr"/>
          <a:lstStyle/>
          <a:p>
            <a:endParaRPr lang="zh-CN" altLang="en-US"/>
          </a:p>
        </p:txBody>
      </p:sp>
      <p:sp>
        <p:nvSpPr>
          <p:cNvPr id="120220" name="Text Box 412"/>
          <p:cNvSpPr txBox="1">
            <a:spLocks noChangeArrowheads="1"/>
          </p:cNvSpPr>
          <p:nvPr/>
        </p:nvSpPr>
        <p:spPr bwMode="auto">
          <a:xfrm>
            <a:off x="4356100" y="1557338"/>
            <a:ext cx="1250950" cy="519112"/>
          </a:xfrm>
          <a:prstGeom prst="rect">
            <a:avLst/>
          </a:prstGeom>
          <a:noFill/>
          <a:ln w="9525">
            <a:noFill/>
            <a:miter lim="800000"/>
          </a:ln>
          <a:effectLst/>
        </p:spPr>
        <p:txBody>
          <a:bodyPr wrap="none">
            <a:spAutoFit/>
          </a:bodyPr>
          <a:lstStyle/>
          <a:p>
            <a:r>
              <a:rPr lang="zh-CN" altLang="en-US" sz="2800" b="0">
                <a:solidFill>
                  <a:srgbClr val="333399"/>
                </a:solidFill>
              </a:rPr>
              <a:t>电信网</a:t>
            </a:r>
            <a:endParaRPr lang="zh-CN" altLang="en-US" sz="2800" b="0">
              <a:solidFill>
                <a:srgbClr val="333399"/>
              </a:solidFill>
            </a:endParaRPr>
          </a:p>
        </p:txBody>
      </p:sp>
      <p:sp>
        <p:nvSpPr>
          <p:cNvPr id="120237" name="Line 429"/>
          <p:cNvSpPr>
            <a:spLocks noChangeShapeType="1"/>
          </p:cNvSpPr>
          <p:nvPr/>
        </p:nvSpPr>
        <p:spPr bwMode="auto">
          <a:xfrm>
            <a:off x="1547813" y="2420938"/>
            <a:ext cx="936625" cy="360362"/>
          </a:xfrm>
          <a:prstGeom prst="line">
            <a:avLst/>
          </a:prstGeom>
          <a:noFill/>
          <a:ln w="9525">
            <a:solidFill>
              <a:srgbClr val="000000"/>
            </a:solidFill>
            <a:round/>
          </a:ln>
          <a:effectLst/>
        </p:spPr>
        <p:txBody>
          <a:bodyPr/>
          <a:lstStyle/>
          <a:p>
            <a:endParaRPr lang="zh-CN" altLang="en-US"/>
          </a:p>
        </p:txBody>
      </p:sp>
      <p:sp>
        <p:nvSpPr>
          <p:cNvPr id="120238" name="Line 430"/>
          <p:cNvSpPr>
            <a:spLocks noChangeShapeType="1"/>
          </p:cNvSpPr>
          <p:nvPr/>
        </p:nvSpPr>
        <p:spPr bwMode="auto">
          <a:xfrm>
            <a:off x="2484438" y="2276475"/>
            <a:ext cx="71437" cy="504825"/>
          </a:xfrm>
          <a:prstGeom prst="line">
            <a:avLst/>
          </a:prstGeom>
          <a:noFill/>
          <a:ln w="9525">
            <a:solidFill>
              <a:srgbClr val="000000"/>
            </a:solidFill>
            <a:round/>
          </a:ln>
          <a:effectLst/>
        </p:spPr>
        <p:txBody>
          <a:bodyPr/>
          <a:lstStyle/>
          <a:p>
            <a:endParaRPr lang="zh-CN" altLang="en-US"/>
          </a:p>
        </p:txBody>
      </p:sp>
      <p:sp>
        <p:nvSpPr>
          <p:cNvPr id="120240" name="Line 432"/>
          <p:cNvSpPr>
            <a:spLocks noChangeShapeType="1"/>
          </p:cNvSpPr>
          <p:nvPr/>
        </p:nvSpPr>
        <p:spPr bwMode="auto">
          <a:xfrm>
            <a:off x="3708400" y="2781300"/>
            <a:ext cx="431800" cy="503238"/>
          </a:xfrm>
          <a:prstGeom prst="line">
            <a:avLst/>
          </a:prstGeom>
          <a:noFill/>
          <a:ln w="9525">
            <a:solidFill>
              <a:srgbClr val="000000"/>
            </a:solidFill>
            <a:round/>
          </a:ln>
          <a:effectLst/>
        </p:spPr>
        <p:txBody>
          <a:bodyPr/>
          <a:lstStyle/>
          <a:p>
            <a:endParaRPr lang="zh-CN" altLang="en-US"/>
          </a:p>
        </p:txBody>
      </p:sp>
      <p:sp>
        <p:nvSpPr>
          <p:cNvPr id="120241" name="Line 433"/>
          <p:cNvSpPr>
            <a:spLocks noChangeShapeType="1"/>
          </p:cNvSpPr>
          <p:nvPr/>
        </p:nvSpPr>
        <p:spPr bwMode="auto">
          <a:xfrm flipV="1">
            <a:off x="4140200" y="3141663"/>
            <a:ext cx="1079500" cy="142875"/>
          </a:xfrm>
          <a:prstGeom prst="line">
            <a:avLst/>
          </a:prstGeom>
          <a:noFill/>
          <a:ln w="9525">
            <a:solidFill>
              <a:srgbClr val="000000"/>
            </a:solidFill>
            <a:round/>
          </a:ln>
          <a:effectLst/>
        </p:spPr>
        <p:txBody>
          <a:bodyPr/>
          <a:lstStyle/>
          <a:p>
            <a:endParaRPr lang="zh-CN" altLang="en-US"/>
          </a:p>
        </p:txBody>
      </p:sp>
      <p:sp>
        <p:nvSpPr>
          <p:cNvPr id="120242" name="Line 434"/>
          <p:cNvSpPr>
            <a:spLocks noChangeShapeType="1"/>
          </p:cNvSpPr>
          <p:nvPr/>
        </p:nvSpPr>
        <p:spPr bwMode="auto">
          <a:xfrm>
            <a:off x="4643438" y="2565400"/>
            <a:ext cx="576262" cy="576263"/>
          </a:xfrm>
          <a:prstGeom prst="line">
            <a:avLst/>
          </a:prstGeom>
          <a:noFill/>
          <a:ln w="9525">
            <a:solidFill>
              <a:srgbClr val="000000"/>
            </a:solidFill>
            <a:round/>
          </a:ln>
          <a:effectLst/>
        </p:spPr>
        <p:txBody>
          <a:bodyPr/>
          <a:lstStyle/>
          <a:p>
            <a:endParaRPr lang="zh-CN" altLang="en-US"/>
          </a:p>
        </p:txBody>
      </p:sp>
      <p:sp>
        <p:nvSpPr>
          <p:cNvPr id="120243" name="Line 435"/>
          <p:cNvSpPr>
            <a:spLocks noChangeShapeType="1"/>
          </p:cNvSpPr>
          <p:nvPr/>
        </p:nvSpPr>
        <p:spPr bwMode="auto">
          <a:xfrm>
            <a:off x="5292725" y="3068638"/>
            <a:ext cx="863600" cy="215900"/>
          </a:xfrm>
          <a:prstGeom prst="line">
            <a:avLst/>
          </a:prstGeom>
          <a:noFill/>
          <a:ln w="9525">
            <a:solidFill>
              <a:srgbClr val="000000"/>
            </a:solidFill>
            <a:round/>
          </a:ln>
          <a:effectLst/>
        </p:spPr>
        <p:txBody>
          <a:bodyPr/>
          <a:lstStyle/>
          <a:p>
            <a:endParaRPr lang="zh-CN" altLang="en-US"/>
          </a:p>
        </p:txBody>
      </p:sp>
      <p:sp>
        <p:nvSpPr>
          <p:cNvPr id="120244" name="Line 436"/>
          <p:cNvSpPr>
            <a:spLocks noChangeShapeType="1"/>
          </p:cNvSpPr>
          <p:nvPr/>
        </p:nvSpPr>
        <p:spPr bwMode="auto">
          <a:xfrm flipV="1">
            <a:off x="6372225" y="2708275"/>
            <a:ext cx="792163" cy="504825"/>
          </a:xfrm>
          <a:prstGeom prst="line">
            <a:avLst/>
          </a:prstGeom>
          <a:noFill/>
          <a:ln w="9525">
            <a:solidFill>
              <a:srgbClr val="000000"/>
            </a:solidFill>
            <a:round/>
          </a:ln>
          <a:effectLst/>
        </p:spPr>
        <p:txBody>
          <a:bodyPr/>
          <a:lstStyle/>
          <a:p>
            <a:endParaRPr lang="zh-CN" altLang="en-US"/>
          </a:p>
        </p:txBody>
      </p:sp>
      <p:sp>
        <p:nvSpPr>
          <p:cNvPr id="120245" name="Line 437"/>
          <p:cNvSpPr>
            <a:spLocks noChangeShapeType="1"/>
          </p:cNvSpPr>
          <p:nvPr/>
        </p:nvSpPr>
        <p:spPr bwMode="auto">
          <a:xfrm>
            <a:off x="6156325" y="2205038"/>
            <a:ext cx="71438" cy="1008062"/>
          </a:xfrm>
          <a:prstGeom prst="line">
            <a:avLst/>
          </a:prstGeom>
          <a:noFill/>
          <a:ln w="9525">
            <a:solidFill>
              <a:srgbClr val="000000"/>
            </a:solidFill>
            <a:round/>
          </a:ln>
          <a:effectLst/>
        </p:spPr>
        <p:txBody>
          <a:bodyPr/>
          <a:lstStyle/>
          <a:p>
            <a:endParaRPr lang="zh-CN" altLang="en-US"/>
          </a:p>
        </p:txBody>
      </p:sp>
      <p:grpSp>
        <p:nvGrpSpPr>
          <p:cNvPr id="20" name="Group 346"/>
          <p:cNvGrpSpPr/>
          <p:nvPr/>
        </p:nvGrpSpPr>
        <p:grpSpPr bwMode="auto">
          <a:xfrm>
            <a:off x="1371600" y="2303463"/>
            <a:ext cx="228600" cy="228600"/>
            <a:chOff x="3024" y="816"/>
            <a:chExt cx="144" cy="144"/>
          </a:xfrm>
        </p:grpSpPr>
        <p:sp>
          <p:nvSpPr>
            <p:cNvPr id="120155" name="Rectangle 347"/>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156" name="Line 348"/>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157" name="Line 349"/>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21" name="Group 413"/>
          <p:cNvGrpSpPr/>
          <p:nvPr/>
        </p:nvGrpSpPr>
        <p:grpSpPr bwMode="auto">
          <a:xfrm>
            <a:off x="5148263" y="2997200"/>
            <a:ext cx="228600" cy="228600"/>
            <a:chOff x="3024" y="816"/>
            <a:chExt cx="144" cy="144"/>
          </a:xfrm>
        </p:grpSpPr>
        <p:sp>
          <p:nvSpPr>
            <p:cNvPr id="120222" name="Rectangle 414"/>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223" name="Line 415"/>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224" name="Line 416"/>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22" name="Group 417"/>
          <p:cNvGrpSpPr/>
          <p:nvPr/>
        </p:nvGrpSpPr>
        <p:grpSpPr bwMode="auto">
          <a:xfrm>
            <a:off x="6156325" y="3141663"/>
            <a:ext cx="228600" cy="228600"/>
            <a:chOff x="3024" y="816"/>
            <a:chExt cx="144" cy="144"/>
          </a:xfrm>
        </p:grpSpPr>
        <p:sp>
          <p:nvSpPr>
            <p:cNvPr id="120226" name="Rectangle 418"/>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227" name="Line 419"/>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228" name="Line 420"/>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23" name="Group 421"/>
          <p:cNvGrpSpPr/>
          <p:nvPr/>
        </p:nvGrpSpPr>
        <p:grpSpPr bwMode="auto">
          <a:xfrm>
            <a:off x="2411413" y="2695575"/>
            <a:ext cx="228600" cy="228600"/>
            <a:chOff x="3024" y="816"/>
            <a:chExt cx="144" cy="144"/>
          </a:xfrm>
        </p:grpSpPr>
        <p:sp>
          <p:nvSpPr>
            <p:cNvPr id="120230" name="Rectangle 422"/>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231" name="Line 423"/>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232" name="Line 424"/>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24" name="Group 425"/>
          <p:cNvGrpSpPr/>
          <p:nvPr/>
        </p:nvGrpSpPr>
        <p:grpSpPr bwMode="auto">
          <a:xfrm>
            <a:off x="3924300" y="3141663"/>
            <a:ext cx="228600" cy="228600"/>
            <a:chOff x="3024" y="816"/>
            <a:chExt cx="144" cy="144"/>
          </a:xfrm>
        </p:grpSpPr>
        <p:sp>
          <p:nvSpPr>
            <p:cNvPr id="120234" name="Rectangle 426"/>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235" name="Line 427"/>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236" name="Line 428"/>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grpSp>
        <p:nvGrpSpPr>
          <p:cNvPr id="25" name="Group 441"/>
          <p:cNvGrpSpPr/>
          <p:nvPr/>
        </p:nvGrpSpPr>
        <p:grpSpPr bwMode="auto">
          <a:xfrm>
            <a:off x="3851275" y="1831975"/>
            <a:ext cx="228600" cy="228600"/>
            <a:chOff x="3024" y="816"/>
            <a:chExt cx="144" cy="144"/>
          </a:xfrm>
        </p:grpSpPr>
        <p:sp>
          <p:nvSpPr>
            <p:cNvPr id="120250" name="Rectangle 442"/>
            <p:cNvSpPr>
              <a:spLocks noChangeArrowheads="1"/>
            </p:cNvSpPr>
            <p:nvPr/>
          </p:nvSpPr>
          <p:spPr bwMode="auto">
            <a:xfrm>
              <a:off x="3024" y="816"/>
              <a:ext cx="144" cy="144"/>
            </a:xfrm>
            <a:prstGeom prst="rect">
              <a:avLst/>
            </a:prstGeom>
            <a:solidFill>
              <a:schemeClr val="accent1"/>
            </a:solidFill>
            <a:ln w="28575">
              <a:solidFill>
                <a:schemeClr val="bg2"/>
              </a:solidFill>
              <a:miter lim="800000"/>
            </a:ln>
            <a:effectLst/>
          </p:spPr>
          <p:txBody>
            <a:bodyPr wrap="none" anchor="ctr"/>
            <a:lstStyle/>
            <a:p>
              <a:endParaRPr lang="zh-CN" altLang="en-US"/>
            </a:p>
          </p:txBody>
        </p:sp>
        <p:sp>
          <p:nvSpPr>
            <p:cNvPr id="120251" name="Line 443"/>
            <p:cNvSpPr>
              <a:spLocks noChangeShapeType="1"/>
            </p:cNvSpPr>
            <p:nvPr/>
          </p:nvSpPr>
          <p:spPr bwMode="auto">
            <a:xfrm>
              <a:off x="3024" y="816"/>
              <a:ext cx="144" cy="136"/>
            </a:xfrm>
            <a:prstGeom prst="line">
              <a:avLst/>
            </a:prstGeom>
            <a:noFill/>
            <a:ln w="28575">
              <a:solidFill>
                <a:schemeClr val="bg2"/>
              </a:solidFill>
              <a:round/>
            </a:ln>
            <a:effectLst/>
          </p:spPr>
          <p:txBody>
            <a:bodyPr wrap="none" anchor="ctr"/>
            <a:lstStyle/>
            <a:p>
              <a:endParaRPr lang="zh-CN" altLang="en-US"/>
            </a:p>
          </p:txBody>
        </p:sp>
        <p:sp>
          <p:nvSpPr>
            <p:cNvPr id="120252" name="Line 444"/>
            <p:cNvSpPr>
              <a:spLocks noChangeShapeType="1"/>
            </p:cNvSpPr>
            <p:nvPr/>
          </p:nvSpPr>
          <p:spPr bwMode="auto">
            <a:xfrm rot="-5400000">
              <a:off x="3020" y="820"/>
              <a:ext cx="144" cy="136"/>
            </a:xfrm>
            <a:prstGeom prst="line">
              <a:avLst/>
            </a:prstGeom>
            <a:noFill/>
            <a:ln w="28575">
              <a:solidFill>
                <a:schemeClr val="bg2"/>
              </a:solidFill>
              <a:round/>
            </a:ln>
            <a:effectLst/>
          </p:spPr>
          <p:txBody>
            <a:bodyPr wrap="none" anchor="ctr"/>
            <a:lstStyle/>
            <a:p>
              <a:endParaRPr lang="zh-CN" altLang="en-US"/>
            </a:p>
          </p:txBody>
        </p:sp>
      </p:grpSp>
      <p:sp>
        <p:nvSpPr>
          <p:cNvPr id="120263" name="Text Box 455"/>
          <p:cNvSpPr txBox="1">
            <a:spLocks noChangeArrowheads="1"/>
          </p:cNvSpPr>
          <p:nvPr/>
        </p:nvSpPr>
        <p:spPr bwMode="auto">
          <a:xfrm>
            <a:off x="2967038" y="6026150"/>
            <a:ext cx="184150" cy="366713"/>
          </a:xfrm>
          <a:prstGeom prst="rect">
            <a:avLst/>
          </a:prstGeom>
          <a:noFill/>
          <a:ln w="9525">
            <a:noFill/>
            <a:miter lim="800000"/>
          </a:ln>
          <a:effectLst/>
        </p:spPr>
        <p:txBody>
          <a:bodyPr wrap="none">
            <a:spAutoFit/>
          </a:bodyPr>
          <a:lstStyle/>
          <a:p>
            <a:endParaRPr lang="zh-CN" altLang="zh-CN" sz="1800" b="0"/>
          </a:p>
        </p:txBody>
      </p:sp>
      <p:grpSp>
        <p:nvGrpSpPr>
          <p:cNvPr id="26" name="Group 458"/>
          <p:cNvGrpSpPr/>
          <p:nvPr/>
        </p:nvGrpSpPr>
        <p:grpSpPr bwMode="auto">
          <a:xfrm>
            <a:off x="1187450" y="1341438"/>
            <a:ext cx="7056438" cy="3600450"/>
            <a:chOff x="748" y="845"/>
            <a:chExt cx="4445" cy="2268"/>
          </a:xfrm>
        </p:grpSpPr>
        <p:sp>
          <p:nvSpPr>
            <p:cNvPr id="120258" name="Line 450"/>
            <p:cNvSpPr>
              <a:spLocks noChangeShapeType="1"/>
            </p:cNvSpPr>
            <p:nvPr/>
          </p:nvSpPr>
          <p:spPr bwMode="auto">
            <a:xfrm>
              <a:off x="748" y="2750"/>
              <a:ext cx="4445" cy="0"/>
            </a:xfrm>
            <a:prstGeom prst="line">
              <a:avLst/>
            </a:prstGeom>
            <a:noFill/>
            <a:ln w="9525">
              <a:solidFill>
                <a:srgbClr val="000000"/>
              </a:solidFill>
              <a:round/>
              <a:headEnd type="triangle" w="med" len="med"/>
              <a:tailEnd type="triangle" w="med" len="med"/>
            </a:ln>
            <a:effectLst/>
          </p:spPr>
          <p:txBody>
            <a:bodyPr/>
            <a:lstStyle/>
            <a:p>
              <a:endParaRPr lang="zh-CN" altLang="en-US"/>
            </a:p>
          </p:txBody>
        </p:sp>
        <p:sp>
          <p:nvSpPr>
            <p:cNvPr id="120255" name="Line 447"/>
            <p:cNvSpPr>
              <a:spLocks noChangeShapeType="1"/>
            </p:cNvSpPr>
            <p:nvPr/>
          </p:nvSpPr>
          <p:spPr bwMode="auto">
            <a:xfrm>
              <a:off x="748" y="845"/>
              <a:ext cx="0" cy="2268"/>
            </a:xfrm>
            <a:prstGeom prst="line">
              <a:avLst/>
            </a:prstGeom>
            <a:noFill/>
            <a:ln w="9525">
              <a:solidFill>
                <a:srgbClr val="000000"/>
              </a:solidFill>
              <a:round/>
            </a:ln>
            <a:effectLst/>
          </p:spPr>
          <p:txBody>
            <a:bodyPr/>
            <a:lstStyle/>
            <a:p>
              <a:endParaRPr lang="zh-CN" altLang="en-US"/>
            </a:p>
          </p:txBody>
        </p:sp>
        <p:sp>
          <p:nvSpPr>
            <p:cNvPr id="120257" name="Line 449"/>
            <p:cNvSpPr>
              <a:spLocks noChangeShapeType="1"/>
            </p:cNvSpPr>
            <p:nvPr/>
          </p:nvSpPr>
          <p:spPr bwMode="auto">
            <a:xfrm>
              <a:off x="5193" y="845"/>
              <a:ext cx="0" cy="2268"/>
            </a:xfrm>
            <a:prstGeom prst="line">
              <a:avLst/>
            </a:prstGeom>
            <a:noFill/>
            <a:ln w="9525">
              <a:solidFill>
                <a:srgbClr val="000000"/>
              </a:solidFill>
              <a:round/>
            </a:ln>
            <a:effectLst/>
          </p:spPr>
          <p:txBody>
            <a:bodyPr/>
            <a:lstStyle/>
            <a:p>
              <a:endParaRPr lang="zh-CN" altLang="en-US"/>
            </a:p>
          </p:txBody>
        </p:sp>
        <p:sp>
          <p:nvSpPr>
            <p:cNvPr id="120264" name="Rectangle 456"/>
            <p:cNvSpPr>
              <a:spLocks noChangeArrowheads="1"/>
            </p:cNvSpPr>
            <p:nvPr/>
          </p:nvSpPr>
          <p:spPr bwMode="auto">
            <a:xfrm>
              <a:off x="1338" y="2523"/>
              <a:ext cx="3357" cy="408"/>
            </a:xfrm>
            <a:prstGeom prst="rect">
              <a:avLst/>
            </a:prstGeom>
            <a:solidFill>
              <a:srgbClr val="CCECFF"/>
            </a:solidFill>
            <a:ln w="9525">
              <a:noFill/>
              <a:miter lim="800000"/>
            </a:ln>
            <a:effectLst/>
          </p:spPr>
          <p:txBody>
            <a:bodyPr wrap="none" anchor="ctr"/>
            <a:lstStyle/>
            <a:p>
              <a:pPr algn="ctr"/>
              <a:r>
                <a:rPr kumimoji="1" lang="zh-CN" altLang="en-US" sz="2800" b="0">
                  <a:solidFill>
                    <a:srgbClr val="333399"/>
                  </a:solidFill>
                </a:rPr>
                <a:t>电信网向用户电话机提供可靠交付</a:t>
              </a:r>
              <a:endParaRPr kumimoji="1" lang="zh-CN" altLang="en-US" sz="2800" b="0">
                <a:solidFill>
                  <a:srgbClr val="333399"/>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20185"/>
                                        </p:tgtEl>
                                        <p:attrNameLst>
                                          <p:attrName>style.visibility</p:attrName>
                                        </p:attrNameLst>
                                      </p:cBhvr>
                                      <p:to>
                                        <p:strVal val="visible"/>
                                      </p:to>
                                    </p:set>
                                    <p:animEffect transition="in" filter="strips(upRight)">
                                      <p:cBhvr>
                                        <p:cTn id="7" dur="500"/>
                                        <p:tgtEl>
                                          <p:spTgt spid="120185"/>
                                        </p:tgtEl>
                                      </p:cBhvr>
                                    </p:animEffect>
                                  </p:childTnLst>
                                  <p:subTnLst>
                                    <p:set>
                                      <p:cBhvr override="childStyle">
                                        <p:cTn dur="1" fill="hold" display="0" masterRel="sameClick" afterEffect="1">
                                          <p:stCondLst>
                                            <p:cond evt="end" delay="0">
                                              <p:tn val="5"/>
                                            </p:cond>
                                          </p:stCondLst>
                                        </p:cTn>
                                        <p:tgtEl>
                                          <p:spTgt spid="120185"/>
                                        </p:tgtEl>
                                        <p:attrNameLst>
                                          <p:attrName>style.visibility</p:attrName>
                                        </p:attrNameLst>
                                      </p:cBhvr>
                                      <p:to>
                                        <p:strVal val="hidden"/>
                                      </p:to>
                                    </p:set>
                                  </p:subTnLst>
                                </p:cTn>
                              </p:par>
                            </p:childTnLst>
                          </p:cTn>
                        </p:par>
                        <p:par>
                          <p:cTn id="8" fill="hold">
                            <p:stCondLst>
                              <p:cond delay="500"/>
                            </p:stCondLst>
                            <p:childTnLst>
                              <p:par>
                                <p:cTn id="9" presetID="18" presetClass="entr" presetSubtype="9" fill="hold" grpId="0" nodeType="afterEffect">
                                  <p:stCondLst>
                                    <p:cond delay="0"/>
                                  </p:stCondLst>
                                  <p:childTnLst>
                                    <p:set>
                                      <p:cBhvr>
                                        <p:cTn id="10" dur="1" fill="hold">
                                          <p:stCondLst>
                                            <p:cond delay="0"/>
                                          </p:stCondLst>
                                        </p:cTn>
                                        <p:tgtEl>
                                          <p:spTgt spid="120198"/>
                                        </p:tgtEl>
                                        <p:attrNameLst>
                                          <p:attrName>style.visibility</p:attrName>
                                        </p:attrNameLst>
                                      </p:cBhvr>
                                      <p:to>
                                        <p:strVal val="visible"/>
                                      </p:to>
                                    </p:set>
                                    <p:animEffect transition="in" filter="strips(upLeft)">
                                      <p:cBhvr>
                                        <p:cTn id="11" dur="500"/>
                                        <p:tgtEl>
                                          <p:spTgt spid="120198"/>
                                        </p:tgtEl>
                                      </p:cBhvr>
                                    </p:animEffect>
                                  </p:childTnLst>
                                  <p:subTnLst>
                                    <p:set>
                                      <p:cBhvr override="childStyle">
                                        <p:cTn dur="1" fill="hold" display="0" masterRel="sameClick" afterEffect="1">
                                          <p:stCondLst>
                                            <p:cond evt="end" delay="0">
                                              <p:tn val="9"/>
                                            </p:cond>
                                          </p:stCondLst>
                                        </p:cTn>
                                        <p:tgtEl>
                                          <p:spTgt spid="120198"/>
                                        </p:tgtEl>
                                        <p:attrNameLst>
                                          <p:attrName>style.visibility</p:attrName>
                                        </p:attrNameLst>
                                      </p:cBhvr>
                                      <p:to>
                                        <p:strVal val="hidden"/>
                                      </p:to>
                                    </p:set>
                                  </p:sub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120186"/>
                                        </p:tgtEl>
                                        <p:attrNameLst>
                                          <p:attrName>style.visibility</p:attrName>
                                        </p:attrNameLst>
                                      </p:cBhvr>
                                      <p:to>
                                        <p:strVal val="visible"/>
                                      </p:to>
                                    </p:set>
                                    <p:animEffect transition="in" filter="strips(upRight)">
                                      <p:cBhvr>
                                        <p:cTn id="15" dur="500"/>
                                        <p:tgtEl>
                                          <p:spTgt spid="120186"/>
                                        </p:tgtEl>
                                      </p:cBhvr>
                                    </p:animEffect>
                                  </p:childTnLst>
                                  <p:subTnLst>
                                    <p:set>
                                      <p:cBhvr override="childStyle">
                                        <p:cTn dur="1" fill="hold" display="0" masterRel="sameClick" afterEffect="1">
                                          <p:stCondLst>
                                            <p:cond evt="end" delay="0">
                                              <p:tn val="13"/>
                                            </p:cond>
                                          </p:stCondLst>
                                        </p:cTn>
                                        <p:tgtEl>
                                          <p:spTgt spid="120186"/>
                                        </p:tgtEl>
                                        <p:attrNameLst>
                                          <p:attrName>style.visibility</p:attrName>
                                        </p:attrNameLst>
                                      </p:cBhvr>
                                      <p:to>
                                        <p:strVal val="hidden"/>
                                      </p:to>
                                    </p:set>
                                  </p:sub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120199"/>
                                        </p:tgtEl>
                                        <p:attrNameLst>
                                          <p:attrName>style.visibility</p:attrName>
                                        </p:attrNameLst>
                                      </p:cBhvr>
                                      <p:to>
                                        <p:strVal val="visible"/>
                                      </p:to>
                                    </p:set>
                                    <p:animEffect transition="in" filter="strips(upLeft)">
                                      <p:cBhvr>
                                        <p:cTn id="19" dur="500"/>
                                        <p:tgtEl>
                                          <p:spTgt spid="120199"/>
                                        </p:tgtEl>
                                      </p:cBhvr>
                                    </p:animEffect>
                                  </p:childTnLst>
                                  <p:subTnLst>
                                    <p:set>
                                      <p:cBhvr override="childStyle">
                                        <p:cTn dur="1" fill="hold" display="0" masterRel="sameClick" afterEffect="1">
                                          <p:stCondLst>
                                            <p:cond evt="end" delay="0">
                                              <p:tn val="17"/>
                                            </p:cond>
                                          </p:stCondLst>
                                        </p:cTn>
                                        <p:tgtEl>
                                          <p:spTgt spid="120199"/>
                                        </p:tgtEl>
                                        <p:attrNameLst>
                                          <p:attrName>style.visibility</p:attrName>
                                        </p:attrNameLst>
                                      </p:cBhvr>
                                      <p:to>
                                        <p:strVal val="hidden"/>
                                      </p:to>
                                    </p:set>
                                  </p:subTnLst>
                                </p:cTn>
                              </p:par>
                            </p:childTnLst>
                          </p:cTn>
                        </p:par>
                        <p:par>
                          <p:cTn id="20" fill="hold">
                            <p:stCondLst>
                              <p:cond delay="2000"/>
                            </p:stCondLst>
                            <p:childTnLst>
                              <p:par>
                                <p:cTn id="21" presetID="18" presetClass="entr" presetSubtype="3" fill="hold" grpId="0" nodeType="afterEffect">
                                  <p:stCondLst>
                                    <p:cond delay="0"/>
                                  </p:stCondLst>
                                  <p:childTnLst>
                                    <p:set>
                                      <p:cBhvr>
                                        <p:cTn id="22" dur="1" fill="hold">
                                          <p:stCondLst>
                                            <p:cond delay="0"/>
                                          </p:stCondLst>
                                        </p:cTn>
                                        <p:tgtEl>
                                          <p:spTgt spid="120187"/>
                                        </p:tgtEl>
                                        <p:attrNameLst>
                                          <p:attrName>style.visibility</p:attrName>
                                        </p:attrNameLst>
                                      </p:cBhvr>
                                      <p:to>
                                        <p:strVal val="visible"/>
                                      </p:to>
                                    </p:set>
                                    <p:animEffect transition="in" filter="strips(upRight)">
                                      <p:cBhvr>
                                        <p:cTn id="23" dur="500"/>
                                        <p:tgtEl>
                                          <p:spTgt spid="120187"/>
                                        </p:tgtEl>
                                      </p:cBhvr>
                                    </p:animEffect>
                                  </p:childTnLst>
                                  <p:subTnLst>
                                    <p:set>
                                      <p:cBhvr override="childStyle">
                                        <p:cTn dur="1" fill="hold" display="0" masterRel="sameClick" afterEffect="1">
                                          <p:stCondLst>
                                            <p:cond evt="end" delay="0">
                                              <p:tn val="21"/>
                                            </p:cond>
                                          </p:stCondLst>
                                        </p:cTn>
                                        <p:tgtEl>
                                          <p:spTgt spid="120187"/>
                                        </p:tgtEl>
                                        <p:attrNameLst>
                                          <p:attrName>style.visibility</p:attrName>
                                        </p:attrNameLst>
                                      </p:cBhvr>
                                      <p:to>
                                        <p:strVal val="hidden"/>
                                      </p:to>
                                    </p:set>
                                  </p:sub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120200"/>
                                        </p:tgtEl>
                                        <p:attrNameLst>
                                          <p:attrName>style.visibility</p:attrName>
                                        </p:attrNameLst>
                                      </p:cBhvr>
                                      <p:to>
                                        <p:strVal val="visible"/>
                                      </p:to>
                                    </p:set>
                                    <p:animEffect transition="in" filter="strips(upLeft)">
                                      <p:cBhvr>
                                        <p:cTn id="27" dur="500"/>
                                        <p:tgtEl>
                                          <p:spTgt spid="120200"/>
                                        </p:tgtEl>
                                      </p:cBhvr>
                                    </p:animEffect>
                                  </p:childTnLst>
                                  <p:subTnLst>
                                    <p:set>
                                      <p:cBhvr override="childStyle">
                                        <p:cTn dur="1" fill="hold" display="0" masterRel="sameClick" afterEffect="1">
                                          <p:stCondLst>
                                            <p:cond evt="end" delay="0">
                                              <p:tn val="25"/>
                                            </p:cond>
                                          </p:stCondLst>
                                        </p:cTn>
                                        <p:tgtEl>
                                          <p:spTgt spid="120200"/>
                                        </p:tgtEl>
                                        <p:attrNameLst>
                                          <p:attrName>style.visibility</p:attrName>
                                        </p:attrNameLst>
                                      </p:cBhvr>
                                      <p:to>
                                        <p:strVal val="hidden"/>
                                      </p:to>
                                    </p:set>
                                  </p:subTnLst>
                                </p:cTn>
                              </p:par>
                            </p:childTnLst>
                          </p:cTn>
                        </p:par>
                        <p:par>
                          <p:cTn id="28" fill="hold">
                            <p:stCondLst>
                              <p:cond delay="3000"/>
                            </p:stCondLst>
                            <p:childTnLst>
                              <p:par>
                                <p:cTn id="29" presetID="18" presetClass="entr" presetSubtype="3" fill="hold" grpId="0" nodeType="afterEffect">
                                  <p:stCondLst>
                                    <p:cond delay="0"/>
                                  </p:stCondLst>
                                  <p:childTnLst>
                                    <p:set>
                                      <p:cBhvr>
                                        <p:cTn id="30" dur="1" fill="hold">
                                          <p:stCondLst>
                                            <p:cond delay="0"/>
                                          </p:stCondLst>
                                        </p:cTn>
                                        <p:tgtEl>
                                          <p:spTgt spid="120188"/>
                                        </p:tgtEl>
                                        <p:attrNameLst>
                                          <p:attrName>style.visibility</p:attrName>
                                        </p:attrNameLst>
                                      </p:cBhvr>
                                      <p:to>
                                        <p:strVal val="visible"/>
                                      </p:to>
                                    </p:set>
                                    <p:animEffect transition="in" filter="strips(upRight)">
                                      <p:cBhvr>
                                        <p:cTn id="31" dur="500"/>
                                        <p:tgtEl>
                                          <p:spTgt spid="120188"/>
                                        </p:tgtEl>
                                      </p:cBhvr>
                                    </p:animEffect>
                                  </p:childTnLst>
                                  <p:subTnLst>
                                    <p:set>
                                      <p:cBhvr override="childStyle">
                                        <p:cTn dur="1" fill="hold" display="0" masterRel="sameClick" afterEffect="1">
                                          <p:stCondLst>
                                            <p:cond evt="end" delay="0">
                                              <p:tn val="29"/>
                                            </p:cond>
                                          </p:stCondLst>
                                        </p:cTn>
                                        <p:tgtEl>
                                          <p:spTgt spid="120188"/>
                                        </p:tgtEl>
                                        <p:attrNameLst>
                                          <p:attrName>style.visibility</p:attrName>
                                        </p:attrNameLst>
                                      </p:cBhvr>
                                      <p:to>
                                        <p:strVal val="hidden"/>
                                      </p:to>
                                    </p:set>
                                  </p:subTnLst>
                                </p:cTn>
                              </p:par>
                            </p:childTnLst>
                          </p:cTn>
                        </p:par>
                        <p:par>
                          <p:cTn id="32" fill="hold">
                            <p:stCondLst>
                              <p:cond delay="3500"/>
                            </p:stCondLst>
                            <p:childTnLst>
                              <p:par>
                                <p:cTn id="33" presetID="18" presetClass="entr" presetSubtype="9" fill="hold" grpId="0" nodeType="afterEffect">
                                  <p:stCondLst>
                                    <p:cond delay="0"/>
                                  </p:stCondLst>
                                  <p:childTnLst>
                                    <p:set>
                                      <p:cBhvr>
                                        <p:cTn id="34" dur="1" fill="hold">
                                          <p:stCondLst>
                                            <p:cond delay="0"/>
                                          </p:stCondLst>
                                        </p:cTn>
                                        <p:tgtEl>
                                          <p:spTgt spid="120201"/>
                                        </p:tgtEl>
                                        <p:attrNameLst>
                                          <p:attrName>style.visibility</p:attrName>
                                        </p:attrNameLst>
                                      </p:cBhvr>
                                      <p:to>
                                        <p:strVal val="visible"/>
                                      </p:to>
                                    </p:set>
                                    <p:animEffect transition="in" filter="strips(upLeft)">
                                      <p:cBhvr>
                                        <p:cTn id="35" dur="500"/>
                                        <p:tgtEl>
                                          <p:spTgt spid="120201"/>
                                        </p:tgtEl>
                                      </p:cBhvr>
                                    </p:animEffect>
                                  </p:childTnLst>
                                  <p:subTnLst>
                                    <p:set>
                                      <p:cBhvr override="childStyle">
                                        <p:cTn dur="1" fill="hold" display="0" masterRel="sameClick" afterEffect="1">
                                          <p:stCondLst>
                                            <p:cond evt="end" delay="0">
                                              <p:tn val="33"/>
                                            </p:cond>
                                          </p:stCondLst>
                                        </p:cTn>
                                        <p:tgtEl>
                                          <p:spTgt spid="120201"/>
                                        </p:tgtEl>
                                        <p:attrNameLst>
                                          <p:attrName>style.visibility</p:attrName>
                                        </p:attrNameLst>
                                      </p:cBhvr>
                                      <p:to>
                                        <p:strVal val="hidden"/>
                                      </p:to>
                                    </p:set>
                                  </p:subTnLst>
                                </p:cTn>
                              </p:par>
                            </p:childTnLst>
                          </p:cTn>
                        </p:par>
                        <p:par>
                          <p:cTn id="36" fill="hold">
                            <p:stCondLst>
                              <p:cond delay="4000"/>
                            </p:stCondLst>
                            <p:childTnLst>
                              <p:par>
                                <p:cTn id="37" presetID="18" presetClass="entr" presetSubtype="3" fill="hold" grpId="0" nodeType="afterEffect">
                                  <p:stCondLst>
                                    <p:cond delay="0"/>
                                  </p:stCondLst>
                                  <p:childTnLst>
                                    <p:set>
                                      <p:cBhvr>
                                        <p:cTn id="38" dur="1" fill="hold">
                                          <p:stCondLst>
                                            <p:cond delay="0"/>
                                          </p:stCondLst>
                                        </p:cTn>
                                        <p:tgtEl>
                                          <p:spTgt spid="120189"/>
                                        </p:tgtEl>
                                        <p:attrNameLst>
                                          <p:attrName>style.visibility</p:attrName>
                                        </p:attrNameLst>
                                      </p:cBhvr>
                                      <p:to>
                                        <p:strVal val="visible"/>
                                      </p:to>
                                    </p:set>
                                    <p:animEffect transition="in" filter="strips(upRight)">
                                      <p:cBhvr>
                                        <p:cTn id="39" dur="500"/>
                                        <p:tgtEl>
                                          <p:spTgt spid="120189"/>
                                        </p:tgtEl>
                                      </p:cBhvr>
                                    </p:animEffect>
                                  </p:childTnLst>
                                  <p:subTnLst>
                                    <p:set>
                                      <p:cBhvr override="childStyle">
                                        <p:cTn dur="1" fill="hold" display="0" masterRel="sameClick" afterEffect="1">
                                          <p:stCondLst>
                                            <p:cond evt="end" delay="0">
                                              <p:tn val="37"/>
                                            </p:cond>
                                          </p:stCondLst>
                                        </p:cTn>
                                        <p:tgtEl>
                                          <p:spTgt spid="120189"/>
                                        </p:tgtEl>
                                        <p:attrNameLst>
                                          <p:attrName>style.visibility</p:attrName>
                                        </p:attrNameLst>
                                      </p:cBhvr>
                                      <p:to>
                                        <p:strVal val="hidden"/>
                                      </p:to>
                                    </p:set>
                                  </p:subTnLst>
                                </p:cTn>
                              </p:par>
                            </p:childTnLst>
                          </p:cTn>
                        </p:par>
                        <p:par>
                          <p:cTn id="40" fill="hold">
                            <p:stCondLst>
                              <p:cond delay="4500"/>
                            </p:stCondLst>
                            <p:childTnLst>
                              <p:par>
                                <p:cTn id="41" presetID="18" presetClass="entr" presetSubtype="9" fill="hold" grpId="0" nodeType="afterEffect">
                                  <p:stCondLst>
                                    <p:cond delay="0"/>
                                  </p:stCondLst>
                                  <p:childTnLst>
                                    <p:set>
                                      <p:cBhvr>
                                        <p:cTn id="42" dur="1" fill="hold">
                                          <p:stCondLst>
                                            <p:cond delay="0"/>
                                          </p:stCondLst>
                                        </p:cTn>
                                        <p:tgtEl>
                                          <p:spTgt spid="120202"/>
                                        </p:tgtEl>
                                        <p:attrNameLst>
                                          <p:attrName>style.visibility</p:attrName>
                                        </p:attrNameLst>
                                      </p:cBhvr>
                                      <p:to>
                                        <p:strVal val="visible"/>
                                      </p:to>
                                    </p:set>
                                    <p:animEffect transition="in" filter="strips(upLeft)">
                                      <p:cBhvr>
                                        <p:cTn id="43" dur="500"/>
                                        <p:tgtEl>
                                          <p:spTgt spid="120202"/>
                                        </p:tgtEl>
                                      </p:cBhvr>
                                    </p:animEffect>
                                  </p:childTnLst>
                                  <p:subTnLst>
                                    <p:set>
                                      <p:cBhvr override="childStyle">
                                        <p:cTn dur="1" fill="hold" display="0" masterRel="sameClick" afterEffect="1">
                                          <p:stCondLst>
                                            <p:cond evt="end" delay="0">
                                              <p:tn val="41"/>
                                            </p:cond>
                                          </p:stCondLst>
                                        </p:cTn>
                                        <p:tgtEl>
                                          <p:spTgt spid="120202"/>
                                        </p:tgtEl>
                                        <p:attrNameLst>
                                          <p:attrName>style.visibility</p:attrName>
                                        </p:attrNameLst>
                                      </p:cBhvr>
                                      <p:to>
                                        <p:strVal val="hidden"/>
                                      </p:to>
                                    </p:set>
                                  </p:subTnLst>
                                </p:cTn>
                              </p:par>
                            </p:childTnLst>
                          </p:cTn>
                        </p:par>
                        <p:par>
                          <p:cTn id="44" fill="hold">
                            <p:stCondLst>
                              <p:cond delay="5000"/>
                            </p:stCondLst>
                            <p:childTnLst>
                              <p:par>
                                <p:cTn id="45" presetID="1"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85" grpId="0" animBg="1"/>
      <p:bldP spid="120186" grpId="0" animBg="1"/>
      <p:bldP spid="120187" grpId="0" animBg="1"/>
      <p:bldP spid="120188" grpId="0" animBg="1"/>
      <p:bldP spid="120189" grpId="0" animBg="1"/>
      <p:bldP spid="120198" grpId="0" animBg="1"/>
      <p:bldP spid="120199" grpId="0" animBg="1"/>
      <p:bldP spid="120200" grpId="0" animBg="1"/>
      <p:bldP spid="120201" grpId="0" animBg="1"/>
      <p:bldP spid="12020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0" y="2924175"/>
            <a:ext cx="9144000" cy="2590800"/>
            <a:chOff x="0" y="2496"/>
            <a:chExt cx="5760" cy="1632"/>
          </a:xfrm>
        </p:grpSpPr>
        <p:pic>
          <p:nvPicPr>
            <p:cNvPr id="120835" name="Picture 3"/>
            <p:cNvPicPr>
              <a:picLocks noChangeArrowheads="1"/>
            </p:cNvPicPr>
            <p:nvPr/>
          </p:nvPicPr>
          <p:blipFill>
            <a:blip r:embed="rId1" cstate="print"/>
            <a:srcRect/>
            <a:stretch>
              <a:fillRect/>
            </a:stretch>
          </p:blipFill>
          <p:spPr bwMode="auto">
            <a:xfrm>
              <a:off x="912" y="2904"/>
              <a:ext cx="3840" cy="1224"/>
            </a:xfrm>
            <a:prstGeom prst="rect">
              <a:avLst/>
            </a:prstGeom>
            <a:noFill/>
            <a:ln w="9525">
              <a:noFill/>
              <a:miter lim="800000"/>
              <a:headEnd/>
              <a:tailEnd/>
            </a:ln>
            <a:effectLst>
              <a:outerShdw dist="28398" dir="3806097" algn="ctr" rotWithShape="0">
                <a:schemeClr val="tx1"/>
              </a:outerShdw>
            </a:effectLst>
          </p:spPr>
        </p:pic>
        <p:grpSp>
          <p:nvGrpSpPr>
            <p:cNvPr id="3" name="Group 4"/>
            <p:cNvGrpSpPr/>
            <p:nvPr/>
          </p:nvGrpSpPr>
          <p:grpSpPr bwMode="auto">
            <a:xfrm>
              <a:off x="0" y="2496"/>
              <a:ext cx="5760" cy="1464"/>
              <a:chOff x="0" y="2496"/>
              <a:chExt cx="5760" cy="1464"/>
            </a:xfrm>
          </p:grpSpPr>
          <p:grpSp>
            <p:nvGrpSpPr>
              <p:cNvPr id="4" name="Group 5"/>
              <p:cNvGrpSpPr/>
              <p:nvPr/>
            </p:nvGrpSpPr>
            <p:grpSpPr bwMode="auto">
              <a:xfrm>
                <a:off x="0" y="2496"/>
                <a:ext cx="912" cy="861"/>
                <a:chOff x="0" y="2496"/>
                <a:chExt cx="912" cy="912"/>
              </a:xfrm>
            </p:grpSpPr>
            <p:grpSp>
              <p:nvGrpSpPr>
                <p:cNvPr id="5" name="Group 6"/>
                <p:cNvGrpSpPr/>
                <p:nvPr/>
              </p:nvGrpSpPr>
              <p:grpSpPr bwMode="auto">
                <a:xfrm flipH="1">
                  <a:off x="296" y="2565"/>
                  <a:ext cx="616" cy="516"/>
                  <a:chOff x="577" y="1818"/>
                  <a:chExt cx="447" cy="312"/>
                </a:xfrm>
              </p:grpSpPr>
              <p:grpSp>
                <p:nvGrpSpPr>
                  <p:cNvPr id="6" name="Group 7"/>
                  <p:cNvGrpSpPr/>
                  <p:nvPr/>
                </p:nvGrpSpPr>
                <p:grpSpPr bwMode="auto">
                  <a:xfrm>
                    <a:off x="577" y="1818"/>
                    <a:ext cx="345" cy="282"/>
                    <a:chOff x="577" y="1818"/>
                    <a:chExt cx="345" cy="282"/>
                  </a:xfrm>
                </p:grpSpPr>
                <p:grpSp>
                  <p:nvGrpSpPr>
                    <p:cNvPr id="7" name="Group 8"/>
                    <p:cNvGrpSpPr/>
                    <p:nvPr/>
                  </p:nvGrpSpPr>
                  <p:grpSpPr bwMode="auto">
                    <a:xfrm>
                      <a:off x="577" y="1818"/>
                      <a:ext cx="345" cy="282"/>
                      <a:chOff x="577" y="1818"/>
                      <a:chExt cx="345" cy="282"/>
                    </a:xfrm>
                  </p:grpSpPr>
                  <p:grpSp>
                    <p:nvGrpSpPr>
                      <p:cNvPr id="8" name="Group 9"/>
                      <p:cNvGrpSpPr/>
                      <p:nvPr/>
                    </p:nvGrpSpPr>
                    <p:grpSpPr bwMode="auto">
                      <a:xfrm>
                        <a:off x="577" y="1977"/>
                        <a:ext cx="345" cy="123"/>
                        <a:chOff x="577" y="1977"/>
                        <a:chExt cx="345" cy="123"/>
                      </a:xfrm>
                    </p:grpSpPr>
                    <p:sp>
                      <p:nvSpPr>
                        <p:cNvPr id="120842" name="Freeform 10"/>
                        <p:cNvSpPr/>
                        <p:nvPr/>
                      </p:nvSpPr>
                      <p:spPr bwMode="auto">
                        <a:xfrm>
                          <a:off x="724" y="1977"/>
                          <a:ext cx="198" cy="123"/>
                        </a:xfrm>
                        <a:custGeom>
                          <a:avLst/>
                          <a:gdLst/>
                          <a:ahLst/>
                          <a:cxnLst>
                            <a:cxn ang="0">
                              <a:pos x="0" y="225"/>
                            </a:cxn>
                            <a:cxn ang="0">
                              <a:pos x="0" y="738"/>
                            </a:cxn>
                            <a:cxn ang="0">
                              <a:pos x="1188" y="360"/>
                            </a:cxn>
                            <a:cxn ang="0">
                              <a:pos x="1188" y="0"/>
                            </a:cxn>
                            <a:cxn ang="0">
                              <a:pos x="0" y="225"/>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ln>
                      </p:spPr>
                      <p:txBody>
                        <a:bodyPr/>
                        <a:lstStyle/>
                        <a:p>
                          <a:endParaRPr lang="zh-CN" altLang="en-US"/>
                        </a:p>
                      </p:txBody>
                    </p:sp>
                    <p:sp>
                      <p:nvSpPr>
                        <p:cNvPr id="120843" name="Freeform 11"/>
                        <p:cNvSpPr/>
                        <p:nvPr/>
                      </p:nvSpPr>
                      <p:spPr bwMode="auto">
                        <a:xfrm>
                          <a:off x="577" y="2006"/>
                          <a:ext cx="147" cy="94"/>
                        </a:xfrm>
                        <a:custGeom>
                          <a:avLst/>
                          <a:gdLst/>
                          <a:ahLst/>
                          <a:cxnLst>
                            <a:cxn ang="0">
                              <a:pos x="882" y="50"/>
                            </a:cxn>
                            <a:cxn ang="0">
                              <a:pos x="882" y="563"/>
                            </a:cxn>
                            <a:cxn ang="0">
                              <a:pos x="0" y="436"/>
                            </a:cxn>
                            <a:cxn ang="0">
                              <a:pos x="0" y="0"/>
                            </a:cxn>
                            <a:cxn ang="0">
                              <a:pos x="882" y="50"/>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ln>
                      </p:spPr>
                      <p:txBody>
                        <a:bodyPr/>
                        <a:lstStyle/>
                        <a:p>
                          <a:endParaRPr lang="zh-CN" altLang="en-US"/>
                        </a:p>
                      </p:txBody>
                    </p:sp>
                    <p:sp>
                      <p:nvSpPr>
                        <p:cNvPr id="120844" name="Freeform 12"/>
                        <p:cNvSpPr/>
                        <p:nvPr/>
                      </p:nvSpPr>
                      <p:spPr bwMode="auto">
                        <a:xfrm>
                          <a:off x="577" y="1977"/>
                          <a:ext cx="345" cy="38"/>
                        </a:xfrm>
                        <a:custGeom>
                          <a:avLst/>
                          <a:gdLst/>
                          <a:ahLst/>
                          <a:cxnLst>
                            <a:cxn ang="0">
                              <a:pos x="0" y="175"/>
                            </a:cxn>
                            <a:cxn ang="0">
                              <a:pos x="892" y="225"/>
                            </a:cxn>
                            <a:cxn ang="0">
                              <a:pos x="2070" y="0"/>
                            </a:cxn>
                            <a:cxn ang="0">
                              <a:pos x="1202" y="0"/>
                            </a:cxn>
                            <a:cxn ang="0">
                              <a:pos x="0" y="175"/>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ln>
                      </p:spPr>
                      <p:txBody>
                        <a:bodyPr/>
                        <a:lstStyle/>
                        <a:p>
                          <a:endParaRPr lang="zh-CN" altLang="en-US"/>
                        </a:p>
                      </p:txBody>
                    </p:sp>
                  </p:grpSp>
                  <p:sp>
                    <p:nvSpPr>
                      <p:cNvPr id="120845" name="Freeform 13"/>
                      <p:cNvSpPr/>
                      <p:nvPr/>
                    </p:nvSpPr>
                    <p:spPr bwMode="auto">
                      <a:xfrm>
                        <a:off x="689" y="1967"/>
                        <a:ext cx="126" cy="35"/>
                      </a:xfrm>
                      <a:custGeom>
                        <a:avLst/>
                        <a:gdLst/>
                        <a:ahLst/>
                        <a:cxnLst>
                          <a:cxn ang="0">
                            <a:pos x="0" y="120"/>
                          </a:cxn>
                          <a:cxn ang="0">
                            <a:pos x="0" y="188"/>
                          </a:cxn>
                          <a:cxn ang="0">
                            <a:pos x="351" y="210"/>
                          </a:cxn>
                          <a:cxn ang="0">
                            <a:pos x="751" y="135"/>
                          </a:cxn>
                          <a:cxn ang="0">
                            <a:pos x="751" y="0"/>
                          </a:cxn>
                          <a:cxn ang="0">
                            <a:pos x="0" y="120"/>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ln>
                    </p:spPr>
                    <p:txBody>
                      <a:bodyPr/>
                      <a:lstStyle/>
                      <a:p>
                        <a:endParaRPr lang="zh-CN" altLang="en-US"/>
                      </a:p>
                    </p:txBody>
                  </p:sp>
                  <p:grpSp>
                    <p:nvGrpSpPr>
                      <p:cNvPr id="9" name="Group 14"/>
                      <p:cNvGrpSpPr/>
                      <p:nvPr/>
                    </p:nvGrpSpPr>
                    <p:grpSpPr bwMode="auto">
                      <a:xfrm>
                        <a:off x="604" y="1818"/>
                        <a:ext cx="279" cy="176"/>
                        <a:chOff x="604" y="1818"/>
                        <a:chExt cx="279" cy="176"/>
                      </a:xfrm>
                    </p:grpSpPr>
                    <p:sp>
                      <p:nvSpPr>
                        <p:cNvPr id="120847" name="Freeform 15"/>
                        <p:cNvSpPr/>
                        <p:nvPr/>
                      </p:nvSpPr>
                      <p:spPr bwMode="auto">
                        <a:xfrm>
                          <a:off x="723" y="1818"/>
                          <a:ext cx="160" cy="172"/>
                        </a:xfrm>
                        <a:custGeom>
                          <a:avLst/>
                          <a:gdLst/>
                          <a:ahLst/>
                          <a:cxnLst>
                            <a:cxn ang="0">
                              <a:pos x="135" y="1031"/>
                            </a:cxn>
                            <a:cxn ang="0">
                              <a:pos x="0" y="33"/>
                            </a:cxn>
                            <a:cxn ang="0">
                              <a:pos x="827" y="0"/>
                            </a:cxn>
                            <a:cxn ang="0">
                              <a:pos x="960" y="889"/>
                            </a:cxn>
                            <a:cxn ang="0">
                              <a:pos x="135" y="1031"/>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ln>
                      </p:spPr>
                      <p:txBody>
                        <a:bodyPr/>
                        <a:lstStyle/>
                        <a:p>
                          <a:endParaRPr lang="zh-CN" altLang="en-US"/>
                        </a:p>
                      </p:txBody>
                    </p:sp>
                    <p:sp>
                      <p:nvSpPr>
                        <p:cNvPr id="120848" name="Freeform 16"/>
                        <p:cNvSpPr/>
                        <p:nvPr/>
                      </p:nvSpPr>
                      <p:spPr bwMode="auto">
                        <a:xfrm>
                          <a:off x="604" y="1823"/>
                          <a:ext cx="141" cy="171"/>
                        </a:xfrm>
                        <a:custGeom>
                          <a:avLst/>
                          <a:gdLst/>
                          <a:ahLst/>
                          <a:cxnLst>
                            <a:cxn ang="0">
                              <a:pos x="715" y="0"/>
                            </a:cxn>
                            <a:cxn ang="0">
                              <a:pos x="0" y="228"/>
                            </a:cxn>
                            <a:cxn ang="0">
                              <a:pos x="102" y="1026"/>
                            </a:cxn>
                            <a:cxn ang="0">
                              <a:pos x="850" y="1000"/>
                            </a:cxn>
                            <a:cxn ang="0">
                              <a:pos x="715" y="0"/>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ln>
                      </p:spPr>
                      <p:txBody>
                        <a:bodyPr/>
                        <a:lstStyle/>
                        <a:p>
                          <a:endParaRPr lang="zh-CN" altLang="en-US"/>
                        </a:p>
                      </p:txBody>
                    </p:sp>
                    <p:sp>
                      <p:nvSpPr>
                        <p:cNvPr id="120849" name="Freeform 17"/>
                        <p:cNvSpPr/>
                        <p:nvPr/>
                      </p:nvSpPr>
                      <p:spPr bwMode="auto">
                        <a:xfrm>
                          <a:off x="750" y="1835"/>
                          <a:ext cx="115" cy="129"/>
                        </a:xfrm>
                        <a:custGeom>
                          <a:avLst/>
                          <a:gdLst/>
                          <a:ahLst/>
                          <a:cxnLst>
                            <a:cxn ang="0">
                              <a:pos x="0" y="36"/>
                            </a:cxn>
                            <a:cxn ang="0">
                              <a:pos x="98" y="778"/>
                            </a:cxn>
                            <a:cxn ang="0">
                              <a:pos x="689" y="689"/>
                            </a:cxn>
                            <a:cxn ang="0">
                              <a:pos x="587" y="0"/>
                            </a:cxn>
                            <a:cxn ang="0">
                              <a:pos x="0" y="36"/>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ln>
                      </p:spPr>
                      <p:txBody>
                        <a:bodyPr/>
                        <a:lstStyle/>
                        <a:p>
                          <a:endParaRPr lang="zh-CN" altLang="en-US"/>
                        </a:p>
                      </p:txBody>
                    </p:sp>
                  </p:grpSp>
                </p:grpSp>
                <p:grpSp>
                  <p:nvGrpSpPr>
                    <p:cNvPr id="10" name="Group 18"/>
                    <p:cNvGrpSpPr/>
                    <p:nvPr/>
                  </p:nvGrpSpPr>
                  <p:grpSpPr bwMode="auto">
                    <a:xfrm>
                      <a:off x="796" y="1990"/>
                      <a:ext cx="113" cy="80"/>
                      <a:chOff x="796" y="1990"/>
                      <a:chExt cx="113" cy="80"/>
                    </a:xfrm>
                  </p:grpSpPr>
                  <p:sp>
                    <p:nvSpPr>
                      <p:cNvPr id="120851" name="Freeform 19"/>
                      <p:cNvSpPr/>
                      <p:nvPr/>
                    </p:nvSpPr>
                    <p:spPr bwMode="auto">
                      <a:xfrm>
                        <a:off x="796" y="1990"/>
                        <a:ext cx="112" cy="80"/>
                      </a:xfrm>
                      <a:custGeom>
                        <a:avLst/>
                        <a:gdLst/>
                        <a:ahLst/>
                        <a:cxnLst>
                          <a:cxn ang="0">
                            <a:pos x="674" y="0"/>
                          </a:cxn>
                          <a:cxn ang="0">
                            <a:pos x="0" y="143"/>
                          </a:cxn>
                          <a:cxn ang="0">
                            <a:pos x="0" y="482"/>
                          </a:cxn>
                          <a:cxn ang="0">
                            <a:pos x="674" y="271"/>
                          </a:cxn>
                          <a:cxn ang="0">
                            <a:pos x="674" y="0"/>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ln>
                    </p:spPr>
                    <p:txBody>
                      <a:bodyPr/>
                      <a:lstStyle/>
                      <a:p>
                        <a:endParaRPr lang="zh-CN" altLang="en-US"/>
                      </a:p>
                    </p:txBody>
                  </p:sp>
                  <p:sp>
                    <p:nvSpPr>
                      <p:cNvPr id="120852" name="Line 20"/>
                      <p:cNvSpPr>
                        <a:spLocks noChangeShapeType="1"/>
                      </p:cNvSpPr>
                      <p:nvPr/>
                    </p:nvSpPr>
                    <p:spPr bwMode="auto">
                      <a:xfrm flipV="1">
                        <a:off x="870" y="2010"/>
                        <a:ext cx="30" cy="7"/>
                      </a:xfrm>
                      <a:prstGeom prst="line">
                        <a:avLst/>
                      </a:prstGeom>
                      <a:noFill/>
                      <a:ln w="9525">
                        <a:solidFill>
                          <a:srgbClr val="000000"/>
                        </a:solidFill>
                        <a:round/>
                      </a:ln>
                    </p:spPr>
                    <p:txBody>
                      <a:bodyPr/>
                      <a:lstStyle/>
                      <a:p>
                        <a:endParaRPr lang="zh-CN" altLang="en-US"/>
                      </a:p>
                    </p:txBody>
                  </p:sp>
                  <p:sp>
                    <p:nvSpPr>
                      <p:cNvPr id="120853" name="Line 21"/>
                      <p:cNvSpPr>
                        <a:spLocks noChangeShapeType="1"/>
                      </p:cNvSpPr>
                      <p:nvPr/>
                    </p:nvSpPr>
                    <p:spPr bwMode="auto">
                      <a:xfrm flipH="1">
                        <a:off x="815" y="2020"/>
                        <a:ext cx="39" cy="9"/>
                      </a:xfrm>
                      <a:prstGeom prst="line">
                        <a:avLst/>
                      </a:prstGeom>
                      <a:noFill/>
                      <a:ln w="9525">
                        <a:solidFill>
                          <a:srgbClr val="000000"/>
                        </a:solidFill>
                        <a:round/>
                      </a:ln>
                    </p:spPr>
                    <p:txBody>
                      <a:bodyPr/>
                      <a:lstStyle/>
                      <a:p>
                        <a:endParaRPr lang="zh-CN" altLang="en-US"/>
                      </a:p>
                    </p:txBody>
                  </p:sp>
                  <p:sp>
                    <p:nvSpPr>
                      <p:cNvPr id="120854" name="Line 22"/>
                      <p:cNvSpPr>
                        <a:spLocks noChangeShapeType="1"/>
                      </p:cNvSpPr>
                      <p:nvPr/>
                    </p:nvSpPr>
                    <p:spPr bwMode="auto">
                      <a:xfrm>
                        <a:off x="861" y="2000"/>
                        <a:ext cx="1" cy="52"/>
                      </a:xfrm>
                      <a:prstGeom prst="line">
                        <a:avLst/>
                      </a:prstGeom>
                      <a:noFill/>
                      <a:ln w="1588">
                        <a:solidFill>
                          <a:srgbClr val="000000"/>
                        </a:solidFill>
                        <a:round/>
                      </a:ln>
                    </p:spPr>
                    <p:txBody>
                      <a:bodyPr/>
                      <a:lstStyle/>
                      <a:p>
                        <a:endParaRPr lang="zh-CN" altLang="en-US"/>
                      </a:p>
                    </p:txBody>
                  </p:sp>
                  <p:sp>
                    <p:nvSpPr>
                      <p:cNvPr id="120855" name="Line 23"/>
                      <p:cNvSpPr>
                        <a:spLocks noChangeShapeType="1"/>
                      </p:cNvSpPr>
                      <p:nvPr/>
                    </p:nvSpPr>
                    <p:spPr bwMode="auto">
                      <a:xfrm>
                        <a:off x="807" y="2012"/>
                        <a:ext cx="1" cy="57"/>
                      </a:xfrm>
                      <a:prstGeom prst="line">
                        <a:avLst/>
                      </a:prstGeom>
                      <a:noFill/>
                      <a:ln w="1588">
                        <a:solidFill>
                          <a:srgbClr val="000000"/>
                        </a:solidFill>
                        <a:round/>
                      </a:ln>
                    </p:spPr>
                    <p:txBody>
                      <a:bodyPr/>
                      <a:lstStyle/>
                      <a:p>
                        <a:endParaRPr lang="zh-CN" altLang="en-US"/>
                      </a:p>
                    </p:txBody>
                  </p:sp>
                  <p:sp>
                    <p:nvSpPr>
                      <p:cNvPr id="120856" name="Line 24"/>
                      <p:cNvSpPr>
                        <a:spLocks noChangeShapeType="1"/>
                      </p:cNvSpPr>
                      <p:nvPr/>
                    </p:nvSpPr>
                    <p:spPr bwMode="auto">
                      <a:xfrm flipH="1">
                        <a:off x="807" y="2011"/>
                        <a:ext cx="102" cy="26"/>
                      </a:xfrm>
                      <a:prstGeom prst="line">
                        <a:avLst/>
                      </a:prstGeom>
                      <a:noFill/>
                      <a:ln w="1588">
                        <a:solidFill>
                          <a:srgbClr val="000000"/>
                        </a:solidFill>
                        <a:round/>
                      </a:ln>
                    </p:spPr>
                    <p:txBody>
                      <a:bodyPr/>
                      <a:lstStyle/>
                      <a:p>
                        <a:endParaRPr lang="zh-CN" altLang="en-US"/>
                      </a:p>
                    </p:txBody>
                  </p:sp>
                  <p:sp>
                    <p:nvSpPr>
                      <p:cNvPr id="120857" name="Line 25"/>
                      <p:cNvSpPr>
                        <a:spLocks noChangeShapeType="1"/>
                      </p:cNvSpPr>
                      <p:nvPr/>
                    </p:nvSpPr>
                    <p:spPr bwMode="auto">
                      <a:xfrm flipV="1">
                        <a:off x="807" y="2004"/>
                        <a:ext cx="102" cy="23"/>
                      </a:xfrm>
                      <a:prstGeom prst="line">
                        <a:avLst/>
                      </a:prstGeom>
                      <a:noFill/>
                      <a:ln w="1588">
                        <a:solidFill>
                          <a:srgbClr val="000000"/>
                        </a:solidFill>
                        <a:round/>
                      </a:ln>
                    </p:spPr>
                    <p:txBody>
                      <a:bodyPr/>
                      <a:lstStyle/>
                      <a:p>
                        <a:endParaRPr lang="zh-CN" altLang="en-US"/>
                      </a:p>
                    </p:txBody>
                  </p:sp>
                </p:grpSp>
              </p:grpSp>
              <p:grpSp>
                <p:nvGrpSpPr>
                  <p:cNvPr id="11" name="Group 26"/>
                  <p:cNvGrpSpPr/>
                  <p:nvPr/>
                </p:nvGrpSpPr>
                <p:grpSpPr bwMode="auto">
                  <a:xfrm>
                    <a:off x="754" y="1992"/>
                    <a:ext cx="270" cy="138"/>
                    <a:chOff x="754" y="1992"/>
                    <a:chExt cx="270" cy="138"/>
                  </a:xfrm>
                </p:grpSpPr>
                <p:grpSp>
                  <p:nvGrpSpPr>
                    <p:cNvPr id="12" name="Group 27"/>
                    <p:cNvGrpSpPr/>
                    <p:nvPr/>
                  </p:nvGrpSpPr>
                  <p:grpSpPr bwMode="auto">
                    <a:xfrm>
                      <a:off x="772" y="2067"/>
                      <a:ext cx="43" cy="32"/>
                      <a:chOff x="772" y="2067"/>
                      <a:chExt cx="43" cy="32"/>
                    </a:xfrm>
                  </p:grpSpPr>
                  <p:sp>
                    <p:nvSpPr>
                      <p:cNvPr id="120860" name="Freeform 28"/>
                      <p:cNvSpPr/>
                      <p:nvPr/>
                    </p:nvSpPr>
                    <p:spPr bwMode="auto">
                      <a:xfrm>
                        <a:off x="772" y="2067"/>
                        <a:ext cx="12" cy="32"/>
                      </a:xfrm>
                      <a:custGeom>
                        <a:avLst/>
                        <a:gdLst/>
                        <a:ahLst/>
                        <a:cxnLst>
                          <a:cxn ang="0">
                            <a:pos x="23" y="0"/>
                          </a:cxn>
                          <a:cxn ang="0">
                            <a:pos x="0" y="183"/>
                          </a:cxn>
                          <a:cxn ang="0">
                            <a:pos x="55" y="194"/>
                          </a:cxn>
                          <a:cxn ang="0">
                            <a:pos x="75" y="8"/>
                          </a:cxn>
                          <a:cxn ang="0">
                            <a:pos x="23" y="0"/>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ln>
                    </p:spPr>
                    <p:txBody>
                      <a:bodyPr/>
                      <a:lstStyle/>
                      <a:p>
                        <a:endParaRPr lang="zh-CN" altLang="en-US"/>
                      </a:p>
                    </p:txBody>
                  </p:sp>
                  <p:sp>
                    <p:nvSpPr>
                      <p:cNvPr id="120861" name="Freeform 29"/>
                      <p:cNvSpPr/>
                      <p:nvPr/>
                    </p:nvSpPr>
                    <p:spPr bwMode="auto">
                      <a:xfrm>
                        <a:off x="781" y="2071"/>
                        <a:ext cx="34" cy="28"/>
                      </a:xfrm>
                      <a:custGeom>
                        <a:avLst/>
                        <a:gdLst/>
                        <a:ahLst/>
                        <a:cxnLst>
                          <a:cxn ang="0">
                            <a:pos x="17" y="5"/>
                          </a:cxn>
                          <a:cxn ang="0">
                            <a:pos x="0" y="168"/>
                          </a:cxn>
                          <a:cxn ang="0">
                            <a:pos x="206" y="84"/>
                          </a:cxn>
                          <a:cxn ang="0">
                            <a:pos x="126" y="58"/>
                          </a:cxn>
                          <a:cxn ang="0">
                            <a:pos x="52" y="97"/>
                          </a:cxn>
                          <a:cxn ang="0">
                            <a:pos x="75" y="0"/>
                          </a:cxn>
                          <a:cxn ang="0">
                            <a:pos x="17" y="5"/>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ln>
                    </p:spPr>
                    <p:txBody>
                      <a:bodyPr/>
                      <a:lstStyle/>
                      <a:p>
                        <a:endParaRPr lang="zh-CN" altLang="en-US"/>
                      </a:p>
                    </p:txBody>
                  </p:sp>
                </p:grpSp>
                <p:grpSp>
                  <p:nvGrpSpPr>
                    <p:cNvPr id="13" name="Group 30"/>
                    <p:cNvGrpSpPr/>
                    <p:nvPr/>
                  </p:nvGrpSpPr>
                  <p:grpSpPr bwMode="auto">
                    <a:xfrm>
                      <a:off x="754" y="1992"/>
                      <a:ext cx="270" cy="138"/>
                      <a:chOff x="754" y="1992"/>
                      <a:chExt cx="270" cy="138"/>
                    </a:xfrm>
                  </p:grpSpPr>
                  <p:sp>
                    <p:nvSpPr>
                      <p:cNvPr id="120863" name="Freeform 31"/>
                      <p:cNvSpPr/>
                      <p:nvPr/>
                    </p:nvSpPr>
                    <p:spPr bwMode="auto">
                      <a:xfrm>
                        <a:off x="759" y="1992"/>
                        <a:ext cx="264" cy="122"/>
                      </a:xfrm>
                      <a:custGeom>
                        <a:avLst/>
                        <a:gdLst/>
                        <a:ahLst/>
                        <a:cxnLst>
                          <a:cxn ang="0">
                            <a:pos x="0" y="309"/>
                          </a:cxn>
                          <a:cxn ang="0">
                            <a:pos x="759" y="729"/>
                          </a:cxn>
                          <a:cxn ang="0">
                            <a:pos x="1583" y="318"/>
                          </a:cxn>
                          <a:cxn ang="0">
                            <a:pos x="951" y="0"/>
                          </a:cxn>
                          <a:cxn ang="0">
                            <a:pos x="0" y="30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ln>
                    </p:spPr>
                    <p:txBody>
                      <a:bodyPr/>
                      <a:lstStyle/>
                      <a:p>
                        <a:endParaRPr lang="zh-CN" altLang="en-US"/>
                      </a:p>
                    </p:txBody>
                  </p:sp>
                  <p:sp>
                    <p:nvSpPr>
                      <p:cNvPr id="120864" name="Freeform 32"/>
                      <p:cNvSpPr/>
                      <p:nvPr/>
                    </p:nvSpPr>
                    <p:spPr bwMode="auto">
                      <a:xfrm>
                        <a:off x="754" y="2043"/>
                        <a:ext cx="133" cy="86"/>
                      </a:xfrm>
                      <a:custGeom>
                        <a:avLst/>
                        <a:gdLst/>
                        <a:ahLst/>
                        <a:cxnLst>
                          <a:cxn ang="0">
                            <a:pos x="28" y="0"/>
                          </a:cxn>
                          <a:cxn ang="0">
                            <a:pos x="792" y="426"/>
                          </a:cxn>
                          <a:cxn ang="0">
                            <a:pos x="770" y="516"/>
                          </a:cxn>
                          <a:cxn ang="0">
                            <a:pos x="0" y="82"/>
                          </a:cxn>
                          <a:cxn ang="0">
                            <a:pos x="28" y="0"/>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ln>
                    </p:spPr>
                    <p:txBody>
                      <a:bodyPr/>
                      <a:lstStyle/>
                      <a:p>
                        <a:endParaRPr lang="zh-CN" altLang="en-US"/>
                      </a:p>
                    </p:txBody>
                  </p:sp>
                  <p:sp>
                    <p:nvSpPr>
                      <p:cNvPr id="120865" name="Freeform 33"/>
                      <p:cNvSpPr/>
                      <p:nvPr/>
                    </p:nvSpPr>
                    <p:spPr bwMode="auto">
                      <a:xfrm>
                        <a:off x="883" y="2045"/>
                        <a:ext cx="141" cy="85"/>
                      </a:xfrm>
                      <a:custGeom>
                        <a:avLst/>
                        <a:gdLst/>
                        <a:ahLst/>
                        <a:cxnLst>
                          <a:cxn ang="0">
                            <a:pos x="0" y="507"/>
                          </a:cxn>
                          <a:cxn ang="0">
                            <a:pos x="25" y="411"/>
                          </a:cxn>
                          <a:cxn ang="0">
                            <a:pos x="846" y="0"/>
                          </a:cxn>
                          <a:cxn ang="0">
                            <a:pos x="817" y="76"/>
                          </a:cxn>
                          <a:cxn ang="0">
                            <a:pos x="0" y="507"/>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ln>
                    </p:spPr>
                    <p:txBody>
                      <a:bodyPr/>
                      <a:lstStyle/>
                      <a:p>
                        <a:endParaRPr lang="zh-CN" altLang="en-US"/>
                      </a:p>
                    </p:txBody>
                  </p:sp>
                  <p:sp>
                    <p:nvSpPr>
                      <p:cNvPr id="120866" name="Freeform 34"/>
                      <p:cNvSpPr/>
                      <p:nvPr/>
                    </p:nvSpPr>
                    <p:spPr bwMode="auto">
                      <a:xfrm>
                        <a:off x="811" y="2049"/>
                        <a:ext cx="106" cy="54"/>
                      </a:xfrm>
                      <a:custGeom>
                        <a:avLst/>
                        <a:gdLst/>
                        <a:ahLst/>
                        <a:cxnLst>
                          <a:cxn ang="0">
                            <a:pos x="0" y="83"/>
                          </a:cxn>
                          <a:cxn ang="0">
                            <a:pos x="220" y="0"/>
                          </a:cxn>
                          <a:cxn ang="0">
                            <a:pos x="637" y="224"/>
                          </a:cxn>
                          <a:cxn ang="0">
                            <a:pos x="425" y="321"/>
                          </a:cxn>
                          <a:cxn ang="0">
                            <a:pos x="0" y="83"/>
                          </a:cxn>
                        </a:cxnLst>
                        <a:rect l="0" t="0" r="r" b="b"/>
                        <a:pathLst>
                          <a:path w="637" h="321">
                            <a:moveTo>
                              <a:pt x="0" y="83"/>
                            </a:moveTo>
                            <a:lnTo>
                              <a:pt x="220" y="0"/>
                            </a:lnTo>
                            <a:lnTo>
                              <a:pt x="637" y="224"/>
                            </a:lnTo>
                            <a:lnTo>
                              <a:pt x="425" y="321"/>
                            </a:lnTo>
                            <a:lnTo>
                              <a:pt x="0" y="83"/>
                            </a:lnTo>
                            <a:close/>
                          </a:path>
                        </a:pathLst>
                      </a:custGeom>
                      <a:solidFill>
                        <a:srgbClr val="A0A0A0"/>
                      </a:solidFill>
                      <a:ln w="9525">
                        <a:noFill/>
                        <a:round/>
                      </a:ln>
                    </p:spPr>
                    <p:txBody>
                      <a:bodyPr/>
                      <a:lstStyle/>
                      <a:p>
                        <a:endParaRPr lang="zh-CN" altLang="en-US"/>
                      </a:p>
                    </p:txBody>
                  </p:sp>
                  <p:sp>
                    <p:nvSpPr>
                      <p:cNvPr id="120867" name="Freeform 35"/>
                      <p:cNvSpPr/>
                      <p:nvPr/>
                    </p:nvSpPr>
                    <p:spPr bwMode="auto">
                      <a:xfrm>
                        <a:off x="854" y="2012"/>
                        <a:ext cx="156" cy="72"/>
                      </a:xfrm>
                      <a:custGeom>
                        <a:avLst/>
                        <a:gdLst/>
                        <a:ahLst/>
                        <a:cxnLst>
                          <a:cxn ang="0">
                            <a:pos x="0" y="210"/>
                          </a:cxn>
                          <a:cxn ang="0">
                            <a:pos x="410" y="434"/>
                          </a:cxn>
                          <a:cxn ang="0">
                            <a:pos x="938" y="186"/>
                          </a:cxn>
                          <a:cxn ang="0">
                            <a:pos x="554" y="0"/>
                          </a:cxn>
                          <a:cxn ang="0">
                            <a:pos x="0" y="210"/>
                          </a:cxn>
                        </a:cxnLst>
                        <a:rect l="0" t="0" r="r" b="b"/>
                        <a:pathLst>
                          <a:path w="938" h="434">
                            <a:moveTo>
                              <a:pt x="0" y="210"/>
                            </a:moveTo>
                            <a:lnTo>
                              <a:pt x="410" y="434"/>
                            </a:lnTo>
                            <a:lnTo>
                              <a:pt x="938" y="186"/>
                            </a:lnTo>
                            <a:lnTo>
                              <a:pt x="554" y="0"/>
                            </a:lnTo>
                            <a:lnTo>
                              <a:pt x="0" y="210"/>
                            </a:lnTo>
                            <a:close/>
                          </a:path>
                        </a:pathLst>
                      </a:custGeom>
                      <a:solidFill>
                        <a:srgbClr val="A0A0A0"/>
                      </a:solidFill>
                      <a:ln w="9525">
                        <a:noFill/>
                        <a:round/>
                      </a:ln>
                    </p:spPr>
                    <p:txBody>
                      <a:bodyPr/>
                      <a:lstStyle/>
                      <a:p>
                        <a:endParaRPr lang="zh-CN" altLang="en-US"/>
                      </a:p>
                    </p:txBody>
                  </p:sp>
                  <p:sp>
                    <p:nvSpPr>
                      <p:cNvPr id="120868" name="Freeform 36"/>
                      <p:cNvSpPr/>
                      <p:nvPr/>
                    </p:nvSpPr>
                    <p:spPr bwMode="auto">
                      <a:xfrm>
                        <a:off x="772" y="1996"/>
                        <a:ext cx="172" cy="66"/>
                      </a:xfrm>
                      <a:custGeom>
                        <a:avLst/>
                        <a:gdLst/>
                        <a:ahLst/>
                        <a:cxnLst>
                          <a:cxn ang="0">
                            <a:pos x="216" y="395"/>
                          </a:cxn>
                          <a:cxn ang="0">
                            <a:pos x="0" y="285"/>
                          </a:cxn>
                          <a:cxn ang="0">
                            <a:pos x="867" y="0"/>
                          </a:cxn>
                          <a:cxn ang="0">
                            <a:pos x="1034" y="82"/>
                          </a:cxn>
                          <a:cxn ang="0">
                            <a:pos x="216" y="395"/>
                          </a:cxn>
                        </a:cxnLst>
                        <a:rect l="0" t="0" r="r" b="b"/>
                        <a:pathLst>
                          <a:path w="1034" h="395">
                            <a:moveTo>
                              <a:pt x="216" y="395"/>
                            </a:moveTo>
                            <a:lnTo>
                              <a:pt x="0" y="285"/>
                            </a:lnTo>
                            <a:lnTo>
                              <a:pt x="867" y="0"/>
                            </a:lnTo>
                            <a:lnTo>
                              <a:pt x="1034" y="82"/>
                            </a:lnTo>
                            <a:lnTo>
                              <a:pt x="216" y="395"/>
                            </a:lnTo>
                            <a:close/>
                          </a:path>
                        </a:pathLst>
                      </a:custGeom>
                      <a:solidFill>
                        <a:srgbClr val="A0A0A0"/>
                      </a:solidFill>
                      <a:ln w="9525">
                        <a:noFill/>
                        <a:round/>
                      </a:ln>
                    </p:spPr>
                    <p:txBody>
                      <a:bodyPr/>
                      <a:lstStyle/>
                      <a:p>
                        <a:endParaRPr lang="zh-CN" altLang="en-US"/>
                      </a:p>
                    </p:txBody>
                  </p:sp>
                  <p:sp>
                    <p:nvSpPr>
                      <p:cNvPr id="120869" name="Line 37"/>
                      <p:cNvSpPr>
                        <a:spLocks noChangeShapeType="1"/>
                      </p:cNvSpPr>
                      <p:nvPr/>
                    </p:nvSpPr>
                    <p:spPr bwMode="auto">
                      <a:xfrm flipV="1">
                        <a:off x="777" y="1999"/>
                        <a:ext cx="148" cy="51"/>
                      </a:xfrm>
                      <a:prstGeom prst="line">
                        <a:avLst/>
                      </a:prstGeom>
                      <a:noFill/>
                      <a:ln w="4763">
                        <a:solidFill>
                          <a:srgbClr val="808080"/>
                        </a:solidFill>
                        <a:round/>
                      </a:ln>
                    </p:spPr>
                    <p:txBody>
                      <a:bodyPr/>
                      <a:lstStyle/>
                      <a:p>
                        <a:endParaRPr lang="zh-CN" altLang="en-US"/>
                      </a:p>
                    </p:txBody>
                  </p:sp>
                  <p:sp>
                    <p:nvSpPr>
                      <p:cNvPr id="120870" name="Line 38"/>
                      <p:cNvSpPr>
                        <a:spLocks noChangeShapeType="1"/>
                      </p:cNvSpPr>
                      <p:nvPr/>
                    </p:nvSpPr>
                    <p:spPr bwMode="auto">
                      <a:xfrm flipV="1">
                        <a:off x="789" y="2002"/>
                        <a:ext cx="144" cy="52"/>
                      </a:xfrm>
                      <a:prstGeom prst="line">
                        <a:avLst/>
                      </a:prstGeom>
                      <a:noFill/>
                      <a:ln w="4763">
                        <a:solidFill>
                          <a:srgbClr val="808080"/>
                        </a:solidFill>
                        <a:round/>
                      </a:ln>
                    </p:spPr>
                    <p:txBody>
                      <a:bodyPr/>
                      <a:lstStyle/>
                      <a:p>
                        <a:endParaRPr lang="zh-CN" altLang="en-US"/>
                      </a:p>
                    </p:txBody>
                  </p:sp>
                  <p:sp>
                    <p:nvSpPr>
                      <p:cNvPr id="120871" name="Line 39"/>
                      <p:cNvSpPr>
                        <a:spLocks noChangeShapeType="1"/>
                      </p:cNvSpPr>
                      <p:nvPr/>
                    </p:nvSpPr>
                    <p:spPr bwMode="auto">
                      <a:xfrm flipV="1">
                        <a:off x="798" y="2006"/>
                        <a:ext cx="141" cy="54"/>
                      </a:xfrm>
                      <a:prstGeom prst="line">
                        <a:avLst/>
                      </a:prstGeom>
                      <a:noFill/>
                      <a:ln w="4763">
                        <a:solidFill>
                          <a:srgbClr val="808080"/>
                        </a:solidFill>
                        <a:round/>
                      </a:ln>
                    </p:spPr>
                    <p:txBody>
                      <a:bodyPr/>
                      <a:lstStyle/>
                      <a:p>
                        <a:endParaRPr lang="zh-CN" altLang="en-US"/>
                      </a:p>
                    </p:txBody>
                  </p:sp>
                  <p:sp>
                    <p:nvSpPr>
                      <p:cNvPr id="120872" name="Line 40"/>
                      <p:cNvSpPr>
                        <a:spLocks noChangeShapeType="1"/>
                      </p:cNvSpPr>
                      <p:nvPr/>
                    </p:nvSpPr>
                    <p:spPr bwMode="auto">
                      <a:xfrm flipV="1">
                        <a:off x="819" y="2015"/>
                        <a:ext cx="138" cy="55"/>
                      </a:xfrm>
                      <a:prstGeom prst="line">
                        <a:avLst/>
                      </a:prstGeom>
                      <a:noFill/>
                      <a:ln w="4763">
                        <a:solidFill>
                          <a:srgbClr val="808080"/>
                        </a:solidFill>
                        <a:round/>
                      </a:ln>
                    </p:spPr>
                    <p:txBody>
                      <a:bodyPr/>
                      <a:lstStyle/>
                      <a:p>
                        <a:endParaRPr lang="zh-CN" altLang="en-US"/>
                      </a:p>
                    </p:txBody>
                  </p:sp>
                  <p:sp>
                    <p:nvSpPr>
                      <p:cNvPr id="120873" name="Line 41"/>
                      <p:cNvSpPr>
                        <a:spLocks noChangeShapeType="1"/>
                      </p:cNvSpPr>
                      <p:nvPr/>
                    </p:nvSpPr>
                    <p:spPr bwMode="auto">
                      <a:xfrm flipV="1">
                        <a:off x="830" y="2021"/>
                        <a:ext cx="137" cy="56"/>
                      </a:xfrm>
                      <a:prstGeom prst="line">
                        <a:avLst/>
                      </a:prstGeom>
                      <a:noFill/>
                      <a:ln w="4763">
                        <a:solidFill>
                          <a:srgbClr val="808080"/>
                        </a:solidFill>
                        <a:round/>
                      </a:ln>
                    </p:spPr>
                    <p:txBody>
                      <a:bodyPr/>
                      <a:lstStyle/>
                      <a:p>
                        <a:endParaRPr lang="zh-CN" altLang="en-US"/>
                      </a:p>
                    </p:txBody>
                  </p:sp>
                  <p:sp>
                    <p:nvSpPr>
                      <p:cNvPr id="120874" name="Line 42"/>
                      <p:cNvSpPr>
                        <a:spLocks noChangeShapeType="1"/>
                      </p:cNvSpPr>
                      <p:nvPr/>
                    </p:nvSpPr>
                    <p:spPr bwMode="auto">
                      <a:xfrm flipV="1">
                        <a:off x="845" y="2029"/>
                        <a:ext cx="124" cy="53"/>
                      </a:xfrm>
                      <a:prstGeom prst="line">
                        <a:avLst/>
                      </a:prstGeom>
                      <a:noFill/>
                      <a:ln w="4763">
                        <a:solidFill>
                          <a:srgbClr val="808080"/>
                        </a:solidFill>
                        <a:round/>
                      </a:ln>
                    </p:spPr>
                    <p:txBody>
                      <a:bodyPr/>
                      <a:lstStyle/>
                      <a:p>
                        <a:endParaRPr lang="zh-CN" altLang="en-US"/>
                      </a:p>
                    </p:txBody>
                  </p:sp>
                  <p:sp>
                    <p:nvSpPr>
                      <p:cNvPr id="120875" name="Line 43"/>
                      <p:cNvSpPr>
                        <a:spLocks noChangeShapeType="1"/>
                      </p:cNvSpPr>
                      <p:nvPr/>
                    </p:nvSpPr>
                    <p:spPr bwMode="auto">
                      <a:xfrm flipV="1">
                        <a:off x="858" y="2034"/>
                        <a:ext cx="119" cy="53"/>
                      </a:xfrm>
                      <a:prstGeom prst="line">
                        <a:avLst/>
                      </a:prstGeom>
                      <a:noFill/>
                      <a:ln w="4763">
                        <a:solidFill>
                          <a:srgbClr val="808080"/>
                        </a:solidFill>
                        <a:round/>
                      </a:ln>
                    </p:spPr>
                    <p:txBody>
                      <a:bodyPr/>
                      <a:lstStyle/>
                      <a:p>
                        <a:endParaRPr lang="zh-CN" altLang="en-US"/>
                      </a:p>
                    </p:txBody>
                  </p:sp>
                  <p:sp>
                    <p:nvSpPr>
                      <p:cNvPr id="120876" name="Line 44"/>
                      <p:cNvSpPr>
                        <a:spLocks noChangeShapeType="1"/>
                      </p:cNvSpPr>
                      <p:nvPr/>
                    </p:nvSpPr>
                    <p:spPr bwMode="auto">
                      <a:xfrm flipV="1">
                        <a:off x="875" y="2041"/>
                        <a:ext cx="114" cy="52"/>
                      </a:xfrm>
                      <a:prstGeom prst="line">
                        <a:avLst/>
                      </a:prstGeom>
                      <a:noFill/>
                      <a:ln w="4763">
                        <a:solidFill>
                          <a:srgbClr val="808080"/>
                        </a:solidFill>
                        <a:round/>
                      </a:ln>
                    </p:spPr>
                    <p:txBody>
                      <a:bodyPr/>
                      <a:lstStyle/>
                      <a:p>
                        <a:endParaRPr lang="zh-CN" altLang="en-US"/>
                      </a:p>
                    </p:txBody>
                  </p:sp>
                  <p:sp>
                    <p:nvSpPr>
                      <p:cNvPr id="120877" name="Line 45"/>
                      <p:cNvSpPr>
                        <a:spLocks noChangeShapeType="1"/>
                      </p:cNvSpPr>
                      <p:nvPr/>
                    </p:nvSpPr>
                    <p:spPr bwMode="auto">
                      <a:xfrm>
                        <a:off x="823" y="2059"/>
                        <a:ext cx="71" cy="40"/>
                      </a:xfrm>
                      <a:prstGeom prst="line">
                        <a:avLst/>
                      </a:prstGeom>
                      <a:noFill/>
                      <a:ln w="4763">
                        <a:solidFill>
                          <a:srgbClr val="808080"/>
                        </a:solidFill>
                        <a:round/>
                      </a:ln>
                    </p:spPr>
                    <p:txBody>
                      <a:bodyPr/>
                      <a:lstStyle/>
                      <a:p>
                        <a:endParaRPr lang="zh-CN" altLang="en-US"/>
                      </a:p>
                    </p:txBody>
                  </p:sp>
                  <p:sp>
                    <p:nvSpPr>
                      <p:cNvPr id="120878" name="Line 46"/>
                      <p:cNvSpPr>
                        <a:spLocks noChangeShapeType="1"/>
                      </p:cNvSpPr>
                      <p:nvPr/>
                    </p:nvSpPr>
                    <p:spPr bwMode="auto">
                      <a:xfrm>
                        <a:off x="839" y="2054"/>
                        <a:ext cx="69" cy="38"/>
                      </a:xfrm>
                      <a:prstGeom prst="line">
                        <a:avLst/>
                      </a:prstGeom>
                      <a:noFill/>
                      <a:ln w="4763">
                        <a:solidFill>
                          <a:srgbClr val="808080"/>
                        </a:solidFill>
                        <a:round/>
                      </a:ln>
                    </p:spPr>
                    <p:txBody>
                      <a:bodyPr/>
                      <a:lstStyle/>
                      <a:p>
                        <a:endParaRPr lang="zh-CN" altLang="en-US"/>
                      </a:p>
                    </p:txBody>
                  </p:sp>
                  <p:sp>
                    <p:nvSpPr>
                      <p:cNvPr id="120879" name="Line 47"/>
                      <p:cNvSpPr>
                        <a:spLocks noChangeShapeType="1"/>
                      </p:cNvSpPr>
                      <p:nvPr/>
                    </p:nvSpPr>
                    <p:spPr bwMode="auto">
                      <a:xfrm>
                        <a:off x="869" y="2041"/>
                        <a:ext cx="68" cy="37"/>
                      </a:xfrm>
                      <a:prstGeom prst="line">
                        <a:avLst/>
                      </a:prstGeom>
                      <a:noFill/>
                      <a:ln w="4763">
                        <a:solidFill>
                          <a:srgbClr val="808080"/>
                        </a:solidFill>
                        <a:round/>
                      </a:ln>
                    </p:spPr>
                    <p:txBody>
                      <a:bodyPr/>
                      <a:lstStyle/>
                      <a:p>
                        <a:endParaRPr lang="zh-CN" altLang="en-US"/>
                      </a:p>
                    </p:txBody>
                  </p:sp>
                  <p:sp>
                    <p:nvSpPr>
                      <p:cNvPr id="120880" name="Line 48"/>
                      <p:cNvSpPr>
                        <a:spLocks noChangeShapeType="1"/>
                      </p:cNvSpPr>
                      <p:nvPr/>
                    </p:nvSpPr>
                    <p:spPr bwMode="auto">
                      <a:xfrm>
                        <a:off x="885" y="2035"/>
                        <a:ext cx="67" cy="36"/>
                      </a:xfrm>
                      <a:prstGeom prst="line">
                        <a:avLst/>
                      </a:prstGeom>
                      <a:noFill/>
                      <a:ln w="4763">
                        <a:solidFill>
                          <a:srgbClr val="808080"/>
                        </a:solidFill>
                        <a:round/>
                      </a:ln>
                    </p:spPr>
                    <p:txBody>
                      <a:bodyPr/>
                      <a:lstStyle/>
                      <a:p>
                        <a:endParaRPr lang="zh-CN" altLang="en-US"/>
                      </a:p>
                    </p:txBody>
                  </p:sp>
                  <p:sp>
                    <p:nvSpPr>
                      <p:cNvPr id="120881" name="Line 49"/>
                      <p:cNvSpPr>
                        <a:spLocks noChangeShapeType="1"/>
                      </p:cNvSpPr>
                      <p:nvPr/>
                    </p:nvSpPr>
                    <p:spPr bwMode="auto">
                      <a:xfrm>
                        <a:off x="902" y="2030"/>
                        <a:ext cx="65" cy="36"/>
                      </a:xfrm>
                      <a:prstGeom prst="line">
                        <a:avLst/>
                      </a:prstGeom>
                      <a:noFill/>
                      <a:ln w="4763">
                        <a:solidFill>
                          <a:srgbClr val="808080"/>
                        </a:solidFill>
                        <a:round/>
                      </a:ln>
                    </p:spPr>
                    <p:txBody>
                      <a:bodyPr/>
                      <a:lstStyle/>
                      <a:p>
                        <a:endParaRPr lang="zh-CN" altLang="en-US"/>
                      </a:p>
                    </p:txBody>
                  </p:sp>
                  <p:sp>
                    <p:nvSpPr>
                      <p:cNvPr id="120882" name="Line 50"/>
                      <p:cNvSpPr>
                        <a:spLocks noChangeShapeType="1"/>
                      </p:cNvSpPr>
                      <p:nvPr/>
                    </p:nvSpPr>
                    <p:spPr bwMode="auto">
                      <a:xfrm>
                        <a:off x="916" y="2024"/>
                        <a:ext cx="64" cy="34"/>
                      </a:xfrm>
                      <a:prstGeom prst="line">
                        <a:avLst/>
                      </a:prstGeom>
                      <a:noFill/>
                      <a:ln w="4763">
                        <a:solidFill>
                          <a:srgbClr val="808080"/>
                        </a:solidFill>
                        <a:round/>
                      </a:ln>
                    </p:spPr>
                    <p:txBody>
                      <a:bodyPr/>
                      <a:lstStyle/>
                      <a:p>
                        <a:endParaRPr lang="zh-CN" altLang="en-US"/>
                      </a:p>
                    </p:txBody>
                  </p:sp>
                  <p:sp>
                    <p:nvSpPr>
                      <p:cNvPr id="120883" name="Line 51"/>
                      <p:cNvSpPr>
                        <a:spLocks noChangeShapeType="1"/>
                      </p:cNvSpPr>
                      <p:nvPr/>
                    </p:nvSpPr>
                    <p:spPr bwMode="auto">
                      <a:xfrm>
                        <a:off x="930" y="2018"/>
                        <a:ext cx="64" cy="33"/>
                      </a:xfrm>
                      <a:prstGeom prst="line">
                        <a:avLst/>
                      </a:prstGeom>
                      <a:noFill/>
                      <a:ln w="4763">
                        <a:solidFill>
                          <a:srgbClr val="808080"/>
                        </a:solidFill>
                        <a:round/>
                      </a:ln>
                    </p:spPr>
                    <p:txBody>
                      <a:bodyPr/>
                      <a:lstStyle/>
                      <a:p>
                        <a:endParaRPr lang="zh-CN" altLang="en-US"/>
                      </a:p>
                    </p:txBody>
                  </p:sp>
                  <p:sp>
                    <p:nvSpPr>
                      <p:cNvPr id="120884" name="Line 52"/>
                      <p:cNvSpPr>
                        <a:spLocks noChangeShapeType="1"/>
                      </p:cNvSpPr>
                      <p:nvPr/>
                    </p:nvSpPr>
                    <p:spPr bwMode="auto">
                      <a:xfrm>
                        <a:off x="793" y="2036"/>
                        <a:ext cx="35" cy="18"/>
                      </a:xfrm>
                      <a:prstGeom prst="line">
                        <a:avLst/>
                      </a:prstGeom>
                      <a:noFill/>
                      <a:ln w="4763">
                        <a:solidFill>
                          <a:srgbClr val="808080"/>
                        </a:solidFill>
                        <a:round/>
                      </a:ln>
                    </p:spPr>
                    <p:txBody>
                      <a:bodyPr/>
                      <a:lstStyle/>
                      <a:p>
                        <a:endParaRPr lang="zh-CN" altLang="en-US"/>
                      </a:p>
                    </p:txBody>
                  </p:sp>
                  <p:sp>
                    <p:nvSpPr>
                      <p:cNvPr id="120885" name="Line 53"/>
                      <p:cNvSpPr>
                        <a:spLocks noChangeShapeType="1"/>
                      </p:cNvSpPr>
                      <p:nvPr/>
                    </p:nvSpPr>
                    <p:spPr bwMode="auto">
                      <a:xfrm>
                        <a:off x="816" y="2029"/>
                        <a:ext cx="32" cy="17"/>
                      </a:xfrm>
                      <a:prstGeom prst="line">
                        <a:avLst/>
                      </a:prstGeom>
                      <a:noFill/>
                      <a:ln w="4763">
                        <a:solidFill>
                          <a:srgbClr val="808080"/>
                        </a:solidFill>
                        <a:round/>
                      </a:ln>
                    </p:spPr>
                    <p:txBody>
                      <a:bodyPr/>
                      <a:lstStyle/>
                      <a:p>
                        <a:endParaRPr lang="zh-CN" altLang="en-US"/>
                      </a:p>
                    </p:txBody>
                  </p:sp>
                  <p:sp>
                    <p:nvSpPr>
                      <p:cNvPr id="120886" name="Line 54"/>
                      <p:cNvSpPr>
                        <a:spLocks noChangeShapeType="1"/>
                      </p:cNvSpPr>
                      <p:nvPr/>
                    </p:nvSpPr>
                    <p:spPr bwMode="auto">
                      <a:xfrm>
                        <a:off x="836" y="2023"/>
                        <a:ext cx="33" cy="17"/>
                      </a:xfrm>
                      <a:prstGeom prst="line">
                        <a:avLst/>
                      </a:prstGeom>
                      <a:noFill/>
                      <a:ln w="4763">
                        <a:solidFill>
                          <a:srgbClr val="808080"/>
                        </a:solidFill>
                        <a:round/>
                      </a:ln>
                    </p:spPr>
                    <p:txBody>
                      <a:bodyPr/>
                      <a:lstStyle/>
                      <a:p>
                        <a:endParaRPr lang="zh-CN" altLang="en-US"/>
                      </a:p>
                    </p:txBody>
                  </p:sp>
                  <p:sp>
                    <p:nvSpPr>
                      <p:cNvPr id="120887" name="Line 55"/>
                      <p:cNvSpPr>
                        <a:spLocks noChangeShapeType="1"/>
                      </p:cNvSpPr>
                      <p:nvPr/>
                    </p:nvSpPr>
                    <p:spPr bwMode="auto">
                      <a:xfrm>
                        <a:off x="856" y="2016"/>
                        <a:ext cx="32" cy="15"/>
                      </a:xfrm>
                      <a:prstGeom prst="line">
                        <a:avLst/>
                      </a:prstGeom>
                      <a:noFill/>
                      <a:ln w="4763">
                        <a:solidFill>
                          <a:srgbClr val="808080"/>
                        </a:solidFill>
                        <a:round/>
                      </a:ln>
                    </p:spPr>
                    <p:txBody>
                      <a:bodyPr/>
                      <a:lstStyle/>
                      <a:p>
                        <a:endParaRPr lang="zh-CN" altLang="en-US"/>
                      </a:p>
                    </p:txBody>
                  </p:sp>
                  <p:sp>
                    <p:nvSpPr>
                      <p:cNvPr id="120888" name="Line 56"/>
                      <p:cNvSpPr>
                        <a:spLocks noChangeShapeType="1"/>
                      </p:cNvSpPr>
                      <p:nvPr/>
                    </p:nvSpPr>
                    <p:spPr bwMode="auto">
                      <a:xfrm>
                        <a:off x="876" y="2009"/>
                        <a:ext cx="31" cy="16"/>
                      </a:xfrm>
                      <a:prstGeom prst="line">
                        <a:avLst/>
                      </a:prstGeom>
                      <a:noFill/>
                      <a:ln w="4763">
                        <a:solidFill>
                          <a:srgbClr val="808080"/>
                        </a:solidFill>
                        <a:round/>
                      </a:ln>
                    </p:spPr>
                    <p:txBody>
                      <a:bodyPr/>
                      <a:lstStyle/>
                      <a:p>
                        <a:endParaRPr lang="zh-CN" altLang="en-US"/>
                      </a:p>
                    </p:txBody>
                  </p:sp>
                  <p:sp>
                    <p:nvSpPr>
                      <p:cNvPr id="120889" name="Line 57"/>
                      <p:cNvSpPr>
                        <a:spLocks noChangeShapeType="1"/>
                      </p:cNvSpPr>
                      <p:nvPr/>
                    </p:nvSpPr>
                    <p:spPr bwMode="auto">
                      <a:xfrm>
                        <a:off x="899" y="2002"/>
                        <a:ext cx="29" cy="15"/>
                      </a:xfrm>
                      <a:prstGeom prst="line">
                        <a:avLst/>
                      </a:prstGeom>
                      <a:noFill/>
                      <a:ln w="4763">
                        <a:solidFill>
                          <a:srgbClr val="808080"/>
                        </a:solidFill>
                        <a:round/>
                      </a:ln>
                    </p:spPr>
                    <p:txBody>
                      <a:bodyPr/>
                      <a:lstStyle/>
                      <a:p>
                        <a:endParaRPr lang="zh-CN" altLang="en-US"/>
                      </a:p>
                    </p:txBody>
                  </p:sp>
                </p:grpSp>
              </p:grpSp>
            </p:grpSp>
            <p:grpSp>
              <p:nvGrpSpPr>
                <p:cNvPr id="14" name="Group 58"/>
                <p:cNvGrpSpPr/>
                <p:nvPr/>
              </p:nvGrpSpPr>
              <p:grpSpPr bwMode="auto">
                <a:xfrm flipH="1">
                  <a:off x="56" y="3152"/>
                  <a:ext cx="480" cy="256"/>
                  <a:chOff x="850" y="2173"/>
                  <a:chExt cx="348" cy="155"/>
                </a:xfrm>
              </p:grpSpPr>
              <p:sp>
                <p:nvSpPr>
                  <p:cNvPr id="120891" name="Freeform 59"/>
                  <p:cNvSpPr/>
                  <p:nvPr/>
                </p:nvSpPr>
                <p:spPr bwMode="auto">
                  <a:xfrm>
                    <a:off x="850" y="2173"/>
                    <a:ext cx="348" cy="155"/>
                  </a:xfrm>
                  <a:custGeom>
                    <a:avLst/>
                    <a:gdLst/>
                    <a:ahLst/>
                    <a:cxnLst>
                      <a:cxn ang="0">
                        <a:pos x="182" y="927"/>
                      </a:cxn>
                      <a:cxn ang="0">
                        <a:pos x="5" y="905"/>
                      </a:cxn>
                      <a:cxn ang="0">
                        <a:pos x="0" y="695"/>
                      </a:cxn>
                      <a:cxn ang="0">
                        <a:pos x="9" y="537"/>
                      </a:cxn>
                      <a:cxn ang="0">
                        <a:pos x="100" y="442"/>
                      </a:cxn>
                      <a:cxn ang="0">
                        <a:pos x="210" y="387"/>
                      </a:cxn>
                      <a:cxn ang="0">
                        <a:pos x="460" y="296"/>
                      </a:cxn>
                      <a:cxn ang="0">
                        <a:pos x="828" y="207"/>
                      </a:cxn>
                      <a:cxn ang="0">
                        <a:pos x="900" y="201"/>
                      </a:cxn>
                      <a:cxn ang="0">
                        <a:pos x="948" y="207"/>
                      </a:cxn>
                      <a:cxn ang="0">
                        <a:pos x="960" y="188"/>
                      </a:cxn>
                      <a:cxn ang="0">
                        <a:pos x="980" y="169"/>
                      </a:cxn>
                      <a:cxn ang="0">
                        <a:pos x="1003" y="173"/>
                      </a:cxn>
                      <a:cxn ang="0">
                        <a:pos x="1035" y="176"/>
                      </a:cxn>
                      <a:cxn ang="0">
                        <a:pos x="1049" y="138"/>
                      </a:cxn>
                      <a:cxn ang="0">
                        <a:pos x="1077" y="118"/>
                      </a:cxn>
                      <a:cxn ang="0">
                        <a:pos x="1106" y="112"/>
                      </a:cxn>
                      <a:cxn ang="0">
                        <a:pos x="1144" y="112"/>
                      </a:cxn>
                      <a:cxn ang="0">
                        <a:pos x="1138" y="82"/>
                      </a:cxn>
                      <a:cxn ang="0">
                        <a:pos x="1182" y="0"/>
                      </a:cxn>
                      <a:cxn ang="0">
                        <a:pos x="2040" y="22"/>
                      </a:cxn>
                      <a:cxn ang="0">
                        <a:pos x="2037" y="110"/>
                      </a:cxn>
                      <a:cxn ang="0">
                        <a:pos x="2053" y="188"/>
                      </a:cxn>
                      <a:cxn ang="0">
                        <a:pos x="2065" y="244"/>
                      </a:cxn>
                      <a:cxn ang="0">
                        <a:pos x="2080" y="314"/>
                      </a:cxn>
                      <a:cxn ang="0">
                        <a:pos x="2091" y="427"/>
                      </a:cxn>
                      <a:cxn ang="0">
                        <a:pos x="2077" y="494"/>
                      </a:cxn>
                      <a:cxn ang="0">
                        <a:pos x="2053" y="557"/>
                      </a:cxn>
                      <a:cxn ang="0">
                        <a:pos x="2023" y="610"/>
                      </a:cxn>
                      <a:cxn ang="0">
                        <a:pos x="1983" y="629"/>
                      </a:cxn>
                      <a:cxn ang="0">
                        <a:pos x="1921" y="648"/>
                      </a:cxn>
                      <a:cxn ang="0">
                        <a:pos x="1838" y="673"/>
                      </a:cxn>
                      <a:cxn ang="0">
                        <a:pos x="1801" y="717"/>
                      </a:cxn>
                      <a:cxn ang="0">
                        <a:pos x="1757" y="754"/>
                      </a:cxn>
                      <a:cxn ang="0">
                        <a:pos x="1686" y="786"/>
                      </a:cxn>
                      <a:cxn ang="0">
                        <a:pos x="1605" y="812"/>
                      </a:cxn>
                      <a:cxn ang="0">
                        <a:pos x="1475" y="827"/>
                      </a:cxn>
                      <a:cxn ang="0">
                        <a:pos x="1364" y="827"/>
                      </a:cxn>
                      <a:cxn ang="0">
                        <a:pos x="1279" y="818"/>
                      </a:cxn>
                      <a:cxn ang="0">
                        <a:pos x="1202" y="812"/>
                      </a:cxn>
                      <a:cxn ang="0">
                        <a:pos x="1144" y="843"/>
                      </a:cxn>
                      <a:cxn ang="0">
                        <a:pos x="1031" y="837"/>
                      </a:cxn>
                      <a:cxn ang="0">
                        <a:pos x="582" y="901"/>
                      </a:cxn>
                      <a:cxn ang="0">
                        <a:pos x="386" y="931"/>
                      </a:cxn>
                      <a:cxn ang="0">
                        <a:pos x="182" y="927"/>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ln>
                </p:spPr>
                <p:txBody>
                  <a:bodyPr/>
                  <a:lstStyle/>
                  <a:p>
                    <a:endParaRPr lang="zh-CN" altLang="en-US"/>
                  </a:p>
                </p:txBody>
              </p:sp>
              <p:sp>
                <p:nvSpPr>
                  <p:cNvPr id="120892" name="Freeform 60"/>
                  <p:cNvSpPr/>
                  <p:nvPr/>
                </p:nvSpPr>
                <p:spPr bwMode="auto">
                  <a:xfrm>
                    <a:off x="852" y="2187"/>
                    <a:ext cx="342" cy="138"/>
                  </a:xfrm>
                  <a:custGeom>
                    <a:avLst/>
                    <a:gdLst/>
                    <a:ahLst/>
                    <a:cxnLst>
                      <a:cxn ang="0">
                        <a:pos x="1986" y="90"/>
                      </a:cxn>
                      <a:cxn ang="0">
                        <a:pos x="2037" y="199"/>
                      </a:cxn>
                      <a:cxn ang="0">
                        <a:pos x="1995" y="512"/>
                      </a:cxn>
                      <a:cxn ang="0">
                        <a:pos x="1882" y="512"/>
                      </a:cxn>
                      <a:cxn ang="0">
                        <a:pos x="1754" y="624"/>
                      </a:cxn>
                      <a:cxn ang="0">
                        <a:pos x="1460" y="701"/>
                      </a:cxn>
                      <a:cxn ang="0">
                        <a:pos x="1181" y="701"/>
                      </a:cxn>
                      <a:cxn ang="0">
                        <a:pos x="1287" y="589"/>
                      </a:cxn>
                      <a:cxn ang="0">
                        <a:pos x="1155" y="697"/>
                      </a:cxn>
                      <a:cxn ang="0">
                        <a:pos x="1017" y="724"/>
                      </a:cxn>
                      <a:cxn ang="0">
                        <a:pos x="1109" y="652"/>
                      </a:cxn>
                      <a:cxn ang="0">
                        <a:pos x="963" y="733"/>
                      </a:cxn>
                      <a:cxn ang="0">
                        <a:pos x="491" y="797"/>
                      </a:cxn>
                      <a:cxn ang="0">
                        <a:pos x="495" y="742"/>
                      </a:cxn>
                      <a:cxn ang="0">
                        <a:pos x="486" y="720"/>
                      </a:cxn>
                      <a:cxn ang="0">
                        <a:pos x="319" y="815"/>
                      </a:cxn>
                      <a:cxn ang="0">
                        <a:pos x="473" y="669"/>
                      </a:cxn>
                      <a:cxn ang="0">
                        <a:pos x="300" y="765"/>
                      </a:cxn>
                      <a:cxn ang="0">
                        <a:pos x="214" y="742"/>
                      </a:cxn>
                      <a:cxn ang="0">
                        <a:pos x="182" y="746"/>
                      </a:cxn>
                      <a:cxn ang="0">
                        <a:pos x="59" y="793"/>
                      </a:cxn>
                      <a:cxn ang="0">
                        <a:pos x="0" y="674"/>
                      </a:cxn>
                      <a:cxn ang="0">
                        <a:pos x="40" y="435"/>
                      </a:cxn>
                      <a:cxn ang="0">
                        <a:pos x="296" y="298"/>
                      </a:cxn>
                      <a:cxn ang="0">
                        <a:pos x="795" y="145"/>
                      </a:cxn>
                      <a:cxn ang="0">
                        <a:pos x="968" y="207"/>
                      </a:cxn>
                      <a:cxn ang="0">
                        <a:pos x="1040" y="217"/>
                      </a:cxn>
                      <a:cxn ang="0">
                        <a:pos x="953" y="131"/>
                      </a:cxn>
                      <a:cxn ang="0">
                        <a:pos x="1008" y="108"/>
                      </a:cxn>
                      <a:cxn ang="0">
                        <a:pos x="1063" y="163"/>
                      </a:cxn>
                      <a:cxn ang="0">
                        <a:pos x="1068" y="135"/>
                      </a:cxn>
                      <a:cxn ang="0">
                        <a:pos x="1059" y="67"/>
                      </a:cxn>
                      <a:cxn ang="0">
                        <a:pos x="1186" y="113"/>
                      </a:cxn>
                      <a:cxn ang="0">
                        <a:pos x="1173" y="63"/>
                      </a:cxn>
                      <a:cxn ang="0">
                        <a:pos x="1145" y="0"/>
                      </a:cxn>
                      <a:cxn ang="0">
                        <a:pos x="1277" y="54"/>
                      </a:cxn>
                      <a:cxn ang="0">
                        <a:pos x="1514" y="104"/>
                      </a:cxn>
                      <a:cxn ang="0">
                        <a:pos x="1567" y="35"/>
                      </a:cxn>
                      <a:cxn ang="0">
                        <a:pos x="1626" y="113"/>
                      </a:cxn>
                      <a:cxn ang="0">
                        <a:pos x="1745" y="63"/>
                      </a:cxn>
                      <a:cxn ang="0">
                        <a:pos x="1795" y="131"/>
                      </a:cxn>
                      <a:cxn ang="0">
                        <a:pos x="1946" y="108"/>
                      </a:cxn>
                      <a:cxn ang="0">
                        <a:pos x="1982" y="31"/>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w="9525">
                    <a:noFill/>
                    <a:round/>
                  </a:ln>
                </p:spPr>
                <p:txBody>
                  <a:bodyPr/>
                  <a:lstStyle/>
                  <a:p>
                    <a:endParaRPr lang="zh-CN" altLang="en-US"/>
                  </a:p>
                </p:txBody>
              </p:sp>
              <p:sp>
                <p:nvSpPr>
                  <p:cNvPr id="120893" name="Freeform 61"/>
                  <p:cNvSpPr/>
                  <p:nvPr/>
                </p:nvSpPr>
                <p:spPr bwMode="auto">
                  <a:xfrm>
                    <a:off x="1099" y="2237"/>
                    <a:ext cx="47" cy="8"/>
                  </a:xfrm>
                  <a:custGeom>
                    <a:avLst/>
                    <a:gdLst/>
                    <a:ahLst/>
                    <a:cxnLst>
                      <a:cxn ang="0">
                        <a:pos x="280" y="0"/>
                      </a:cxn>
                      <a:cxn ang="0">
                        <a:pos x="149" y="48"/>
                      </a:cxn>
                      <a:cxn ang="0">
                        <a:pos x="0" y="35"/>
                      </a:cxn>
                      <a:cxn ang="0">
                        <a:pos x="280" y="0"/>
                      </a:cxn>
                    </a:cxnLst>
                    <a:rect l="0" t="0" r="r" b="b"/>
                    <a:pathLst>
                      <a:path w="280" h="48">
                        <a:moveTo>
                          <a:pt x="280" y="0"/>
                        </a:moveTo>
                        <a:lnTo>
                          <a:pt x="149" y="48"/>
                        </a:lnTo>
                        <a:lnTo>
                          <a:pt x="0" y="35"/>
                        </a:lnTo>
                        <a:lnTo>
                          <a:pt x="280" y="0"/>
                        </a:lnTo>
                        <a:close/>
                      </a:path>
                    </a:pathLst>
                  </a:custGeom>
                  <a:solidFill>
                    <a:srgbClr val="606060"/>
                  </a:solidFill>
                  <a:ln w="9525">
                    <a:noFill/>
                    <a:round/>
                  </a:ln>
                </p:spPr>
                <p:txBody>
                  <a:bodyPr/>
                  <a:lstStyle/>
                  <a:p>
                    <a:endParaRPr lang="zh-CN" altLang="en-US"/>
                  </a:p>
                </p:txBody>
              </p:sp>
              <p:sp>
                <p:nvSpPr>
                  <p:cNvPr id="120894" name="Freeform 62"/>
                  <p:cNvSpPr/>
                  <p:nvPr/>
                </p:nvSpPr>
                <p:spPr bwMode="auto">
                  <a:xfrm>
                    <a:off x="1164" y="2224"/>
                    <a:ext cx="28" cy="10"/>
                  </a:xfrm>
                  <a:custGeom>
                    <a:avLst/>
                    <a:gdLst/>
                    <a:ahLst/>
                    <a:cxnLst>
                      <a:cxn ang="0">
                        <a:pos x="170" y="0"/>
                      </a:cxn>
                      <a:cxn ang="0">
                        <a:pos x="125" y="35"/>
                      </a:cxn>
                      <a:cxn ang="0">
                        <a:pos x="0" y="53"/>
                      </a:cxn>
                      <a:cxn ang="0">
                        <a:pos x="130" y="57"/>
                      </a:cxn>
                      <a:cxn ang="0">
                        <a:pos x="170" y="0"/>
                      </a:cxn>
                    </a:cxnLst>
                    <a:rect l="0" t="0" r="r" b="b"/>
                    <a:pathLst>
                      <a:path w="170" h="57">
                        <a:moveTo>
                          <a:pt x="170" y="0"/>
                        </a:moveTo>
                        <a:lnTo>
                          <a:pt x="125" y="35"/>
                        </a:lnTo>
                        <a:lnTo>
                          <a:pt x="0" y="53"/>
                        </a:lnTo>
                        <a:lnTo>
                          <a:pt x="130" y="57"/>
                        </a:lnTo>
                        <a:lnTo>
                          <a:pt x="170" y="0"/>
                        </a:lnTo>
                        <a:close/>
                      </a:path>
                    </a:pathLst>
                  </a:custGeom>
                  <a:solidFill>
                    <a:srgbClr val="606060"/>
                  </a:solidFill>
                  <a:ln w="9525">
                    <a:noFill/>
                    <a:round/>
                  </a:ln>
                </p:spPr>
                <p:txBody>
                  <a:bodyPr/>
                  <a:lstStyle/>
                  <a:p>
                    <a:endParaRPr lang="zh-CN" altLang="en-US"/>
                  </a:p>
                </p:txBody>
              </p:sp>
              <p:sp>
                <p:nvSpPr>
                  <p:cNvPr id="120895" name="Freeform 63"/>
                  <p:cNvSpPr/>
                  <p:nvPr/>
                </p:nvSpPr>
                <p:spPr bwMode="auto">
                  <a:xfrm>
                    <a:off x="1029" y="2217"/>
                    <a:ext cx="44" cy="24"/>
                  </a:xfrm>
                  <a:custGeom>
                    <a:avLst/>
                    <a:gdLst/>
                    <a:ahLst/>
                    <a:cxnLst>
                      <a:cxn ang="0">
                        <a:pos x="263" y="0"/>
                      </a:cxn>
                      <a:cxn ang="0">
                        <a:pos x="145" y="13"/>
                      </a:cxn>
                      <a:cxn ang="0">
                        <a:pos x="122" y="31"/>
                      </a:cxn>
                      <a:cxn ang="0">
                        <a:pos x="122" y="76"/>
                      </a:cxn>
                      <a:cxn ang="0">
                        <a:pos x="113" y="124"/>
                      </a:cxn>
                      <a:cxn ang="0">
                        <a:pos x="0" y="143"/>
                      </a:cxn>
                      <a:cxn ang="0">
                        <a:pos x="136" y="138"/>
                      </a:cxn>
                      <a:cxn ang="0">
                        <a:pos x="159" y="48"/>
                      </a:cxn>
                      <a:cxn ang="0">
                        <a:pos x="263" y="0"/>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w="9525">
                    <a:noFill/>
                    <a:round/>
                  </a:ln>
                </p:spPr>
                <p:txBody>
                  <a:bodyPr/>
                  <a:lstStyle/>
                  <a:p>
                    <a:endParaRPr lang="zh-CN" altLang="en-US"/>
                  </a:p>
                </p:txBody>
              </p:sp>
              <p:sp>
                <p:nvSpPr>
                  <p:cNvPr id="120896" name="Freeform 64"/>
                  <p:cNvSpPr/>
                  <p:nvPr/>
                </p:nvSpPr>
                <p:spPr bwMode="auto">
                  <a:xfrm>
                    <a:off x="887" y="2271"/>
                    <a:ext cx="142" cy="35"/>
                  </a:xfrm>
                  <a:custGeom>
                    <a:avLst/>
                    <a:gdLst/>
                    <a:ahLst/>
                    <a:cxnLst>
                      <a:cxn ang="0">
                        <a:pos x="853" y="0"/>
                      </a:cxn>
                      <a:cxn ang="0">
                        <a:pos x="636" y="10"/>
                      </a:cxn>
                      <a:cxn ang="0">
                        <a:pos x="413" y="63"/>
                      </a:cxn>
                      <a:cxn ang="0">
                        <a:pos x="249" y="71"/>
                      </a:cxn>
                      <a:cxn ang="0">
                        <a:pos x="114" y="99"/>
                      </a:cxn>
                      <a:cxn ang="0">
                        <a:pos x="64" y="170"/>
                      </a:cxn>
                      <a:cxn ang="0">
                        <a:pos x="0" y="212"/>
                      </a:cxn>
                      <a:cxn ang="0">
                        <a:pos x="64" y="198"/>
                      </a:cxn>
                      <a:cxn ang="0">
                        <a:pos x="123" y="117"/>
                      </a:cxn>
                      <a:cxn ang="0">
                        <a:pos x="304" y="81"/>
                      </a:cxn>
                      <a:cxn ang="0">
                        <a:pos x="413" y="81"/>
                      </a:cxn>
                      <a:cxn ang="0">
                        <a:pos x="500" y="63"/>
                      </a:cxn>
                      <a:cxn ang="0">
                        <a:pos x="649" y="23"/>
                      </a:cxn>
                      <a:cxn ang="0">
                        <a:pos x="853" y="0"/>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w="9525">
                    <a:noFill/>
                    <a:round/>
                  </a:ln>
                </p:spPr>
                <p:txBody>
                  <a:bodyPr/>
                  <a:lstStyle/>
                  <a:p>
                    <a:endParaRPr lang="zh-CN" altLang="en-US"/>
                  </a:p>
                </p:txBody>
              </p:sp>
            </p:grpSp>
            <p:grpSp>
              <p:nvGrpSpPr>
                <p:cNvPr id="15" name="Group 65"/>
                <p:cNvGrpSpPr/>
                <p:nvPr/>
              </p:nvGrpSpPr>
              <p:grpSpPr bwMode="auto">
                <a:xfrm flipH="1">
                  <a:off x="256" y="2873"/>
                  <a:ext cx="199" cy="130"/>
                  <a:chOff x="909" y="2004"/>
                  <a:chExt cx="144" cy="79"/>
                </a:xfrm>
              </p:grpSpPr>
              <p:grpSp>
                <p:nvGrpSpPr>
                  <p:cNvPr id="16" name="Group 66"/>
                  <p:cNvGrpSpPr/>
                  <p:nvPr/>
                </p:nvGrpSpPr>
                <p:grpSpPr bwMode="auto">
                  <a:xfrm>
                    <a:off x="909" y="2004"/>
                    <a:ext cx="125" cy="63"/>
                    <a:chOff x="909" y="2004"/>
                    <a:chExt cx="125" cy="63"/>
                  </a:xfrm>
                </p:grpSpPr>
                <p:sp>
                  <p:nvSpPr>
                    <p:cNvPr id="120899" name="Freeform 67"/>
                    <p:cNvSpPr/>
                    <p:nvPr/>
                  </p:nvSpPr>
                  <p:spPr bwMode="auto">
                    <a:xfrm>
                      <a:off x="909" y="2004"/>
                      <a:ext cx="125" cy="63"/>
                    </a:xfrm>
                    <a:custGeom>
                      <a:avLst/>
                      <a:gdLst/>
                      <a:ahLst/>
                      <a:cxnLst>
                        <a:cxn ang="0">
                          <a:pos x="679" y="379"/>
                        </a:cxn>
                        <a:cxn ang="0">
                          <a:pos x="639" y="370"/>
                        </a:cxn>
                        <a:cxn ang="0">
                          <a:pos x="600" y="352"/>
                        </a:cxn>
                        <a:cxn ang="0">
                          <a:pos x="564" y="344"/>
                        </a:cxn>
                        <a:cxn ang="0">
                          <a:pos x="502" y="353"/>
                        </a:cxn>
                        <a:cxn ang="0">
                          <a:pos x="457" y="352"/>
                        </a:cxn>
                        <a:cxn ang="0">
                          <a:pos x="425" y="341"/>
                        </a:cxn>
                        <a:cxn ang="0">
                          <a:pos x="399" y="332"/>
                        </a:cxn>
                        <a:cxn ang="0">
                          <a:pos x="373" y="320"/>
                        </a:cxn>
                        <a:cxn ang="0">
                          <a:pos x="346" y="295"/>
                        </a:cxn>
                        <a:cxn ang="0">
                          <a:pos x="324" y="273"/>
                        </a:cxn>
                        <a:cxn ang="0">
                          <a:pos x="288" y="246"/>
                        </a:cxn>
                        <a:cxn ang="0">
                          <a:pos x="238" y="254"/>
                        </a:cxn>
                        <a:cxn ang="0">
                          <a:pos x="208" y="256"/>
                        </a:cxn>
                        <a:cxn ang="0">
                          <a:pos x="190" y="251"/>
                        </a:cxn>
                        <a:cxn ang="0">
                          <a:pos x="182" y="243"/>
                        </a:cxn>
                        <a:cxn ang="0">
                          <a:pos x="176" y="228"/>
                        </a:cxn>
                        <a:cxn ang="0">
                          <a:pos x="180" y="215"/>
                        </a:cxn>
                        <a:cxn ang="0">
                          <a:pos x="190" y="200"/>
                        </a:cxn>
                        <a:cxn ang="0">
                          <a:pos x="208" y="193"/>
                        </a:cxn>
                        <a:cxn ang="0">
                          <a:pos x="248" y="188"/>
                        </a:cxn>
                        <a:cxn ang="0">
                          <a:pos x="296" y="171"/>
                        </a:cxn>
                        <a:cxn ang="0">
                          <a:pos x="256" y="140"/>
                        </a:cxn>
                        <a:cxn ang="0">
                          <a:pos x="209" y="121"/>
                        </a:cxn>
                        <a:cxn ang="0">
                          <a:pos x="168" y="124"/>
                        </a:cxn>
                        <a:cxn ang="0">
                          <a:pos x="121" y="121"/>
                        </a:cxn>
                        <a:cxn ang="0">
                          <a:pos x="93" y="131"/>
                        </a:cxn>
                        <a:cxn ang="0">
                          <a:pos x="54" y="132"/>
                        </a:cxn>
                        <a:cxn ang="0">
                          <a:pos x="42" y="121"/>
                        </a:cxn>
                        <a:cxn ang="0">
                          <a:pos x="39" y="105"/>
                        </a:cxn>
                        <a:cxn ang="0">
                          <a:pos x="18" y="106"/>
                        </a:cxn>
                        <a:cxn ang="0">
                          <a:pos x="6" y="103"/>
                        </a:cxn>
                        <a:cxn ang="0">
                          <a:pos x="0" y="87"/>
                        </a:cxn>
                        <a:cxn ang="0">
                          <a:pos x="4" y="74"/>
                        </a:cxn>
                        <a:cxn ang="0">
                          <a:pos x="15" y="68"/>
                        </a:cxn>
                        <a:cxn ang="0">
                          <a:pos x="36" y="56"/>
                        </a:cxn>
                        <a:cxn ang="0">
                          <a:pos x="52" y="44"/>
                        </a:cxn>
                        <a:cxn ang="0">
                          <a:pos x="71" y="34"/>
                        </a:cxn>
                        <a:cxn ang="0">
                          <a:pos x="93" y="27"/>
                        </a:cxn>
                        <a:cxn ang="0">
                          <a:pos x="112" y="27"/>
                        </a:cxn>
                        <a:cxn ang="0">
                          <a:pos x="203" y="9"/>
                        </a:cxn>
                        <a:cxn ang="0">
                          <a:pos x="222" y="4"/>
                        </a:cxn>
                        <a:cxn ang="0">
                          <a:pos x="244" y="0"/>
                        </a:cxn>
                        <a:cxn ang="0">
                          <a:pos x="267" y="4"/>
                        </a:cxn>
                        <a:cxn ang="0">
                          <a:pos x="295" y="13"/>
                        </a:cxn>
                        <a:cxn ang="0">
                          <a:pos x="373" y="56"/>
                        </a:cxn>
                        <a:cxn ang="0">
                          <a:pos x="410" y="64"/>
                        </a:cxn>
                        <a:cxn ang="0">
                          <a:pos x="443" y="71"/>
                        </a:cxn>
                        <a:cxn ang="0">
                          <a:pos x="469" y="87"/>
                        </a:cxn>
                        <a:cxn ang="0">
                          <a:pos x="484" y="108"/>
                        </a:cxn>
                        <a:cxn ang="0">
                          <a:pos x="549" y="153"/>
                        </a:cxn>
                        <a:cxn ang="0">
                          <a:pos x="578" y="174"/>
                        </a:cxn>
                        <a:cxn ang="0">
                          <a:pos x="617" y="215"/>
                        </a:cxn>
                        <a:cxn ang="0">
                          <a:pos x="641" y="227"/>
                        </a:cxn>
                        <a:cxn ang="0">
                          <a:pos x="751" y="232"/>
                        </a:cxn>
                        <a:cxn ang="0">
                          <a:pos x="679" y="379"/>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ln>
                  </p:spPr>
                  <p:txBody>
                    <a:bodyPr/>
                    <a:lstStyle/>
                    <a:p>
                      <a:endParaRPr lang="zh-CN" altLang="en-US"/>
                    </a:p>
                  </p:txBody>
                </p:sp>
                <p:sp>
                  <p:nvSpPr>
                    <p:cNvPr id="120900" name="Freeform 68"/>
                    <p:cNvSpPr/>
                    <p:nvPr/>
                  </p:nvSpPr>
                  <p:spPr bwMode="auto">
                    <a:xfrm>
                      <a:off x="958" y="2032"/>
                      <a:ext cx="29" cy="7"/>
                    </a:xfrm>
                    <a:custGeom>
                      <a:avLst/>
                      <a:gdLst/>
                      <a:ahLst/>
                      <a:cxnLst>
                        <a:cxn ang="0">
                          <a:pos x="0" y="0"/>
                        </a:cxn>
                        <a:cxn ang="0">
                          <a:pos x="6" y="11"/>
                        </a:cxn>
                        <a:cxn ang="0">
                          <a:pos x="38" y="10"/>
                        </a:cxn>
                        <a:cxn ang="0">
                          <a:pos x="50" y="16"/>
                        </a:cxn>
                        <a:cxn ang="0">
                          <a:pos x="76" y="29"/>
                        </a:cxn>
                        <a:cxn ang="0">
                          <a:pos x="112" y="37"/>
                        </a:cxn>
                        <a:cxn ang="0">
                          <a:pos x="150" y="38"/>
                        </a:cxn>
                        <a:cxn ang="0">
                          <a:pos x="179" y="43"/>
                        </a:cxn>
                        <a:cxn ang="0">
                          <a:pos x="155" y="34"/>
                        </a:cxn>
                        <a:cxn ang="0">
                          <a:pos x="125" y="29"/>
                        </a:cxn>
                        <a:cxn ang="0">
                          <a:pos x="105" y="29"/>
                        </a:cxn>
                        <a:cxn ang="0">
                          <a:pos x="76" y="21"/>
                        </a:cxn>
                        <a:cxn ang="0">
                          <a:pos x="53" y="8"/>
                        </a:cxn>
                        <a:cxn ang="0">
                          <a:pos x="43" y="2"/>
                        </a:cxn>
                        <a:cxn ang="0">
                          <a:pos x="0" y="0"/>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w="9525">
                      <a:noFill/>
                      <a:round/>
                    </a:ln>
                  </p:spPr>
                  <p:txBody>
                    <a:bodyPr/>
                    <a:lstStyle/>
                    <a:p>
                      <a:endParaRPr lang="zh-CN" altLang="en-US"/>
                    </a:p>
                  </p:txBody>
                </p:sp>
                <p:sp>
                  <p:nvSpPr>
                    <p:cNvPr id="120901" name="Freeform 69"/>
                    <p:cNvSpPr/>
                    <p:nvPr/>
                  </p:nvSpPr>
                  <p:spPr bwMode="auto">
                    <a:xfrm>
                      <a:off x="946" y="2038"/>
                      <a:ext cx="4" cy="4"/>
                    </a:xfrm>
                    <a:custGeom>
                      <a:avLst/>
                      <a:gdLst/>
                      <a:ahLst/>
                      <a:cxnLst>
                        <a:cxn ang="0">
                          <a:pos x="4" y="0"/>
                        </a:cxn>
                        <a:cxn ang="0">
                          <a:pos x="12" y="6"/>
                        </a:cxn>
                        <a:cxn ang="0">
                          <a:pos x="9" y="15"/>
                        </a:cxn>
                        <a:cxn ang="0">
                          <a:pos x="0" y="24"/>
                        </a:cxn>
                        <a:cxn ang="0">
                          <a:pos x="17" y="18"/>
                        </a:cxn>
                        <a:cxn ang="0">
                          <a:pos x="20" y="8"/>
                        </a:cxn>
                        <a:cxn ang="0">
                          <a:pos x="4" y="0"/>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w="9525">
                      <a:noFill/>
                      <a:round/>
                    </a:ln>
                  </p:spPr>
                  <p:txBody>
                    <a:bodyPr/>
                    <a:lstStyle/>
                    <a:p>
                      <a:endParaRPr lang="zh-CN" altLang="en-US"/>
                    </a:p>
                  </p:txBody>
                </p:sp>
                <p:sp>
                  <p:nvSpPr>
                    <p:cNvPr id="120902" name="Freeform 70"/>
                    <p:cNvSpPr/>
                    <p:nvPr/>
                  </p:nvSpPr>
                  <p:spPr bwMode="auto">
                    <a:xfrm>
                      <a:off x="915" y="2013"/>
                      <a:ext cx="17" cy="8"/>
                    </a:xfrm>
                    <a:custGeom>
                      <a:avLst/>
                      <a:gdLst/>
                      <a:ahLst/>
                      <a:cxnLst>
                        <a:cxn ang="0">
                          <a:pos x="0" y="45"/>
                        </a:cxn>
                        <a:cxn ang="0">
                          <a:pos x="11" y="48"/>
                        </a:cxn>
                        <a:cxn ang="0">
                          <a:pos x="25" y="33"/>
                        </a:cxn>
                        <a:cxn ang="0">
                          <a:pos x="46" y="25"/>
                        </a:cxn>
                        <a:cxn ang="0">
                          <a:pos x="56" y="14"/>
                        </a:cxn>
                        <a:cxn ang="0">
                          <a:pos x="66" y="9"/>
                        </a:cxn>
                        <a:cxn ang="0">
                          <a:pos x="89" y="4"/>
                        </a:cxn>
                        <a:cxn ang="0">
                          <a:pos x="104" y="1"/>
                        </a:cxn>
                        <a:cxn ang="0">
                          <a:pos x="84" y="0"/>
                        </a:cxn>
                        <a:cxn ang="0">
                          <a:pos x="58" y="4"/>
                        </a:cxn>
                        <a:cxn ang="0">
                          <a:pos x="49" y="12"/>
                        </a:cxn>
                        <a:cxn ang="0">
                          <a:pos x="37" y="20"/>
                        </a:cxn>
                        <a:cxn ang="0">
                          <a:pos x="0" y="4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w="9525">
                      <a:noFill/>
                      <a:round/>
                    </a:ln>
                  </p:spPr>
                  <p:txBody>
                    <a:bodyPr/>
                    <a:lstStyle/>
                    <a:p>
                      <a:endParaRPr lang="zh-CN" altLang="en-US"/>
                    </a:p>
                  </p:txBody>
                </p:sp>
                <p:sp>
                  <p:nvSpPr>
                    <p:cNvPr id="120903" name="Freeform 71"/>
                    <p:cNvSpPr/>
                    <p:nvPr/>
                  </p:nvSpPr>
                  <p:spPr bwMode="auto">
                    <a:xfrm>
                      <a:off x="941" y="2010"/>
                      <a:ext cx="27" cy="7"/>
                    </a:xfrm>
                    <a:custGeom>
                      <a:avLst/>
                      <a:gdLst/>
                      <a:ahLst/>
                      <a:cxnLst>
                        <a:cxn ang="0">
                          <a:pos x="0" y="10"/>
                        </a:cxn>
                        <a:cxn ang="0">
                          <a:pos x="35" y="6"/>
                        </a:cxn>
                        <a:cxn ang="0">
                          <a:pos x="55" y="0"/>
                        </a:cxn>
                        <a:cxn ang="0">
                          <a:pos x="63" y="0"/>
                        </a:cxn>
                        <a:cxn ang="0">
                          <a:pos x="85" y="5"/>
                        </a:cxn>
                        <a:cxn ang="0">
                          <a:pos x="94" y="14"/>
                        </a:cxn>
                        <a:cxn ang="0">
                          <a:pos x="111" y="23"/>
                        </a:cxn>
                        <a:cxn ang="0">
                          <a:pos x="143" y="36"/>
                        </a:cxn>
                        <a:cxn ang="0">
                          <a:pos x="166" y="36"/>
                        </a:cxn>
                        <a:cxn ang="0">
                          <a:pos x="142" y="42"/>
                        </a:cxn>
                        <a:cxn ang="0">
                          <a:pos x="126" y="39"/>
                        </a:cxn>
                        <a:cxn ang="0">
                          <a:pos x="91" y="22"/>
                        </a:cxn>
                        <a:cxn ang="0">
                          <a:pos x="79" y="10"/>
                        </a:cxn>
                        <a:cxn ang="0">
                          <a:pos x="55" y="8"/>
                        </a:cxn>
                        <a:cxn ang="0">
                          <a:pos x="35" y="10"/>
                        </a:cxn>
                        <a:cxn ang="0">
                          <a:pos x="0" y="10"/>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w="9525">
                      <a:noFill/>
                      <a:round/>
                    </a:ln>
                  </p:spPr>
                  <p:txBody>
                    <a:bodyPr/>
                    <a:lstStyle/>
                    <a:p>
                      <a:endParaRPr lang="zh-CN" altLang="en-US"/>
                    </a:p>
                  </p:txBody>
                </p:sp>
                <p:sp>
                  <p:nvSpPr>
                    <p:cNvPr id="120904" name="Freeform 72"/>
                    <p:cNvSpPr/>
                    <p:nvPr/>
                  </p:nvSpPr>
                  <p:spPr bwMode="auto">
                    <a:xfrm>
                      <a:off x="919" y="2018"/>
                      <a:ext cx="6" cy="5"/>
                    </a:xfrm>
                    <a:custGeom>
                      <a:avLst/>
                      <a:gdLst/>
                      <a:ahLst/>
                      <a:cxnLst>
                        <a:cxn ang="0">
                          <a:pos x="25" y="0"/>
                        </a:cxn>
                        <a:cxn ang="0">
                          <a:pos x="33" y="11"/>
                        </a:cxn>
                        <a:cxn ang="0">
                          <a:pos x="23" y="24"/>
                        </a:cxn>
                        <a:cxn ang="0">
                          <a:pos x="0" y="30"/>
                        </a:cxn>
                        <a:cxn ang="0">
                          <a:pos x="25" y="15"/>
                        </a:cxn>
                        <a:cxn ang="0">
                          <a:pos x="25" y="0"/>
                        </a:cxn>
                      </a:cxnLst>
                      <a:rect l="0" t="0" r="r" b="b"/>
                      <a:pathLst>
                        <a:path w="33" h="30">
                          <a:moveTo>
                            <a:pt x="25" y="0"/>
                          </a:moveTo>
                          <a:lnTo>
                            <a:pt x="33" y="11"/>
                          </a:lnTo>
                          <a:lnTo>
                            <a:pt x="23" y="24"/>
                          </a:lnTo>
                          <a:lnTo>
                            <a:pt x="0" y="30"/>
                          </a:lnTo>
                          <a:lnTo>
                            <a:pt x="25" y="15"/>
                          </a:lnTo>
                          <a:lnTo>
                            <a:pt x="25" y="0"/>
                          </a:lnTo>
                          <a:close/>
                        </a:path>
                      </a:pathLst>
                    </a:custGeom>
                    <a:solidFill>
                      <a:srgbClr val="402000"/>
                    </a:solidFill>
                    <a:ln w="9525">
                      <a:noFill/>
                      <a:round/>
                    </a:ln>
                  </p:spPr>
                  <p:txBody>
                    <a:bodyPr/>
                    <a:lstStyle/>
                    <a:p>
                      <a:endParaRPr lang="zh-CN" altLang="en-US"/>
                    </a:p>
                  </p:txBody>
                </p:sp>
                <p:sp>
                  <p:nvSpPr>
                    <p:cNvPr id="120905" name="Freeform 73"/>
                    <p:cNvSpPr/>
                    <p:nvPr/>
                  </p:nvSpPr>
                  <p:spPr bwMode="auto">
                    <a:xfrm>
                      <a:off x="913" y="2014"/>
                      <a:ext cx="6" cy="4"/>
                    </a:xfrm>
                    <a:custGeom>
                      <a:avLst/>
                      <a:gdLst/>
                      <a:ahLst/>
                      <a:cxnLst>
                        <a:cxn ang="0">
                          <a:pos x="33" y="16"/>
                        </a:cxn>
                        <a:cxn ang="0">
                          <a:pos x="25" y="0"/>
                        </a:cxn>
                        <a:cxn ang="0">
                          <a:pos x="24" y="13"/>
                        </a:cxn>
                        <a:cxn ang="0">
                          <a:pos x="0" y="26"/>
                        </a:cxn>
                        <a:cxn ang="0">
                          <a:pos x="3" y="28"/>
                        </a:cxn>
                        <a:cxn ang="0">
                          <a:pos x="33" y="16"/>
                        </a:cxn>
                      </a:cxnLst>
                      <a:rect l="0" t="0" r="r" b="b"/>
                      <a:pathLst>
                        <a:path w="33" h="28">
                          <a:moveTo>
                            <a:pt x="33" y="16"/>
                          </a:moveTo>
                          <a:lnTo>
                            <a:pt x="25" y="0"/>
                          </a:lnTo>
                          <a:lnTo>
                            <a:pt x="24" y="13"/>
                          </a:lnTo>
                          <a:lnTo>
                            <a:pt x="0" y="26"/>
                          </a:lnTo>
                          <a:lnTo>
                            <a:pt x="3" y="28"/>
                          </a:lnTo>
                          <a:lnTo>
                            <a:pt x="33" y="16"/>
                          </a:lnTo>
                          <a:close/>
                        </a:path>
                      </a:pathLst>
                    </a:custGeom>
                    <a:solidFill>
                      <a:srgbClr val="402000"/>
                    </a:solidFill>
                    <a:ln w="9525">
                      <a:noFill/>
                      <a:round/>
                    </a:ln>
                  </p:spPr>
                  <p:txBody>
                    <a:bodyPr/>
                    <a:lstStyle/>
                    <a:p>
                      <a:endParaRPr lang="zh-CN" altLang="en-US"/>
                    </a:p>
                  </p:txBody>
                </p:sp>
                <p:sp>
                  <p:nvSpPr>
                    <p:cNvPr id="120906" name="Freeform 74"/>
                    <p:cNvSpPr/>
                    <p:nvPr/>
                  </p:nvSpPr>
                  <p:spPr bwMode="auto">
                    <a:xfrm>
                      <a:off x="983" y="2020"/>
                      <a:ext cx="6" cy="7"/>
                    </a:xfrm>
                    <a:custGeom>
                      <a:avLst/>
                      <a:gdLst/>
                      <a:ahLst/>
                      <a:cxnLst>
                        <a:cxn ang="0">
                          <a:pos x="0" y="0"/>
                        </a:cxn>
                        <a:cxn ang="0">
                          <a:pos x="8" y="21"/>
                        </a:cxn>
                        <a:cxn ang="0">
                          <a:pos x="23" y="39"/>
                        </a:cxn>
                        <a:cxn ang="0">
                          <a:pos x="37" y="42"/>
                        </a:cxn>
                        <a:cxn ang="0">
                          <a:pos x="0" y="0"/>
                        </a:cxn>
                      </a:cxnLst>
                      <a:rect l="0" t="0" r="r" b="b"/>
                      <a:pathLst>
                        <a:path w="37" h="42">
                          <a:moveTo>
                            <a:pt x="0" y="0"/>
                          </a:moveTo>
                          <a:lnTo>
                            <a:pt x="8" y="21"/>
                          </a:lnTo>
                          <a:lnTo>
                            <a:pt x="23" y="39"/>
                          </a:lnTo>
                          <a:lnTo>
                            <a:pt x="37" y="42"/>
                          </a:lnTo>
                          <a:lnTo>
                            <a:pt x="0" y="0"/>
                          </a:lnTo>
                          <a:close/>
                        </a:path>
                      </a:pathLst>
                    </a:custGeom>
                    <a:solidFill>
                      <a:srgbClr val="402000"/>
                    </a:solidFill>
                    <a:ln w="9525">
                      <a:noFill/>
                      <a:round/>
                    </a:ln>
                  </p:spPr>
                  <p:txBody>
                    <a:bodyPr/>
                    <a:lstStyle/>
                    <a:p>
                      <a:endParaRPr lang="zh-CN" altLang="en-US"/>
                    </a:p>
                  </p:txBody>
                </p:sp>
                <p:sp>
                  <p:nvSpPr>
                    <p:cNvPr id="120907" name="Freeform 75"/>
                    <p:cNvSpPr/>
                    <p:nvPr/>
                  </p:nvSpPr>
                  <p:spPr bwMode="auto">
                    <a:xfrm>
                      <a:off x="1004" y="2051"/>
                      <a:ext cx="9" cy="6"/>
                    </a:xfrm>
                    <a:custGeom>
                      <a:avLst/>
                      <a:gdLst/>
                      <a:ahLst/>
                      <a:cxnLst>
                        <a:cxn ang="0">
                          <a:pos x="50" y="0"/>
                        </a:cxn>
                        <a:cxn ang="0">
                          <a:pos x="17" y="14"/>
                        </a:cxn>
                        <a:cxn ang="0">
                          <a:pos x="0" y="39"/>
                        </a:cxn>
                        <a:cxn ang="0">
                          <a:pos x="50" y="0"/>
                        </a:cxn>
                      </a:cxnLst>
                      <a:rect l="0" t="0" r="r" b="b"/>
                      <a:pathLst>
                        <a:path w="50" h="39">
                          <a:moveTo>
                            <a:pt x="50" y="0"/>
                          </a:moveTo>
                          <a:lnTo>
                            <a:pt x="17" y="14"/>
                          </a:lnTo>
                          <a:lnTo>
                            <a:pt x="0" y="39"/>
                          </a:lnTo>
                          <a:lnTo>
                            <a:pt x="50" y="0"/>
                          </a:lnTo>
                          <a:close/>
                        </a:path>
                      </a:pathLst>
                    </a:custGeom>
                    <a:solidFill>
                      <a:srgbClr val="402000"/>
                    </a:solidFill>
                    <a:ln w="9525">
                      <a:noFill/>
                      <a:round/>
                    </a:ln>
                  </p:spPr>
                  <p:txBody>
                    <a:bodyPr/>
                    <a:lstStyle/>
                    <a:p>
                      <a:endParaRPr lang="zh-CN" altLang="en-US"/>
                    </a:p>
                  </p:txBody>
                </p:sp>
              </p:grpSp>
              <p:grpSp>
                <p:nvGrpSpPr>
                  <p:cNvPr id="17" name="Group 76"/>
                  <p:cNvGrpSpPr/>
                  <p:nvPr/>
                </p:nvGrpSpPr>
                <p:grpSpPr bwMode="auto">
                  <a:xfrm>
                    <a:off x="1016" y="2038"/>
                    <a:ext cx="37" cy="45"/>
                    <a:chOff x="1016" y="2038"/>
                    <a:chExt cx="37" cy="45"/>
                  </a:xfrm>
                </p:grpSpPr>
                <p:sp>
                  <p:nvSpPr>
                    <p:cNvPr id="120909" name="Freeform 77"/>
                    <p:cNvSpPr/>
                    <p:nvPr/>
                  </p:nvSpPr>
                  <p:spPr bwMode="auto">
                    <a:xfrm>
                      <a:off x="1016" y="2038"/>
                      <a:ext cx="37" cy="45"/>
                    </a:xfrm>
                    <a:custGeom>
                      <a:avLst/>
                      <a:gdLst/>
                      <a:ahLst/>
                      <a:cxnLst>
                        <a:cxn ang="0">
                          <a:pos x="77" y="17"/>
                        </a:cxn>
                        <a:cxn ang="0">
                          <a:pos x="42" y="55"/>
                        </a:cxn>
                        <a:cxn ang="0">
                          <a:pos x="26" y="87"/>
                        </a:cxn>
                        <a:cxn ang="0">
                          <a:pos x="11" y="138"/>
                        </a:cxn>
                        <a:cxn ang="0">
                          <a:pos x="11" y="167"/>
                        </a:cxn>
                        <a:cxn ang="0">
                          <a:pos x="0" y="210"/>
                        </a:cxn>
                        <a:cxn ang="0">
                          <a:pos x="178" y="267"/>
                        </a:cxn>
                        <a:cxn ang="0">
                          <a:pos x="219" y="0"/>
                        </a:cxn>
                        <a:cxn ang="0">
                          <a:pos x="146" y="17"/>
                        </a:cxn>
                        <a:cxn ang="0">
                          <a:pos x="77" y="17"/>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ln>
                  </p:spPr>
                  <p:txBody>
                    <a:bodyPr/>
                    <a:lstStyle/>
                    <a:p>
                      <a:endParaRPr lang="zh-CN" altLang="en-US"/>
                    </a:p>
                  </p:txBody>
                </p:sp>
                <p:sp>
                  <p:nvSpPr>
                    <p:cNvPr id="120910" name="Freeform 78"/>
                    <p:cNvSpPr/>
                    <p:nvPr/>
                  </p:nvSpPr>
                  <p:spPr bwMode="auto">
                    <a:xfrm>
                      <a:off x="1020" y="2042"/>
                      <a:ext cx="29" cy="37"/>
                    </a:xfrm>
                    <a:custGeom>
                      <a:avLst/>
                      <a:gdLst/>
                      <a:ahLst/>
                      <a:cxnLst>
                        <a:cxn ang="0">
                          <a:pos x="69" y="7"/>
                        </a:cxn>
                        <a:cxn ang="0">
                          <a:pos x="38" y="42"/>
                        </a:cxn>
                        <a:cxn ang="0">
                          <a:pos x="12" y="92"/>
                        </a:cxn>
                        <a:cxn ang="0">
                          <a:pos x="6" y="128"/>
                        </a:cxn>
                        <a:cxn ang="0">
                          <a:pos x="0" y="171"/>
                        </a:cxn>
                        <a:cxn ang="0">
                          <a:pos x="140" y="220"/>
                        </a:cxn>
                        <a:cxn ang="0">
                          <a:pos x="175" y="0"/>
                        </a:cxn>
                        <a:cxn ang="0">
                          <a:pos x="122" y="10"/>
                        </a:cxn>
                        <a:cxn ang="0">
                          <a:pos x="69" y="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w="9525">
                      <a:noFill/>
                      <a:round/>
                    </a:ln>
                  </p:spPr>
                  <p:txBody>
                    <a:bodyPr/>
                    <a:lstStyle/>
                    <a:p>
                      <a:endParaRPr lang="zh-CN" altLang="en-US"/>
                    </a:p>
                  </p:txBody>
                </p:sp>
              </p:grpSp>
            </p:grpSp>
            <p:sp>
              <p:nvSpPr>
                <p:cNvPr id="120911" name="Freeform 79"/>
                <p:cNvSpPr/>
                <p:nvPr/>
              </p:nvSpPr>
              <p:spPr bwMode="auto">
                <a:xfrm flipH="1">
                  <a:off x="92" y="2527"/>
                  <a:ext cx="170" cy="222"/>
                </a:xfrm>
                <a:custGeom>
                  <a:avLst/>
                  <a:gdLst/>
                  <a:ahLst/>
                  <a:cxnLst>
                    <a:cxn ang="0">
                      <a:pos x="243" y="26"/>
                    </a:cxn>
                    <a:cxn ang="0">
                      <a:pos x="179" y="74"/>
                    </a:cxn>
                    <a:cxn ang="0">
                      <a:pos x="144" y="131"/>
                    </a:cxn>
                    <a:cxn ang="0">
                      <a:pos x="112" y="192"/>
                    </a:cxn>
                    <a:cxn ang="0">
                      <a:pos x="92" y="224"/>
                    </a:cxn>
                    <a:cxn ang="0">
                      <a:pos x="92" y="259"/>
                    </a:cxn>
                    <a:cxn ang="0">
                      <a:pos x="109" y="300"/>
                    </a:cxn>
                    <a:cxn ang="0">
                      <a:pos x="77" y="332"/>
                    </a:cxn>
                    <a:cxn ang="0">
                      <a:pos x="26" y="420"/>
                    </a:cxn>
                    <a:cxn ang="0">
                      <a:pos x="0" y="467"/>
                    </a:cxn>
                    <a:cxn ang="0">
                      <a:pos x="0" y="482"/>
                    </a:cxn>
                    <a:cxn ang="0">
                      <a:pos x="6" y="498"/>
                    </a:cxn>
                    <a:cxn ang="0">
                      <a:pos x="28" y="503"/>
                    </a:cxn>
                    <a:cxn ang="0">
                      <a:pos x="60" y="504"/>
                    </a:cxn>
                    <a:cxn ang="0">
                      <a:pos x="79" y="511"/>
                    </a:cxn>
                    <a:cxn ang="0">
                      <a:pos x="77" y="546"/>
                    </a:cxn>
                    <a:cxn ang="0">
                      <a:pos x="67" y="587"/>
                    </a:cxn>
                    <a:cxn ang="0">
                      <a:pos x="86" y="609"/>
                    </a:cxn>
                    <a:cxn ang="0">
                      <a:pos x="80" y="639"/>
                    </a:cxn>
                    <a:cxn ang="0">
                      <a:pos x="95" y="659"/>
                    </a:cxn>
                    <a:cxn ang="0">
                      <a:pos x="110" y="713"/>
                    </a:cxn>
                    <a:cxn ang="0">
                      <a:pos x="133" y="728"/>
                    </a:cxn>
                    <a:cxn ang="0">
                      <a:pos x="167" y="728"/>
                    </a:cxn>
                    <a:cxn ang="0">
                      <a:pos x="217" y="721"/>
                    </a:cxn>
                    <a:cxn ang="0">
                      <a:pos x="269" y="713"/>
                    </a:cxn>
                    <a:cxn ang="0">
                      <a:pos x="263" y="807"/>
                    </a:cxn>
                    <a:cxn ang="0">
                      <a:pos x="658" y="681"/>
                    </a:cxn>
                    <a:cxn ang="0">
                      <a:pos x="626" y="606"/>
                    </a:cxn>
                    <a:cxn ang="0">
                      <a:pos x="634" y="549"/>
                    </a:cxn>
                    <a:cxn ang="0">
                      <a:pos x="741" y="441"/>
                    </a:cxn>
                    <a:cxn ang="0">
                      <a:pos x="741" y="155"/>
                    </a:cxn>
                    <a:cxn ang="0">
                      <a:pos x="668" y="77"/>
                    </a:cxn>
                    <a:cxn ang="0">
                      <a:pos x="577" y="35"/>
                    </a:cxn>
                    <a:cxn ang="0">
                      <a:pos x="481" y="0"/>
                    </a:cxn>
                    <a:cxn ang="0">
                      <a:pos x="355" y="18"/>
                    </a:cxn>
                    <a:cxn ang="0">
                      <a:pos x="243" y="26"/>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ln>
              </p:spPr>
              <p:txBody>
                <a:bodyPr/>
                <a:lstStyle/>
                <a:p>
                  <a:endParaRPr lang="zh-CN" altLang="en-US"/>
                </a:p>
              </p:txBody>
            </p:sp>
            <p:sp>
              <p:nvSpPr>
                <p:cNvPr id="120912" name="Freeform 80"/>
                <p:cNvSpPr/>
                <p:nvPr/>
              </p:nvSpPr>
              <p:spPr bwMode="auto">
                <a:xfrm flipH="1">
                  <a:off x="244" y="2661"/>
                  <a:ext cx="9" cy="4"/>
                </a:xfrm>
                <a:custGeom>
                  <a:avLst/>
                  <a:gdLst/>
                  <a:ahLst/>
                  <a:cxnLst>
                    <a:cxn ang="0">
                      <a:pos x="0" y="3"/>
                    </a:cxn>
                    <a:cxn ang="0">
                      <a:pos x="9" y="8"/>
                    </a:cxn>
                    <a:cxn ang="0">
                      <a:pos x="30" y="6"/>
                    </a:cxn>
                    <a:cxn ang="0">
                      <a:pos x="39" y="9"/>
                    </a:cxn>
                    <a:cxn ang="0">
                      <a:pos x="42" y="2"/>
                    </a:cxn>
                    <a:cxn ang="0">
                      <a:pos x="29" y="0"/>
                    </a:cxn>
                    <a:cxn ang="0">
                      <a:pos x="0" y="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w="9525">
                  <a:noFill/>
                  <a:round/>
                </a:ln>
              </p:spPr>
              <p:txBody>
                <a:bodyPr/>
                <a:lstStyle/>
                <a:p>
                  <a:endParaRPr lang="zh-CN" altLang="en-US"/>
                </a:p>
              </p:txBody>
            </p:sp>
            <p:sp>
              <p:nvSpPr>
                <p:cNvPr id="120913" name="Freeform 81"/>
                <p:cNvSpPr/>
                <p:nvPr/>
              </p:nvSpPr>
              <p:spPr bwMode="auto">
                <a:xfrm flipH="1">
                  <a:off x="240" y="2653"/>
                  <a:ext cx="4" cy="8"/>
                </a:xfrm>
                <a:custGeom>
                  <a:avLst/>
                  <a:gdLst/>
                  <a:ahLst/>
                  <a:cxnLst>
                    <a:cxn ang="0">
                      <a:pos x="0" y="0"/>
                    </a:cxn>
                    <a:cxn ang="0">
                      <a:pos x="11" y="7"/>
                    </a:cxn>
                    <a:cxn ang="0">
                      <a:pos x="11" y="16"/>
                    </a:cxn>
                    <a:cxn ang="0">
                      <a:pos x="13" y="31"/>
                    </a:cxn>
                    <a:cxn ang="0">
                      <a:pos x="17" y="12"/>
                    </a:cxn>
                    <a:cxn ang="0">
                      <a:pos x="17" y="1"/>
                    </a:cxn>
                    <a:cxn ang="0">
                      <a:pos x="0" y="0"/>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w="9525">
                  <a:noFill/>
                  <a:round/>
                </a:ln>
              </p:spPr>
              <p:txBody>
                <a:bodyPr/>
                <a:lstStyle/>
                <a:p>
                  <a:endParaRPr lang="zh-CN" altLang="en-US"/>
                </a:p>
              </p:txBody>
            </p:sp>
            <p:sp>
              <p:nvSpPr>
                <p:cNvPr id="120914" name="Freeform 82"/>
                <p:cNvSpPr/>
                <p:nvPr/>
              </p:nvSpPr>
              <p:spPr bwMode="auto">
                <a:xfrm flipH="1">
                  <a:off x="233" y="2625"/>
                  <a:ext cx="4" cy="16"/>
                </a:xfrm>
                <a:custGeom>
                  <a:avLst/>
                  <a:gdLst/>
                  <a:ahLst/>
                  <a:cxnLst>
                    <a:cxn ang="0">
                      <a:pos x="19" y="0"/>
                    </a:cxn>
                    <a:cxn ang="0">
                      <a:pos x="5" y="34"/>
                    </a:cxn>
                    <a:cxn ang="0">
                      <a:pos x="0" y="60"/>
                    </a:cxn>
                    <a:cxn ang="0">
                      <a:pos x="9" y="43"/>
                    </a:cxn>
                    <a:cxn ang="0">
                      <a:pos x="19" y="0"/>
                    </a:cxn>
                  </a:cxnLst>
                  <a:rect l="0" t="0" r="r" b="b"/>
                  <a:pathLst>
                    <a:path w="19" h="60">
                      <a:moveTo>
                        <a:pt x="19" y="0"/>
                      </a:moveTo>
                      <a:lnTo>
                        <a:pt x="5" y="34"/>
                      </a:lnTo>
                      <a:lnTo>
                        <a:pt x="0" y="60"/>
                      </a:lnTo>
                      <a:lnTo>
                        <a:pt x="9" y="43"/>
                      </a:lnTo>
                      <a:lnTo>
                        <a:pt x="19" y="0"/>
                      </a:lnTo>
                      <a:close/>
                    </a:path>
                  </a:pathLst>
                </a:custGeom>
                <a:solidFill>
                  <a:srgbClr val="402000"/>
                </a:solidFill>
                <a:ln w="9525">
                  <a:noFill/>
                  <a:round/>
                </a:ln>
              </p:spPr>
              <p:txBody>
                <a:bodyPr/>
                <a:lstStyle/>
                <a:p>
                  <a:endParaRPr lang="zh-CN" altLang="en-US"/>
                </a:p>
              </p:txBody>
            </p:sp>
            <p:sp>
              <p:nvSpPr>
                <p:cNvPr id="120915" name="Freeform 83"/>
                <p:cNvSpPr/>
                <p:nvPr/>
              </p:nvSpPr>
              <p:spPr bwMode="auto">
                <a:xfrm flipH="1">
                  <a:off x="216" y="2608"/>
                  <a:ext cx="18" cy="15"/>
                </a:xfrm>
                <a:custGeom>
                  <a:avLst/>
                  <a:gdLst/>
                  <a:ahLst/>
                  <a:cxnLst>
                    <a:cxn ang="0">
                      <a:pos x="0" y="0"/>
                    </a:cxn>
                    <a:cxn ang="0">
                      <a:pos x="17" y="28"/>
                    </a:cxn>
                    <a:cxn ang="0">
                      <a:pos x="13" y="35"/>
                    </a:cxn>
                    <a:cxn ang="0">
                      <a:pos x="13" y="40"/>
                    </a:cxn>
                    <a:cxn ang="0">
                      <a:pos x="9" y="51"/>
                    </a:cxn>
                    <a:cxn ang="0">
                      <a:pos x="20" y="34"/>
                    </a:cxn>
                    <a:cxn ang="0">
                      <a:pos x="35" y="34"/>
                    </a:cxn>
                    <a:cxn ang="0">
                      <a:pos x="52" y="28"/>
                    </a:cxn>
                    <a:cxn ang="0">
                      <a:pos x="80" y="26"/>
                    </a:cxn>
                    <a:cxn ang="0">
                      <a:pos x="52" y="9"/>
                    </a:cxn>
                    <a:cxn ang="0">
                      <a:pos x="0" y="0"/>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w="9525">
                  <a:noFill/>
                  <a:round/>
                </a:ln>
              </p:spPr>
              <p:txBody>
                <a:bodyPr/>
                <a:lstStyle/>
                <a:p>
                  <a:endParaRPr lang="zh-CN" altLang="en-US"/>
                </a:p>
              </p:txBody>
            </p:sp>
            <p:sp>
              <p:nvSpPr>
                <p:cNvPr id="120916" name="Freeform 84"/>
                <p:cNvSpPr/>
                <p:nvPr/>
              </p:nvSpPr>
              <p:spPr bwMode="auto">
                <a:xfrm flipH="1">
                  <a:off x="208" y="2589"/>
                  <a:ext cx="30" cy="13"/>
                </a:xfrm>
                <a:custGeom>
                  <a:avLst/>
                  <a:gdLst/>
                  <a:ahLst/>
                  <a:cxnLst>
                    <a:cxn ang="0">
                      <a:pos x="0" y="25"/>
                    </a:cxn>
                    <a:cxn ang="0">
                      <a:pos x="6" y="42"/>
                    </a:cxn>
                    <a:cxn ang="0">
                      <a:pos x="20" y="48"/>
                    </a:cxn>
                    <a:cxn ang="0">
                      <a:pos x="42" y="34"/>
                    </a:cxn>
                    <a:cxn ang="0">
                      <a:pos x="69" y="25"/>
                    </a:cxn>
                    <a:cxn ang="0">
                      <a:pos x="113" y="24"/>
                    </a:cxn>
                    <a:cxn ang="0">
                      <a:pos x="135" y="27"/>
                    </a:cxn>
                    <a:cxn ang="0">
                      <a:pos x="101" y="12"/>
                    </a:cxn>
                    <a:cxn ang="0">
                      <a:pos x="77" y="6"/>
                    </a:cxn>
                    <a:cxn ang="0">
                      <a:pos x="80" y="0"/>
                    </a:cxn>
                    <a:cxn ang="0">
                      <a:pos x="57" y="9"/>
                    </a:cxn>
                    <a:cxn ang="0">
                      <a:pos x="59" y="3"/>
                    </a:cxn>
                    <a:cxn ang="0">
                      <a:pos x="40" y="12"/>
                    </a:cxn>
                    <a:cxn ang="0">
                      <a:pos x="23" y="12"/>
                    </a:cxn>
                    <a:cxn ang="0">
                      <a:pos x="0" y="25"/>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w="9525">
                  <a:noFill/>
                  <a:round/>
                </a:ln>
              </p:spPr>
              <p:txBody>
                <a:bodyPr/>
                <a:lstStyle/>
                <a:p>
                  <a:endParaRPr lang="zh-CN" altLang="en-US"/>
                </a:p>
              </p:txBody>
            </p:sp>
            <p:sp>
              <p:nvSpPr>
                <p:cNvPr id="120917" name="Freeform 85"/>
                <p:cNvSpPr/>
                <p:nvPr/>
              </p:nvSpPr>
              <p:spPr bwMode="auto">
                <a:xfrm flipH="1">
                  <a:off x="151" y="2607"/>
                  <a:ext cx="18" cy="43"/>
                </a:xfrm>
                <a:custGeom>
                  <a:avLst/>
                  <a:gdLst/>
                  <a:ahLst/>
                  <a:cxnLst>
                    <a:cxn ang="0">
                      <a:pos x="0" y="30"/>
                    </a:cxn>
                    <a:cxn ang="0">
                      <a:pos x="24" y="10"/>
                    </a:cxn>
                    <a:cxn ang="0">
                      <a:pos x="52" y="15"/>
                    </a:cxn>
                    <a:cxn ang="0">
                      <a:pos x="68" y="41"/>
                    </a:cxn>
                    <a:cxn ang="0">
                      <a:pos x="71" y="77"/>
                    </a:cxn>
                    <a:cxn ang="0">
                      <a:pos x="68" y="105"/>
                    </a:cxn>
                    <a:cxn ang="0">
                      <a:pos x="59" y="128"/>
                    </a:cxn>
                    <a:cxn ang="0">
                      <a:pos x="44" y="93"/>
                    </a:cxn>
                    <a:cxn ang="0">
                      <a:pos x="31" y="73"/>
                    </a:cxn>
                    <a:cxn ang="0">
                      <a:pos x="5" y="60"/>
                    </a:cxn>
                    <a:cxn ang="0">
                      <a:pos x="25" y="89"/>
                    </a:cxn>
                    <a:cxn ang="0">
                      <a:pos x="47" y="111"/>
                    </a:cxn>
                    <a:cxn ang="0">
                      <a:pos x="49" y="134"/>
                    </a:cxn>
                    <a:cxn ang="0">
                      <a:pos x="40" y="156"/>
                    </a:cxn>
                    <a:cxn ang="0">
                      <a:pos x="28" y="159"/>
                    </a:cxn>
                    <a:cxn ang="0">
                      <a:pos x="61" y="151"/>
                    </a:cxn>
                    <a:cxn ang="0">
                      <a:pos x="77" y="117"/>
                    </a:cxn>
                    <a:cxn ang="0">
                      <a:pos x="78" y="73"/>
                    </a:cxn>
                    <a:cxn ang="0">
                      <a:pos x="77" y="33"/>
                    </a:cxn>
                    <a:cxn ang="0">
                      <a:pos x="59" y="7"/>
                    </a:cxn>
                    <a:cxn ang="0">
                      <a:pos x="34" y="0"/>
                    </a:cxn>
                    <a:cxn ang="0">
                      <a:pos x="10" y="4"/>
                    </a:cxn>
                    <a:cxn ang="0">
                      <a:pos x="0" y="30"/>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w="9525">
                  <a:noFill/>
                  <a:round/>
                </a:ln>
              </p:spPr>
              <p:txBody>
                <a:bodyPr/>
                <a:lstStyle/>
                <a:p>
                  <a:endParaRPr lang="zh-CN" altLang="en-US"/>
                </a:p>
              </p:txBody>
            </p:sp>
            <p:sp>
              <p:nvSpPr>
                <p:cNvPr id="120918" name="Freeform 86"/>
                <p:cNvSpPr/>
                <p:nvPr/>
              </p:nvSpPr>
              <p:spPr bwMode="auto">
                <a:xfrm flipH="1">
                  <a:off x="144" y="2600"/>
                  <a:ext cx="29" cy="58"/>
                </a:xfrm>
                <a:custGeom>
                  <a:avLst/>
                  <a:gdLst/>
                  <a:ahLst/>
                  <a:cxnLst>
                    <a:cxn ang="0">
                      <a:pos x="0" y="53"/>
                    </a:cxn>
                    <a:cxn ang="0">
                      <a:pos x="20" y="19"/>
                    </a:cxn>
                    <a:cxn ang="0">
                      <a:pos x="54" y="9"/>
                    </a:cxn>
                    <a:cxn ang="0">
                      <a:pos x="95" y="16"/>
                    </a:cxn>
                    <a:cxn ang="0">
                      <a:pos x="109" y="35"/>
                    </a:cxn>
                    <a:cxn ang="0">
                      <a:pos x="120" y="67"/>
                    </a:cxn>
                    <a:cxn ang="0">
                      <a:pos x="120" y="93"/>
                    </a:cxn>
                    <a:cxn ang="0">
                      <a:pos x="114" y="111"/>
                    </a:cxn>
                    <a:cxn ang="0">
                      <a:pos x="114" y="137"/>
                    </a:cxn>
                    <a:cxn ang="0">
                      <a:pos x="107" y="168"/>
                    </a:cxn>
                    <a:cxn ang="0">
                      <a:pos x="80" y="198"/>
                    </a:cxn>
                    <a:cxn ang="0">
                      <a:pos x="63" y="198"/>
                    </a:cxn>
                    <a:cxn ang="0">
                      <a:pos x="40" y="198"/>
                    </a:cxn>
                    <a:cxn ang="0">
                      <a:pos x="40" y="203"/>
                    </a:cxn>
                    <a:cxn ang="0">
                      <a:pos x="57" y="215"/>
                    </a:cxn>
                    <a:cxn ang="0">
                      <a:pos x="76" y="211"/>
                    </a:cxn>
                    <a:cxn ang="0">
                      <a:pos x="101" y="201"/>
                    </a:cxn>
                    <a:cxn ang="0">
                      <a:pos x="121" y="171"/>
                    </a:cxn>
                    <a:cxn ang="0">
                      <a:pos x="123" y="121"/>
                    </a:cxn>
                    <a:cxn ang="0">
                      <a:pos x="129" y="87"/>
                    </a:cxn>
                    <a:cxn ang="0">
                      <a:pos x="129" y="58"/>
                    </a:cxn>
                    <a:cxn ang="0">
                      <a:pos x="117" y="32"/>
                    </a:cxn>
                    <a:cxn ang="0">
                      <a:pos x="103" y="9"/>
                    </a:cxn>
                    <a:cxn ang="0">
                      <a:pos x="69" y="0"/>
                    </a:cxn>
                    <a:cxn ang="0">
                      <a:pos x="20" y="6"/>
                    </a:cxn>
                    <a:cxn ang="0">
                      <a:pos x="3" y="19"/>
                    </a:cxn>
                    <a:cxn ang="0">
                      <a:pos x="0" y="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w="9525">
                  <a:noFill/>
                  <a:round/>
                </a:ln>
              </p:spPr>
              <p:txBody>
                <a:bodyPr/>
                <a:lstStyle/>
                <a:p>
                  <a:endParaRPr lang="zh-CN" altLang="en-US"/>
                </a:p>
              </p:txBody>
            </p:sp>
            <p:sp>
              <p:nvSpPr>
                <p:cNvPr id="120919" name="Freeform 87"/>
                <p:cNvSpPr/>
                <p:nvPr/>
              </p:nvSpPr>
              <p:spPr bwMode="auto">
                <a:xfrm flipH="1">
                  <a:off x="162" y="2663"/>
                  <a:ext cx="27" cy="49"/>
                </a:xfrm>
                <a:custGeom>
                  <a:avLst/>
                  <a:gdLst/>
                  <a:ahLst/>
                  <a:cxnLst>
                    <a:cxn ang="0">
                      <a:pos x="118" y="0"/>
                    </a:cxn>
                    <a:cxn ang="0">
                      <a:pos x="102" y="39"/>
                    </a:cxn>
                    <a:cxn ang="0">
                      <a:pos x="77" y="80"/>
                    </a:cxn>
                    <a:cxn ang="0">
                      <a:pos x="52" y="116"/>
                    </a:cxn>
                    <a:cxn ang="0">
                      <a:pos x="17" y="164"/>
                    </a:cxn>
                    <a:cxn ang="0">
                      <a:pos x="0" y="179"/>
                    </a:cxn>
                    <a:cxn ang="0">
                      <a:pos x="39" y="159"/>
                    </a:cxn>
                    <a:cxn ang="0">
                      <a:pos x="70" y="115"/>
                    </a:cxn>
                    <a:cxn ang="0">
                      <a:pos x="99" y="67"/>
                    </a:cxn>
                    <a:cxn ang="0">
                      <a:pos x="118" y="0"/>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w="9525">
                  <a:noFill/>
                  <a:round/>
                </a:ln>
              </p:spPr>
              <p:txBody>
                <a:bodyPr/>
                <a:lstStyle/>
                <a:p>
                  <a:endParaRPr lang="zh-CN" altLang="en-US"/>
                </a:p>
              </p:txBody>
            </p:sp>
            <p:sp>
              <p:nvSpPr>
                <p:cNvPr id="120920" name="Freeform 88"/>
                <p:cNvSpPr/>
                <p:nvPr/>
              </p:nvSpPr>
              <p:spPr bwMode="auto">
                <a:xfrm flipH="1">
                  <a:off x="80" y="2496"/>
                  <a:ext cx="154" cy="183"/>
                </a:xfrm>
                <a:custGeom>
                  <a:avLst/>
                  <a:gdLst/>
                  <a:ahLst/>
                  <a:cxnLst>
                    <a:cxn ang="0">
                      <a:pos x="54" y="193"/>
                    </a:cxn>
                    <a:cxn ang="0">
                      <a:pos x="155" y="177"/>
                    </a:cxn>
                    <a:cxn ang="0">
                      <a:pos x="223" y="187"/>
                    </a:cxn>
                    <a:cxn ang="0">
                      <a:pos x="264" y="234"/>
                    </a:cxn>
                    <a:cxn ang="0">
                      <a:pos x="238" y="290"/>
                    </a:cxn>
                    <a:cxn ang="0">
                      <a:pos x="206" y="311"/>
                    </a:cxn>
                    <a:cxn ang="0">
                      <a:pos x="197" y="366"/>
                    </a:cxn>
                    <a:cxn ang="0">
                      <a:pos x="217" y="401"/>
                    </a:cxn>
                    <a:cxn ang="0">
                      <a:pos x="200" y="453"/>
                    </a:cxn>
                    <a:cxn ang="0">
                      <a:pos x="242" y="453"/>
                    </a:cxn>
                    <a:cxn ang="0">
                      <a:pos x="254" y="394"/>
                    </a:cxn>
                    <a:cxn ang="0">
                      <a:pos x="280" y="366"/>
                    </a:cxn>
                    <a:cxn ang="0">
                      <a:pos x="329" y="366"/>
                    </a:cxn>
                    <a:cxn ang="0">
                      <a:pos x="378" y="378"/>
                    </a:cxn>
                    <a:cxn ang="0">
                      <a:pos x="393" y="419"/>
                    </a:cxn>
                    <a:cxn ang="0">
                      <a:pos x="399" y="475"/>
                    </a:cxn>
                    <a:cxn ang="0">
                      <a:pos x="393" y="516"/>
                    </a:cxn>
                    <a:cxn ang="0">
                      <a:pos x="393" y="547"/>
                    </a:cxn>
                    <a:cxn ang="0">
                      <a:pos x="396" y="581"/>
                    </a:cxn>
                    <a:cxn ang="0">
                      <a:pos x="428" y="613"/>
                    </a:cxn>
                    <a:cxn ang="0">
                      <a:pos x="451" y="632"/>
                    </a:cxn>
                    <a:cxn ang="0">
                      <a:pos x="510" y="670"/>
                    </a:cxn>
                    <a:cxn ang="0">
                      <a:pos x="620" y="558"/>
                    </a:cxn>
                    <a:cxn ang="0">
                      <a:pos x="652" y="466"/>
                    </a:cxn>
                    <a:cxn ang="0">
                      <a:pos x="665" y="318"/>
                    </a:cxn>
                    <a:cxn ang="0">
                      <a:pos x="671" y="215"/>
                    </a:cxn>
                    <a:cxn ang="0">
                      <a:pos x="658" y="114"/>
                    </a:cxn>
                    <a:cxn ang="0">
                      <a:pos x="629" y="59"/>
                    </a:cxn>
                    <a:cxn ang="0">
                      <a:pos x="562" y="21"/>
                    </a:cxn>
                    <a:cxn ang="0">
                      <a:pos x="502" y="8"/>
                    </a:cxn>
                    <a:cxn ang="0">
                      <a:pos x="384" y="0"/>
                    </a:cxn>
                    <a:cxn ang="0">
                      <a:pos x="270" y="5"/>
                    </a:cxn>
                    <a:cxn ang="0">
                      <a:pos x="129" y="30"/>
                    </a:cxn>
                    <a:cxn ang="0">
                      <a:pos x="64" y="62"/>
                    </a:cxn>
                    <a:cxn ang="0">
                      <a:pos x="32" y="94"/>
                    </a:cxn>
                    <a:cxn ang="0">
                      <a:pos x="0" y="140"/>
                    </a:cxn>
                    <a:cxn ang="0">
                      <a:pos x="6" y="166"/>
                    </a:cxn>
                    <a:cxn ang="0">
                      <a:pos x="54" y="193"/>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w="9525">
                  <a:noFill/>
                  <a:round/>
                </a:ln>
              </p:spPr>
              <p:txBody>
                <a:bodyPr/>
                <a:lstStyle/>
                <a:p>
                  <a:endParaRPr lang="zh-CN" altLang="en-US"/>
                </a:p>
              </p:txBody>
            </p:sp>
            <p:sp>
              <p:nvSpPr>
                <p:cNvPr id="120921" name="Freeform 89"/>
                <p:cNvSpPr/>
                <p:nvPr/>
              </p:nvSpPr>
              <p:spPr bwMode="auto">
                <a:xfrm flipH="1">
                  <a:off x="82" y="2498"/>
                  <a:ext cx="148" cy="176"/>
                </a:xfrm>
                <a:custGeom>
                  <a:avLst/>
                  <a:gdLst/>
                  <a:ahLst/>
                  <a:cxnLst>
                    <a:cxn ang="0">
                      <a:pos x="25" y="98"/>
                    </a:cxn>
                    <a:cxn ang="0">
                      <a:pos x="13" y="152"/>
                    </a:cxn>
                    <a:cxn ang="0">
                      <a:pos x="160" y="158"/>
                    </a:cxn>
                    <a:cxn ang="0">
                      <a:pos x="290" y="126"/>
                    </a:cxn>
                    <a:cxn ang="0">
                      <a:pos x="229" y="148"/>
                    </a:cxn>
                    <a:cxn ang="0">
                      <a:pos x="213" y="169"/>
                    </a:cxn>
                    <a:cxn ang="0">
                      <a:pos x="277" y="163"/>
                    </a:cxn>
                    <a:cxn ang="0">
                      <a:pos x="293" y="172"/>
                    </a:cxn>
                    <a:cxn ang="0">
                      <a:pos x="255" y="217"/>
                    </a:cxn>
                    <a:cxn ang="0">
                      <a:pos x="267" y="226"/>
                    </a:cxn>
                    <a:cxn ang="0">
                      <a:pos x="232" y="280"/>
                    </a:cxn>
                    <a:cxn ang="0">
                      <a:pos x="348" y="255"/>
                    </a:cxn>
                    <a:cxn ang="0">
                      <a:pos x="194" y="310"/>
                    </a:cxn>
                    <a:cxn ang="0">
                      <a:pos x="280" y="300"/>
                    </a:cxn>
                    <a:cxn ang="0">
                      <a:pos x="204" y="338"/>
                    </a:cxn>
                    <a:cxn ang="0">
                      <a:pos x="229" y="358"/>
                    </a:cxn>
                    <a:cxn ang="0">
                      <a:pos x="354" y="344"/>
                    </a:cxn>
                    <a:cxn ang="0">
                      <a:pos x="444" y="355"/>
                    </a:cxn>
                    <a:cxn ang="0">
                      <a:pos x="438" y="379"/>
                    </a:cxn>
                    <a:cxn ang="0">
                      <a:pos x="460" y="393"/>
                    </a:cxn>
                    <a:cxn ang="0">
                      <a:pos x="387" y="442"/>
                    </a:cxn>
                    <a:cxn ang="0">
                      <a:pos x="454" y="440"/>
                    </a:cxn>
                    <a:cxn ang="0">
                      <a:pos x="387" y="511"/>
                    </a:cxn>
                    <a:cxn ang="0">
                      <a:pos x="432" y="508"/>
                    </a:cxn>
                    <a:cxn ang="0">
                      <a:pos x="412" y="586"/>
                    </a:cxn>
                    <a:cxn ang="0">
                      <a:pos x="496" y="471"/>
                    </a:cxn>
                    <a:cxn ang="0">
                      <a:pos x="419" y="599"/>
                    </a:cxn>
                    <a:cxn ang="0">
                      <a:pos x="514" y="553"/>
                    </a:cxn>
                    <a:cxn ang="0">
                      <a:pos x="491" y="602"/>
                    </a:cxn>
                    <a:cxn ang="0">
                      <a:pos x="540" y="599"/>
                    </a:cxn>
                    <a:cxn ang="0">
                      <a:pos x="620" y="386"/>
                    </a:cxn>
                    <a:cxn ang="0">
                      <a:pos x="582" y="255"/>
                    </a:cxn>
                    <a:cxn ang="0">
                      <a:pos x="514" y="266"/>
                    </a:cxn>
                    <a:cxn ang="0">
                      <a:pos x="630" y="223"/>
                    </a:cxn>
                    <a:cxn ang="0">
                      <a:pos x="551" y="141"/>
                    </a:cxn>
                    <a:cxn ang="0">
                      <a:pos x="499" y="141"/>
                    </a:cxn>
                    <a:cxn ang="0">
                      <a:pos x="607" y="69"/>
                    </a:cxn>
                    <a:cxn ang="0">
                      <a:pos x="482" y="41"/>
                    </a:cxn>
                    <a:cxn ang="0">
                      <a:pos x="517" y="16"/>
                    </a:cxn>
                    <a:cxn ang="0">
                      <a:pos x="359" y="13"/>
                    </a:cxn>
                    <a:cxn ang="0">
                      <a:pos x="298" y="32"/>
                    </a:cxn>
                    <a:cxn ang="0">
                      <a:pos x="287" y="3"/>
                    </a:cxn>
                    <a:cxn ang="0">
                      <a:pos x="163" y="54"/>
                    </a:cxn>
                    <a:cxn ang="0">
                      <a:pos x="184" y="16"/>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bg2"/>
                </a:solidFill>
                <a:ln w="9525">
                  <a:noFill/>
                  <a:round/>
                </a:ln>
              </p:spPr>
              <p:txBody>
                <a:bodyPr/>
                <a:lstStyle/>
                <a:p>
                  <a:endParaRPr lang="zh-CN" altLang="en-US"/>
                </a:p>
              </p:txBody>
            </p:sp>
            <p:grpSp>
              <p:nvGrpSpPr>
                <p:cNvPr id="18" name="Group 90"/>
                <p:cNvGrpSpPr/>
                <p:nvPr/>
              </p:nvGrpSpPr>
              <p:grpSpPr bwMode="auto">
                <a:xfrm flipH="1">
                  <a:off x="379" y="2945"/>
                  <a:ext cx="160" cy="118"/>
                  <a:chOff x="848" y="2048"/>
                  <a:chExt cx="116" cy="71"/>
                </a:xfrm>
              </p:grpSpPr>
              <p:sp>
                <p:nvSpPr>
                  <p:cNvPr id="120923" name="Freeform 91"/>
                  <p:cNvSpPr/>
                  <p:nvPr/>
                </p:nvSpPr>
                <p:spPr bwMode="auto">
                  <a:xfrm>
                    <a:off x="848" y="2048"/>
                    <a:ext cx="116" cy="71"/>
                  </a:xfrm>
                  <a:custGeom>
                    <a:avLst/>
                    <a:gdLst/>
                    <a:ahLst/>
                    <a:cxnLst>
                      <a:cxn ang="0">
                        <a:pos x="698" y="253"/>
                      </a:cxn>
                      <a:cxn ang="0">
                        <a:pos x="611" y="233"/>
                      </a:cxn>
                      <a:cxn ang="0">
                        <a:pos x="579" y="227"/>
                      </a:cxn>
                      <a:cxn ang="0">
                        <a:pos x="558" y="210"/>
                      </a:cxn>
                      <a:cxn ang="0">
                        <a:pos x="538" y="182"/>
                      </a:cxn>
                      <a:cxn ang="0">
                        <a:pos x="496" y="143"/>
                      </a:cxn>
                      <a:cxn ang="0">
                        <a:pos x="420" y="79"/>
                      </a:cxn>
                      <a:cxn ang="0">
                        <a:pos x="407" y="58"/>
                      </a:cxn>
                      <a:cxn ang="0">
                        <a:pos x="387" y="38"/>
                      </a:cxn>
                      <a:cxn ang="0">
                        <a:pos x="347" y="32"/>
                      </a:cxn>
                      <a:cxn ang="0">
                        <a:pos x="225" y="11"/>
                      </a:cxn>
                      <a:cxn ang="0">
                        <a:pos x="192" y="0"/>
                      </a:cxn>
                      <a:cxn ang="0">
                        <a:pos x="162" y="14"/>
                      </a:cxn>
                      <a:cxn ang="0">
                        <a:pos x="147" y="27"/>
                      </a:cxn>
                      <a:cxn ang="0">
                        <a:pos x="75" y="52"/>
                      </a:cxn>
                      <a:cxn ang="0">
                        <a:pos x="48" y="62"/>
                      </a:cxn>
                      <a:cxn ang="0">
                        <a:pos x="37" y="73"/>
                      </a:cxn>
                      <a:cxn ang="0">
                        <a:pos x="24" y="114"/>
                      </a:cxn>
                      <a:cxn ang="0">
                        <a:pos x="16" y="133"/>
                      </a:cxn>
                      <a:cxn ang="0">
                        <a:pos x="9" y="146"/>
                      </a:cxn>
                      <a:cxn ang="0">
                        <a:pos x="0" y="165"/>
                      </a:cxn>
                      <a:cxn ang="0">
                        <a:pos x="0" y="181"/>
                      </a:cxn>
                      <a:cxn ang="0">
                        <a:pos x="15" y="191"/>
                      </a:cxn>
                      <a:cxn ang="0">
                        <a:pos x="43" y="190"/>
                      </a:cxn>
                      <a:cxn ang="0">
                        <a:pos x="89" y="168"/>
                      </a:cxn>
                      <a:cxn ang="0">
                        <a:pos x="147" y="158"/>
                      </a:cxn>
                      <a:cxn ang="0">
                        <a:pos x="198" y="165"/>
                      </a:cxn>
                      <a:cxn ang="0">
                        <a:pos x="144" y="179"/>
                      </a:cxn>
                      <a:cxn ang="0">
                        <a:pos x="105" y="191"/>
                      </a:cxn>
                      <a:cxn ang="0">
                        <a:pos x="61" y="210"/>
                      </a:cxn>
                      <a:cxn ang="0">
                        <a:pos x="51" y="224"/>
                      </a:cxn>
                      <a:cxn ang="0">
                        <a:pos x="51" y="242"/>
                      </a:cxn>
                      <a:cxn ang="0">
                        <a:pos x="67" y="253"/>
                      </a:cxn>
                      <a:cxn ang="0">
                        <a:pos x="87" y="250"/>
                      </a:cxn>
                      <a:cxn ang="0">
                        <a:pos x="150" y="233"/>
                      </a:cxn>
                      <a:cxn ang="0">
                        <a:pos x="205" y="230"/>
                      </a:cxn>
                      <a:cxn ang="0">
                        <a:pos x="249" y="233"/>
                      </a:cxn>
                      <a:cxn ang="0">
                        <a:pos x="273" y="250"/>
                      </a:cxn>
                      <a:cxn ang="0">
                        <a:pos x="301" y="279"/>
                      </a:cxn>
                      <a:cxn ang="0">
                        <a:pos x="323" y="310"/>
                      </a:cxn>
                      <a:cxn ang="0">
                        <a:pos x="346" y="342"/>
                      </a:cxn>
                      <a:cxn ang="0">
                        <a:pos x="364" y="366"/>
                      </a:cxn>
                      <a:cxn ang="0">
                        <a:pos x="397" y="389"/>
                      </a:cxn>
                      <a:cxn ang="0">
                        <a:pos x="429" y="396"/>
                      </a:cxn>
                      <a:cxn ang="0">
                        <a:pos x="464" y="399"/>
                      </a:cxn>
                      <a:cxn ang="0">
                        <a:pos x="507" y="396"/>
                      </a:cxn>
                      <a:cxn ang="0">
                        <a:pos x="539" y="393"/>
                      </a:cxn>
                      <a:cxn ang="0">
                        <a:pos x="582" y="404"/>
                      </a:cxn>
                      <a:cxn ang="0">
                        <a:pos x="698" y="425"/>
                      </a:cxn>
                      <a:cxn ang="0">
                        <a:pos x="698" y="253"/>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ln>
                </p:spPr>
                <p:txBody>
                  <a:bodyPr/>
                  <a:lstStyle/>
                  <a:p>
                    <a:endParaRPr lang="zh-CN" altLang="en-US"/>
                  </a:p>
                </p:txBody>
              </p:sp>
              <p:sp>
                <p:nvSpPr>
                  <p:cNvPr id="120924" name="Freeform 92"/>
                  <p:cNvSpPr/>
                  <p:nvPr/>
                </p:nvSpPr>
                <p:spPr bwMode="auto">
                  <a:xfrm>
                    <a:off x="853" y="2060"/>
                    <a:ext cx="37" cy="9"/>
                  </a:xfrm>
                  <a:custGeom>
                    <a:avLst/>
                    <a:gdLst/>
                    <a:ahLst/>
                    <a:cxnLst>
                      <a:cxn ang="0">
                        <a:pos x="0" y="52"/>
                      </a:cxn>
                      <a:cxn ang="0">
                        <a:pos x="38" y="36"/>
                      </a:cxn>
                      <a:cxn ang="0">
                        <a:pos x="69" y="30"/>
                      </a:cxn>
                      <a:cxn ang="0">
                        <a:pos x="107" y="18"/>
                      </a:cxn>
                      <a:cxn ang="0">
                        <a:pos x="139" y="11"/>
                      </a:cxn>
                      <a:cxn ang="0">
                        <a:pos x="189" y="15"/>
                      </a:cxn>
                      <a:cxn ang="0">
                        <a:pos x="223" y="18"/>
                      </a:cxn>
                      <a:cxn ang="0">
                        <a:pos x="171" y="8"/>
                      </a:cxn>
                      <a:cxn ang="0">
                        <a:pos x="127" y="0"/>
                      </a:cxn>
                      <a:cxn ang="0">
                        <a:pos x="69" y="24"/>
                      </a:cxn>
                      <a:cxn ang="0">
                        <a:pos x="38" y="28"/>
                      </a:cxn>
                      <a:cxn ang="0">
                        <a:pos x="3" y="45"/>
                      </a:cxn>
                      <a:cxn ang="0">
                        <a:pos x="0" y="52"/>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w="9525">
                    <a:noFill/>
                    <a:round/>
                  </a:ln>
                </p:spPr>
                <p:txBody>
                  <a:bodyPr/>
                  <a:lstStyle/>
                  <a:p>
                    <a:endParaRPr lang="zh-CN" altLang="en-US"/>
                  </a:p>
                </p:txBody>
              </p:sp>
              <p:sp>
                <p:nvSpPr>
                  <p:cNvPr id="120925" name="Freeform 93"/>
                  <p:cNvSpPr/>
                  <p:nvPr/>
                </p:nvSpPr>
                <p:spPr bwMode="auto">
                  <a:xfrm>
                    <a:off x="873" y="2051"/>
                    <a:ext cx="31" cy="6"/>
                  </a:xfrm>
                  <a:custGeom>
                    <a:avLst/>
                    <a:gdLst/>
                    <a:ahLst/>
                    <a:cxnLst>
                      <a:cxn ang="0">
                        <a:pos x="51" y="0"/>
                      </a:cxn>
                      <a:cxn ang="0">
                        <a:pos x="29" y="1"/>
                      </a:cxn>
                      <a:cxn ang="0">
                        <a:pos x="0" y="11"/>
                      </a:cxn>
                      <a:cxn ang="0">
                        <a:pos x="19" y="9"/>
                      </a:cxn>
                      <a:cxn ang="0">
                        <a:pos x="48" y="4"/>
                      </a:cxn>
                      <a:cxn ang="0">
                        <a:pos x="109" y="20"/>
                      </a:cxn>
                      <a:cxn ang="0">
                        <a:pos x="143" y="30"/>
                      </a:cxn>
                      <a:cxn ang="0">
                        <a:pos x="181" y="36"/>
                      </a:cxn>
                      <a:cxn ang="0">
                        <a:pos x="188" y="30"/>
                      </a:cxn>
                      <a:cxn ang="0">
                        <a:pos x="146" y="22"/>
                      </a:cxn>
                      <a:cxn ang="0">
                        <a:pos x="97" y="11"/>
                      </a:cxn>
                      <a:cxn ang="0">
                        <a:pos x="51" y="0"/>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w="9525">
                    <a:noFill/>
                    <a:round/>
                  </a:ln>
                </p:spPr>
                <p:txBody>
                  <a:bodyPr/>
                  <a:lstStyle/>
                  <a:p>
                    <a:endParaRPr lang="zh-CN" altLang="en-US"/>
                  </a:p>
                </p:txBody>
              </p:sp>
              <p:sp>
                <p:nvSpPr>
                  <p:cNvPr id="120926" name="Freeform 94"/>
                  <p:cNvSpPr/>
                  <p:nvPr/>
                </p:nvSpPr>
                <p:spPr bwMode="auto">
                  <a:xfrm>
                    <a:off x="879" y="2073"/>
                    <a:ext cx="13" cy="3"/>
                  </a:xfrm>
                  <a:custGeom>
                    <a:avLst/>
                    <a:gdLst/>
                    <a:ahLst/>
                    <a:cxnLst>
                      <a:cxn ang="0">
                        <a:pos x="0" y="8"/>
                      </a:cxn>
                      <a:cxn ang="0">
                        <a:pos x="8" y="17"/>
                      </a:cxn>
                      <a:cxn ang="0">
                        <a:pos x="36" y="12"/>
                      </a:cxn>
                      <a:cxn ang="0">
                        <a:pos x="67" y="12"/>
                      </a:cxn>
                      <a:cxn ang="0">
                        <a:pos x="76" y="0"/>
                      </a:cxn>
                      <a:cxn ang="0">
                        <a:pos x="55" y="4"/>
                      </a:cxn>
                      <a:cxn ang="0">
                        <a:pos x="0" y="8"/>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w="9525">
                    <a:noFill/>
                    <a:round/>
                  </a:ln>
                </p:spPr>
                <p:txBody>
                  <a:bodyPr/>
                  <a:lstStyle/>
                  <a:p>
                    <a:endParaRPr lang="zh-CN" altLang="en-US"/>
                  </a:p>
                </p:txBody>
              </p:sp>
              <p:sp>
                <p:nvSpPr>
                  <p:cNvPr id="120927" name="Freeform 95"/>
                  <p:cNvSpPr/>
                  <p:nvPr/>
                </p:nvSpPr>
                <p:spPr bwMode="auto">
                  <a:xfrm>
                    <a:off x="852" y="2070"/>
                    <a:ext cx="3" cy="6"/>
                  </a:xfrm>
                  <a:custGeom>
                    <a:avLst/>
                    <a:gdLst/>
                    <a:ahLst/>
                    <a:cxnLst>
                      <a:cxn ang="0">
                        <a:pos x="19" y="0"/>
                      </a:cxn>
                      <a:cxn ang="0">
                        <a:pos x="19" y="9"/>
                      </a:cxn>
                      <a:cxn ang="0">
                        <a:pos x="14" y="24"/>
                      </a:cxn>
                      <a:cxn ang="0">
                        <a:pos x="0" y="32"/>
                      </a:cxn>
                      <a:cxn ang="0">
                        <a:pos x="19" y="0"/>
                      </a:cxn>
                    </a:cxnLst>
                    <a:rect l="0" t="0" r="r" b="b"/>
                    <a:pathLst>
                      <a:path w="19" h="32">
                        <a:moveTo>
                          <a:pt x="19" y="0"/>
                        </a:moveTo>
                        <a:lnTo>
                          <a:pt x="19" y="9"/>
                        </a:lnTo>
                        <a:lnTo>
                          <a:pt x="14" y="24"/>
                        </a:lnTo>
                        <a:lnTo>
                          <a:pt x="0" y="32"/>
                        </a:lnTo>
                        <a:lnTo>
                          <a:pt x="19" y="0"/>
                        </a:lnTo>
                        <a:close/>
                      </a:path>
                    </a:pathLst>
                  </a:custGeom>
                  <a:solidFill>
                    <a:srgbClr val="402000"/>
                  </a:solidFill>
                  <a:ln w="9525">
                    <a:noFill/>
                    <a:round/>
                  </a:ln>
                </p:spPr>
                <p:txBody>
                  <a:bodyPr/>
                  <a:lstStyle/>
                  <a:p>
                    <a:endParaRPr lang="zh-CN" altLang="en-US"/>
                  </a:p>
                </p:txBody>
              </p:sp>
              <p:sp>
                <p:nvSpPr>
                  <p:cNvPr id="120928" name="Freeform 96"/>
                  <p:cNvSpPr/>
                  <p:nvPr/>
                </p:nvSpPr>
                <p:spPr bwMode="auto">
                  <a:xfrm>
                    <a:off x="861" y="2084"/>
                    <a:ext cx="3" cy="3"/>
                  </a:xfrm>
                  <a:custGeom>
                    <a:avLst/>
                    <a:gdLst/>
                    <a:ahLst/>
                    <a:cxnLst>
                      <a:cxn ang="0">
                        <a:pos x="14" y="0"/>
                      </a:cxn>
                      <a:cxn ang="0">
                        <a:pos x="11" y="9"/>
                      </a:cxn>
                      <a:cxn ang="0">
                        <a:pos x="0" y="18"/>
                      </a:cxn>
                      <a:cxn ang="0">
                        <a:pos x="14" y="0"/>
                      </a:cxn>
                    </a:cxnLst>
                    <a:rect l="0" t="0" r="r" b="b"/>
                    <a:pathLst>
                      <a:path w="14" h="18">
                        <a:moveTo>
                          <a:pt x="14" y="0"/>
                        </a:moveTo>
                        <a:lnTo>
                          <a:pt x="11" y="9"/>
                        </a:lnTo>
                        <a:lnTo>
                          <a:pt x="0" y="18"/>
                        </a:lnTo>
                        <a:lnTo>
                          <a:pt x="14" y="0"/>
                        </a:lnTo>
                        <a:close/>
                      </a:path>
                    </a:pathLst>
                  </a:custGeom>
                  <a:solidFill>
                    <a:srgbClr val="402000"/>
                  </a:solidFill>
                  <a:ln w="9525">
                    <a:noFill/>
                    <a:round/>
                  </a:ln>
                </p:spPr>
                <p:txBody>
                  <a:bodyPr/>
                  <a:lstStyle/>
                  <a:p>
                    <a:endParaRPr lang="zh-CN" altLang="en-US"/>
                  </a:p>
                </p:txBody>
              </p:sp>
              <p:sp>
                <p:nvSpPr>
                  <p:cNvPr id="120929" name="Freeform 97"/>
                  <p:cNvSpPr/>
                  <p:nvPr/>
                </p:nvSpPr>
                <p:spPr bwMode="auto">
                  <a:xfrm>
                    <a:off x="903" y="2065"/>
                    <a:ext cx="6" cy="7"/>
                  </a:xfrm>
                  <a:custGeom>
                    <a:avLst/>
                    <a:gdLst/>
                    <a:ahLst/>
                    <a:cxnLst>
                      <a:cxn ang="0">
                        <a:pos x="0" y="0"/>
                      </a:cxn>
                      <a:cxn ang="0">
                        <a:pos x="7" y="14"/>
                      </a:cxn>
                      <a:cxn ang="0">
                        <a:pos x="7" y="24"/>
                      </a:cxn>
                      <a:cxn ang="0">
                        <a:pos x="35" y="43"/>
                      </a:cxn>
                      <a:cxn ang="0">
                        <a:pos x="0" y="0"/>
                      </a:cxn>
                    </a:cxnLst>
                    <a:rect l="0" t="0" r="r" b="b"/>
                    <a:pathLst>
                      <a:path w="35" h="43">
                        <a:moveTo>
                          <a:pt x="0" y="0"/>
                        </a:moveTo>
                        <a:lnTo>
                          <a:pt x="7" y="14"/>
                        </a:lnTo>
                        <a:lnTo>
                          <a:pt x="7" y="24"/>
                        </a:lnTo>
                        <a:lnTo>
                          <a:pt x="35" y="43"/>
                        </a:lnTo>
                        <a:lnTo>
                          <a:pt x="0" y="0"/>
                        </a:lnTo>
                        <a:close/>
                      </a:path>
                    </a:pathLst>
                  </a:custGeom>
                  <a:solidFill>
                    <a:srgbClr val="402000"/>
                  </a:solidFill>
                  <a:ln w="9525">
                    <a:noFill/>
                    <a:round/>
                  </a:ln>
                </p:spPr>
                <p:txBody>
                  <a:bodyPr/>
                  <a:lstStyle/>
                  <a:p>
                    <a:endParaRPr lang="zh-CN" altLang="en-US"/>
                  </a:p>
                </p:txBody>
              </p:sp>
              <p:sp>
                <p:nvSpPr>
                  <p:cNvPr id="120930" name="Freeform 98"/>
                  <p:cNvSpPr/>
                  <p:nvPr/>
                </p:nvSpPr>
                <p:spPr bwMode="auto">
                  <a:xfrm>
                    <a:off x="914" y="2065"/>
                    <a:ext cx="19" cy="19"/>
                  </a:xfrm>
                  <a:custGeom>
                    <a:avLst/>
                    <a:gdLst/>
                    <a:ahLst/>
                    <a:cxnLst>
                      <a:cxn ang="0">
                        <a:pos x="0" y="0"/>
                      </a:cxn>
                      <a:cxn ang="0">
                        <a:pos x="21" y="35"/>
                      </a:cxn>
                      <a:cxn ang="0">
                        <a:pos x="43" y="63"/>
                      </a:cxn>
                      <a:cxn ang="0">
                        <a:pos x="114" y="114"/>
                      </a:cxn>
                      <a:cxn ang="0">
                        <a:pos x="47" y="53"/>
                      </a:cxn>
                      <a:cxn ang="0">
                        <a:pos x="0" y="0"/>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w="9525">
                    <a:noFill/>
                    <a:round/>
                  </a:ln>
                </p:spPr>
                <p:txBody>
                  <a:bodyPr/>
                  <a:lstStyle/>
                  <a:p>
                    <a:endParaRPr lang="zh-CN" altLang="en-US"/>
                  </a:p>
                </p:txBody>
              </p:sp>
              <p:sp>
                <p:nvSpPr>
                  <p:cNvPr id="120931" name="Freeform 99"/>
                  <p:cNvSpPr/>
                  <p:nvPr/>
                </p:nvSpPr>
                <p:spPr bwMode="auto">
                  <a:xfrm>
                    <a:off x="938" y="2092"/>
                    <a:ext cx="4" cy="13"/>
                  </a:xfrm>
                  <a:custGeom>
                    <a:avLst/>
                    <a:gdLst/>
                    <a:ahLst/>
                    <a:cxnLst>
                      <a:cxn ang="0">
                        <a:pos x="27" y="0"/>
                      </a:cxn>
                      <a:cxn ang="0">
                        <a:pos x="9" y="29"/>
                      </a:cxn>
                      <a:cxn ang="0">
                        <a:pos x="4" y="57"/>
                      </a:cxn>
                      <a:cxn ang="0">
                        <a:pos x="3" y="82"/>
                      </a:cxn>
                      <a:cxn ang="0">
                        <a:pos x="0" y="47"/>
                      </a:cxn>
                      <a:cxn ang="0">
                        <a:pos x="3" y="21"/>
                      </a:cxn>
                      <a:cxn ang="0">
                        <a:pos x="27" y="0"/>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w="9525">
                    <a:noFill/>
                    <a:round/>
                  </a:ln>
                </p:spPr>
                <p:txBody>
                  <a:bodyPr/>
                  <a:lstStyle/>
                  <a:p>
                    <a:endParaRPr lang="zh-CN" altLang="en-US"/>
                  </a:p>
                </p:txBody>
              </p:sp>
              <p:sp>
                <p:nvSpPr>
                  <p:cNvPr id="120932" name="Freeform 100"/>
                  <p:cNvSpPr/>
                  <p:nvPr/>
                </p:nvSpPr>
                <p:spPr bwMode="auto">
                  <a:xfrm>
                    <a:off x="896" y="2078"/>
                    <a:ext cx="2" cy="5"/>
                  </a:xfrm>
                  <a:custGeom>
                    <a:avLst/>
                    <a:gdLst/>
                    <a:ahLst/>
                    <a:cxnLst>
                      <a:cxn ang="0">
                        <a:pos x="11" y="0"/>
                      </a:cxn>
                      <a:cxn ang="0">
                        <a:pos x="15" y="12"/>
                      </a:cxn>
                      <a:cxn ang="0">
                        <a:pos x="0" y="30"/>
                      </a:cxn>
                      <a:cxn ang="0">
                        <a:pos x="11" y="0"/>
                      </a:cxn>
                    </a:cxnLst>
                    <a:rect l="0" t="0" r="r" b="b"/>
                    <a:pathLst>
                      <a:path w="15" h="30">
                        <a:moveTo>
                          <a:pt x="11" y="0"/>
                        </a:moveTo>
                        <a:lnTo>
                          <a:pt x="15" y="12"/>
                        </a:lnTo>
                        <a:lnTo>
                          <a:pt x="0" y="30"/>
                        </a:lnTo>
                        <a:lnTo>
                          <a:pt x="11" y="0"/>
                        </a:lnTo>
                        <a:close/>
                      </a:path>
                    </a:pathLst>
                  </a:custGeom>
                  <a:solidFill>
                    <a:srgbClr val="402000"/>
                  </a:solidFill>
                  <a:ln w="9525">
                    <a:noFill/>
                    <a:round/>
                  </a:ln>
                </p:spPr>
                <p:txBody>
                  <a:bodyPr/>
                  <a:lstStyle/>
                  <a:p>
                    <a:endParaRPr lang="zh-CN" altLang="en-US"/>
                  </a:p>
                </p:txBody>
              </p:sp>
            </p:grpSp>
            <p:grpSp>
              <p:nvGrpSpPr>
                <p:cNvPr id="19" name="Group 101"/>
                <p:cNvGrpSpPr/>
                <p:nvPr/>
              </p:nvGrpSpPr>
              <p:grpSpPr bwMode="auto">
                <a:xfrm flipH="1">
                  <a:off x="34" y="2688"/>
                  <a:ext cx="370" cy="504"/>
                  <a:chOff x="946" y="1892"/>
                  <a:chExt cx="268" cy="305"/>
                </a:xfrm>
              </p:grpSpPr>
              <p:sp>
                <p:nvSpPr>
                  <p:cNvPr id="120934" name="Freeform 102"/>
                  <p:cNvSpPr/>
                  <p:nvPr/>
                </p:nvSpPr>
                <p:spPr bwMode="auto">
                  <a:xfrm>
                    <a:off x="1061" y="1892"/>
                    <a:ext cx="8" cy="6"/>
                  </a:xfrm>
                  <a:custGeom>
                    <a:avLst/>
                    <a:gdLst/>
                    <a:ahLst/>
                    <a:cxnLst>
                      <a:cxn ang="0">
                        <a:pos x="0" y="0"/>
                      </a:cxn>
                      <a:cxn ang="0">
                        <a:pos x="14" y="10"/>
                      </a:cxn>
                      <a:cxn ang="0">
                        <a:pos x="29" y="15"/>
                      </a:cxn>
                      <a:cxn ang="0">
                        <a:pos x="43" y="23"/>
                      </a:cxn>
                      <a:cxn ang="0">
                        <a:pos x="51" y="36"/>
                      </a:cxn>
                      <a:cxn ang="0">
                        <a:pos x="39" y="32"/>
                      </a:cxn>
                      <a:cxn ang="0">
                        <a:pos x="14" y="24"/>
                      </a:cxn>
                      <a:cxn ang="0">
                        <a:pos x="0" y="0"/>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w="9525">
                    <a:noFill/>
                    <a:round/>
                  </a:ln>
                </p:spPr>
                <p:txBody>
                  <a:bodyPr/>
                  <a:lstStyle/>
                  <a:p>
                    <a:endParaRPr lang="zh-CN" altLang="en-US"/>
                  </a:p>
                </p:txBody>
              </p:sp>
              <p:sp>
                <p:nvSpPr>
                  <p:cNvPr id="120935" name="Freeform 103"/>
                  <p:cNvSpPr/>
                  <p:nvPr/>
                </p:nvSpPr>
                <p:spPr bwMode="auto">
                  <a:xfrm>
                    <a:off x="1063" y="1902"/>
                    <a:ext cx="2" cy="4"/>
                  </a:xfrm>
                  <a:custGeom>
                    <a:avLst/>
                    <a:gdLst/>
                    <a:ahLst/>
                    <a:cxnLst>
                      <a:cxn ang="0">
                        <a:pos x="0" y="0"/>
                      </a:cxn>
                      <a:cxn ang="0">
                        <a:pos x="14" y="0"/>
                      </a:cxn>
                      <a:cxn ang="0">
                        <a:pos x="14" y="24"/>
                      </a:cxn>
                      <a:cxn ang="0">
                        <a:pos x="0" y="0"/>
                      </a:cxn>
                    </a:cxnLst>
                    <a:rect l="0" t="0" r="r" b="b"/>
                    <a:pathLst>
                      <a:path w="14" h="24">
                        <a:moveTo>
                          <a:pt x="0" y="0"/>
                        </a:moveTo>
                        <a:lnTo>
                          <a:pt x="14" y="0"/>
                        </a:lnTo>
                        <a:lnTo>
                          <a:pt x="14" y="24"/>
                        </a:lnTo>
                        <a:lnTo>
                          <a:pt x="0" y="0"/>
                        </a:lnTo>
                        <a:close/>
                      </a:path>
                    </a:pathLst>
                  </a:custGeom>
                  <a:solidFill>
                    <a:srgbClr val="402000"/>
                  </a:solidFill>
                  <a:ln w="9525">
                    <a:noFill/>
                    <a:round/>
                  </a:ln>
                </p:spPr>
                <p:txBody>
                  <a:bodyPr/>
                  <a:lstStyle/>
                  <a:p>
                    <a:endParaRPr lang="zh-CN" altLang="en-US"/>
                  </a:p>
                </p:txBody>
              </p:sp>
              <p:sp>
                <p:nvSpPr>
                  <p:cNvPr id="120936" name="Freeform 104"/>
                  <p:cNvSpPr/>
                  <p:nvPr/>
                </p:nvSpPr>
                <p:spPr bwMode="auto">
                  <a:xfrm>
                    <a:off x="1028" y="1932"/>
                    <a:ext cx="71" cy="180"/>
                  </a:xfrm>
                  <a:custGeom>
                    <a:avLst/>
                    <a:gdLst/>
                    <a:ahLst/>
                    <a:cxnLst>
                      <a:cxn ang="0">
                        <a:pos x="369" y="0"/>
                      </a:cxn>
                      <a:cxn ang="0">
                        <a:pos x="328" y="44"/>
                      </a:cxn>
                      <a:cxn ang="0">
                        <a:pos x="317" y="108"/>
                      </a:cxn>
                      <a:cxn ang="0">
                        <a:pos x="254" y="170"/>
                      </a:cxn>
                      <a:cxn ang="0">
                        <a:pos x="126" y="461"/>
                      </a:cxn>
                      <a:cxn ang="0">
                        <a:pos x="57" y="724"/>
                      </a:cxn>
                      <a:cxn ang="0">
                        <a:pos x="0" y="1076"/>
                      </a:cxn>
                      <a:cxn ang="0">
                        <a:pos x="178" y="919"/>
                      </a:cxn>
                      <a:cxn ang="0">
                        <a:pos x="431" y="140"/>
                      </a:cxn>
                      <a:cxn ang="0">
                        <a:pos x="369" y="0"/>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ln>
                </p:spPr>
                <p:txBody>
                  <a:bodyPr/>
                  <a:lstStyle/>
                  <a:p>
                    <a:endParaRPr lang="zh-CN" altLang="en-US"/>
                  </a:p>
                </p:txBody>
              </p:sp>
              <p:sp>
                <p:nvSpPr>
                  <p:cNvPr id="120937" name="Freeform 105"/>
                  <p:cNvSpPr/>
                  <p:nvPr/>
                </p:nvSpPr>
                <p:spPr bwMode="auto">
                  <a:xfrm>
                    <a:off x="946" y="1898"/>
                    <a:ext cx="268" cy="299"/>
                  </a:xfrm>
                  <a:custGeom>
                    <a:avLst/>
                    <a:gdLst/>
                    <a:ahLst/>
                    <a:cxnLst>
                      <a:cxn ang="0">
                        <a:pos x="1309" y="94"/>
                      </a:cxn>
                      <a:cxn ang="0">
                        <a:pos x="1258" y="0"/>
                      </a:cxn>
                      <a:cxn ang="0">
                        <a:pos x="867" y="163"/>
                      </a:cxn>
                      <a:cxn ang="0">
                        <a:pos x="850" y="288"/>
                      </a:cxn>
                      <a:cxn ang="0">
                        <a:pos x="818" y="332"/>
                      </a:cxn>
                      <a:cxn ang="0">
                        <a:pos x="773" y="382"/>
                      </a:cxn>
                      <a:cxn ang="0">
                        <a:pos x="747" y="472"/>
                      </a:cxn>
                      <a:cxn ang="0">
                        <a:pos x="660" y="678"/>
                      </a:cxn>
                      <a:cxn ang="0">
                        <a:pos x="590" y="924"/>
                      </a:cxn>
                      <a:cxn ang="0">
                        <a:pos x="558" y="1088"/>
                      </a:cxn>
                      <a:cxn ang="0">
                        <a:pos x="243" y="1094"/>
                      </a:cxn>
                      <a:cxn ang="0">
                        <a:pos x="192" y="1125"/>
                      </a:cxn>
                      <a:cxn ang="0">
                        <a:pos x="47" y="1125"/>
                      </a:cxn>
                      <a:cxn ang="0">
                        <a:pos x="7" y="1189"/>
                      </a:cxn>
                      <a:cxn ang="0">
                        <a:pos x="0" y="1264"/>
                      </a:cxn>
                      <a:cxn ang="0">
                        <a:pos x="15" y="1332"/>
                      </a:cxn>
                      <a:cxn ang="0">
                        <a:pos x="148" y="1358"/>
                      </a:cxn>
                      <a:cxn ang="0">
                        <a:pos x="211" y="1452"/>
                      </a:cxn>
                      <a:cxn ang="0">
                        <a:pos x="337" y="1484"/>
                      </a:cxn>
                      <a:cxn ang="0">
                        <a:pos x="430" y="1484"/>
                      </a:cxn>
                      <a:cxn ang="0">
                        <a:pos x="538" y="1503"/>
                      </a:cxn>
                      <a:cxn ang="0">
                        <a:pos x="544" y="1548"/>
                      </a:cxn>
                      <a:cxn ang="0">
                        <a:pos x="538" y="1642"/>
                      </a:cxn>
                      <a:cxn ang="0">
                        <a:pos x="550" y="1705"/>
                      </a:cxn>
                      <a:cxn ang="0">
                        <a:pos x="608" y="1712"/>
                      </a:cxn>
                      <a:cxn ang="0">
                        <a:pos x="677" y="1724"/>
                      </a:cxn>
                      <a:cxn ang="0">
                        <a:pos x="747" y="1786"/>
                      </a:cxn>
                      <a:cxn ang="0">
                        <a:pos x="830" y="1786"/>
                      </a:cxn>
                      <a:cxn ang="0">
                        <a:pos x="905" y="1779"/>
                      </a:cxn>
                      <a:cxn ang="0">
                        <a:pos x="1019" y="1744"/>
                      </a:cxn>
                      <a:cxn ang="0">
                        <a:pos x="1145" y="1756"/>
                      </a:cxn>
                      <a:cxn ang="0">
                        <a:pos x="1273" y="1792"/>
                      </a:cxn>
                      <a:cxn ang="0">
                        <a:pos x="1392" y="1766"/>
                      </a:cxn>
                      <a:cxn ang="0">
                        <a:pos x="1473" y="1674"/>
                      </a:cxn>
                      <a:cxn ang="0">
                        <a:pos x="1467" y="1571"/>
                      </a:cxn>
                      <a:cxn ang="0">
                        <a:pos x="1497" y="1446"/>
                      </a:cxn>
                      <a:cxn ang="0">
                        <a:pos x="1516" y="1282"/>
                      </a:cxn>
                      <a:cxn ang="0">
                        <a:pos x="1554" y="1131"/>
                      </a:cxn>
                      <a:cxn ang="0">
                        <a:pos x="1606" y="906"/>
                      </a:cxn>
                      <a:cxn ang="0">
                        <a:pos x="1598" y="678"/>
                      </a:cxn>
                      <a:cxn ang="0">
                        <a:pos x="1598" y="478"/>
                      </a:cxn>
                      <a:cxn ang="0">
                        <a:pos x="1586" y="338"/>
                      </a:cxn>
                      <a:cxn ang="0">
                        <a:pos x="1554" y="276"/>
                      </a:cxn>
                      <a:cxn ang="0">
                        <a:pos x="1484" y="225"/>
                      </a:cxn>
                      <a:cxn ang="0">
                        <a:pos x="1403" y="142"/>
                      </a:cxn>
                      <a:cxn ang="0">
                        <a:pos x="1309" y="94"/>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ln>
                </p:spPr>
                <p:txBody>
                  <a:bodyPr/>
                  <a:lstStyle/>
                  <a:p>
                    <a:endParaRPr lang="zh-CN" altLang="en-US"/>
                  </a:p>
                </p:txBody>
              </p:sp>
              <p:sp>
                <p:nvSpPr>
                  <p:cNvPr id="120938" name="Freeform 106"/>
                  <p:cNvSpPr/>
                  <p:nvPr/>
                </p:nvSpPr>
                <p:spPr bwMode="auto">
                  <a:xfrm>
                    <a:off x="1040" y="1916"/>
                    <a:ext cx="169" cy="278"/>
                  </a:xfrm>
                  <a:custGeom>
                    <a:avLst/>
                    <a:gdLst/>
                    <a:ahLst/>
                    <a:cxnLst>
                      <a:cxn ang="0">
                        <a:pos x="132" y="1382"/>
                      </a:cxn>
                      <a:cxn ang="0">
                        <a:pos x="370" y="1363"/>
                      </a:cxn>
                      <a:cxn ang="0">
                        <a:pos x="573" y="1301"/>
                      </a:cxn>
                      <a:cxn ang="0">
                        <a:pos x="656" y="1149"/>
                      </a:cxn>
                      <a:cxn ang="0">
                        <a:pos x="630" y="1050"/>
                      </a:cxn>
                      <a:cxn ang="0">
                        <a:pos x="787" y="837"/>
                      </a:cxn>
                      <a:cxn ang="0">
                        <a:pos x="642" y="931"/>
                      </a:cxn>
                      <a:cxn ang="0">
                        <a:pos x="718" y="741"/>
                      </a:cxn>
                      <a:cxn ang="0">
                        <a:pos x="845" y="497"/>
                      </a:cxn>
                      <a:cxn ang="0">
                        <a:pos x="656" y="703"/>
                      </a:cxn>
                      <a:cxn ang="0">
                        <a:pos x="630" y="378"/>
                      </a:cxn>
                      <a:cxn ang="0">
                        <a:pos x="535" y="264"/>
                      </a:cxn>
                      <a:cxn ang="0">
                        <a:pos x="402" y="214"/>
                      </a:cxn>
                      <a:cxn ang="0">
                        <a:pos x="661" y="126"/>
                      </a:cxn>
                      <a:cxn ang="0">
                        <a:pos x="781" y="226"/>
                      </a:cxn>
                      <a:cxn ang="0">
                        <a:pos x="705" y="126"/>
                      </a:cxn>
                      <a:cxn ang="0">
                        <a:pos x="560" y="82"/>
                      </a:cxn>
                      <a:cxn ang="0">
                        <a:pos x="661" y="44"/>
                      </a:cxn>
                      <a:cxn ang="0">
                        <a:pos x="750" y="0"/>
                      </a:cxn>
                      <a:cxn ang="0">
                        <a:pos x="868" y="94"/>
                      </a:cxn>
                      <a:cxn ang="0">
                        <a:pos x="976" y="182"/>
                      </a:cxn>
                      <a:cxn ang="0">
                        <a:pos x="1014" y="334"/>
                      </a:cxn>
                      <a:cxn ang="0">
                        <a:pos x="1008" y="628"/>
                      </a:cxn>
                      <a:cxn ang="0">
                        <a:pos x="970" y="975"/>
                      </a:cxn>
                      <a:cxn ang="0">
                        <a:pos x="913" y="1314"/>
                      </a:cxn>
                      <a:cxn ang="0">
                        <a:pos x="888" y="1527"/>
                      </a:cxn>
                      <a:cxn ang="0">
                        <a:pos x="830" y="1627"/>
                      </a:cxn>
                      <a:cxn ang="0">
                        <a:pos x="699" y="1671"/>
                      </a:cxn>
                      <a:cxn ang="0">
                        <a:pos x="612" y="1648"/>
                      </a:cxn>
                      <a:cxn ang="0">
                        <a:pos x="541" y="1559"/>
                      </a:cxn>
                      <a:cxn ang="0">
                        <a:pos x="516" y="1534"/>
                      </a:cxn>
                      <a:cxn ang="0">
                        <a:pos x="407" y="1622"/>
                      </a:cxn>
                      <a:cxn ang="0">
                        <a:pos x="276" y="1652"/>
                      </a:cxn>
                      <a:cxn ang="0">
                        <a:pos x="170" y="1636"/>
                      </a:cxn>
                      <a:cxn ang="0">
                        <a:pos x="240" y="1565"/>
                      </a:cxn>
                      <a:cxn ang="0">
                        <a:pos x="352" y="1446"/>
                      </a:cxn>
                      <a:cxn ang="0">
                        <a:pos x="176" y="1546"/>
                      </a:cxn>
                      <a:cxn ang="0">
                        <a:pos x="32" y="1590"/>
                      </a:cxn>
                      <a:cxn ang="0">
                        <a:pos x="0" y="152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w="9525">
                    <a:noFill/>
                    <a:round/>
                  </a:ln>
                </p:spPr>
                <p:txBody>
                  <a:bodyPr/>
                  <a:lstStyle/>
                  <a:p>
                    <a:endParaRPr lang="zh-CN" altLang="en-US"/>
                  </a:p>
                </p:txBody>
              </p:sp>
              <p:sp>
                <p:nvSpPr>
                  <p:cNvPr id="120939" name="Freeform 107"/>
                  <p:cNvSpPr/>
                  <p:nvPr/>
                </p:nvSpPr>
                <p:spPr bwMode="auto">
                  <a:xfrm>
                    <a:off x="1147" y="2054"/>
                    <a:ext cx="50" cy="129"/>
                  </a:xfrm>
                  <a:custGeom>
                    <a:avLst/>
                    <a:gdLst/>
                    <a:ahLst/>
                    <a:cxnLst>
                      <a:cxn ang="0">
                        <a:pos x="0" y="774"/>
                      </a:cxn>
                      <a:cxn ang="0">
                        <a:pos x="51" y="748"/>
                      </a:cxn>
                      <a:cxn ang="0">
                        <a:pos x="107" y="686"/>
                      </a:cxn>
                      <a:cxn ang="0">
                        <a:pos x="156" y="573"/>
                      </a:cxn>
                      <a:cxn ang="0">
                        <a:pos x="183" y="477"/>
                      </a:cxn>
                      <a:cxn ang="0">
                        <a:pos x="220" y="371"/>
                      </a:cxn>
                      <a:cxn ang="0">
                        <a:pos x="239" y="270"/>
                      </a:cxn>
                      <a:cxn ang="0">
                        <a:pos x="270" y="114"/>
                      </a:cxn>
                      <a:cxn ang="0">
                        <a:pos x="295" y="0"/>
                      </a:cxn>
                      <a:cxn ang="0">
                        <a:pos x="232" y="226"/>
                      </a:cxn>
                      <a:cxn ang="0">
                        <a:pos x="183" y="402"/>
                      </a:cxn>
                      <a:cxn ang="0">
                        <a:pos x="126" y="521"/>
                      </a:cxn>
                      <a:cxn ang="0">
                        <a:pos x="38" y="648"/>
                      </a:cxn>
                      <a:cxn ang="0">
                        <a:pos x="0" y="774"/>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w="9525">
                    <a:noFill/>
                    <a:round/>
                  </a:ln>
                </p:spPr>
                <p:txBody>
                  <a:bodyPr/>
                  <a:lstStyle/>
                  <a:p>
                    <a:endParaRPr lang="zh-CN" altLang="en-US"/>
                  </a:p>
                </p:txBody>
              </p:sp>
              <p:sp>
                <p:nvSpPr>
                  <p:cNvPr id="120940" name="Freeform 108"/>
                  <p:cNvSpPr/>
                  <p:nvPr/>
                </p:nvSpPr>
                <p:spPr bwMode="auto">
                  <a:xfrm>
                    <a:off x="951" y="1950"/>
                    <a:ext cx="195" cy="194"/>
                  </a:xfrm>
                  <a:custGeom>
                    <a:avLst/>
                    <a:gdLst/>
                    <a:ahLst/>
                    <a:cxnLst>
                      <a:cxn ang="0">
                        <a:pos x="820" y="43"/>
                      </a:cxn>
                      <a:cxn ang="0">
                        <a:pos x="719" y="213"/>
                      </a:cxn>
                      <a:cxn ang="0">
                        <a:pos x="739" y="381"/>
                      </a:cxn>
                      <a:cxn ang="0">
                        <a:pos x="727" y="571"/>
                      </a:cxn>
                      <a:cxn ang="0">
                        <a:pos x="727" y="621"/>
                      </a:cxn>
                      <a:cxn ang="0">
                        <a:pos x="739" y="684"/>
                      </a:cxn>
                      <a:cxn ang="0">
                        <a:pos x="688" y="729"/>
                      </a:cxn>
                      <a:cxn ang="0">
                        <a:pos x="644" y="779"/>
                      </a:cxn>
                      <a:cxn ang="0">
                        <a:pos x="569" y="779"/>
                      </a:cxn>
                      <a:cxn ang="0">
                        <a:pos x="304" y="793"/>
                      </a:cxn>
                      <a:cxn ang="0">
                        <a:pos x="170" y="831"/>
                      </a:cxn>
                      <a:cxn ang="0">
                        <a:pos x="0" y="873"/>
                      </a:cxn>
                      <a:cxn ang="0">
                        <a:pos x="6" y="1004"/>
                      </a:cxn>
                      <a:cxn ang="0">
                        <a:pos x="109" y="978"/>
                      </a:cxn>
                      <a:cxn ang="0">
                        <a:pos x="133" y="916"/>
                      </a:cxn>
                      <a:cxn ang="0">
                        <a:pos x="147" y="1030"/>
                      </a:cxn>
                      <a:cxn ang="0">
                        <a:pos x="215" y="1118"/>
                      </a:cxn>
                      <a:cxn ang="0">
                        <a:pos x="403" y="1155"/>
                      </a:cxn>
                      <a:cxn ang="0">
                        <a:pos x="379" y="1093"/>
                      </a:cxn>
                      <a:cxn ang="0">
                        <a:pos x="279" y="978"/>
                      </a:cxn>
                      <a:cxn ang="0">
                        <a:pos x="358" y="929"/>
                      </a:cxn>
                      <a:cxn ang="0">
                        <a:pos x="403" y="1036"/>
                      </a:cxn>
                      <a:cxn ang="0">
                        <a:pos x="537" y="1149"/>
                      </a:cxn>
                      <a:cxn ang="0">
                        <a:pos x="713" y="1149"/>
                      </a:cxn>
                      <a:cxn ang="0">
                        <a:pos x="517" y="1016"/>
                      </a:cxn>
                      <a:cxn ang="0">
                        <a:pos x="435" y="929"/>
                      </a:cxn>
                      <a:cxn ang="0">
                        <a:pos x="479" y="885"/>
                      </a:cxn>
                      <a:cxn ang="0">
                        <a:pos x="549" y="972"/>
                      </a:cxn>
                      <a:cxn ang="0">
                        <a:pos x="675" y="1068"/>
                      </a:cxn>
                      <a:cxn ang="0">
                        <a:pos x="782" y="1123"/>
                      </a:cxn>
                      <a:cxn ang="0">
                        <a:pos x="921" y="1136"/>
                      </a:cxn>
                      <a:cxn ang="0">
                        <a:pos x="833" y="1068"/>
                      </a:cxn>
                      <a:cxn ang="0">
                        <a:pos x="727" y="978"/>
                      </a:cxn>
                      <a:cxn ang="0">
                        <a:pos x="756" y="929"/>
                      </a:cxn>
                      <a:cxn ang="0">
                        <a:pos x="808" y="1010"/>
                      </a:cxn>
                      <a:cxn ang="0">
                        <a:pos x="914" y="1087"/>
                      </a:cxn>
                      <a:cxn ang="0">
                        <a:pos x="1046" y="1098"/>
                      </a:cxn>
                      <a:cxn ang="0">
                        <a:pos x="1117" y="991"/>
                      </a:cxn>
                      <a:cxn ang="0">
                        <a:pos x="878" y="954"/>
                      </a:cxn>
                      <a:cxn ang="0">
                        <a:pos x="733" y="868"/>
                      </a:cxn>
                      <a:cxn ang="0">
                        <a:pos x="707" y="793"/>
                      </a:cxn>
                      <a:cxn ang="0">
                        <a:pos x="765" y="831"/>
                      </a:cxn>
                      <a:cxn ang="0">
                        <a:pos x="927" y="935"/>
                      </a:cxn>
                      <a:cxn ang="0">
                        <a:pos x="1117" y="991"/>
                      </a:cxn>
                      <a:cxn ang="0">
                        <a:pos x="1155" y="767"/>
                      </a:cxn>
                      <a:cxn ang="0">
                        <a:pos x="1046" y="741"/>
                      </a:cxn>
                      <a:cxn ang="0">
                        <a:pos x="820" y="761"/>
                      </a:cxn>
                      <a:cxn ang="0">
                        <a:pos x="782" y="716"/>
                      </a:cxn>
                      <a:cxn ang="0">
                        <a:pos x="901" y="735"/>
                      </a:cxn>
                      <a:cxn ang="0">
                        <a:pos x="1155" y="684"/>
                      </a:cxn>
                      <a:cxn ang="0">
                        <a:pos x="1167" y="483"/>
                      </a:cxn>
                      <a:cxn ang="0">
                        <a:pos x="1161" y="264"/>
                      </a:cxn>
                      <a:cxn ang="0">
                        <a:pos x="1034" y="152"/>
                      </a:cxn>
                      <a:cxn ang="0">
                        <a:pos x="1161" y="201"/>
                      </a:cxn>
                      <a:cxn ang="0">
                        <a:pos x="1091" y="68"/>
                      </a:cxn>
                      <a:cxn ang="0">
                        <a:pos x="959" y="0"/>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w="9525">
                    <a:noFill/>
                    <a:round/>
                  </a:ln>
                </p:spPr>
                <p:txBody>
                  <a:bodyPr/>
                  <a:lstStyle/>
                  <a:p>
                    <a:endParaRPr lang="zh-CN" altLang="en-US"/>
                  </a:p>
                </p:txBody>
              </p:sp>
              <p:sp>
                <p:nvSpPr>
                  <p:cNvPr id="120941" name="Freeform 109"/>
                  <p:cNvSpPr/>
                  <p:nvPr/>
                </p:nvSpPr>
                <p:spPr bwMode="auto">
                  <a:xfrm>
                    <a:off x="1084" y="2022"/>
                    <a:ext cx="49" cy="44"/>
                  </a:xfrm>
                  <a:custGeom>
                    <a:avLst/>
                    <a:gdLst/>
                    <a:ahLst/>
                    <a:cxnLst>
                      <a:cxn ang="0">
                        <a:pos x="0" y="0"/>
                      </a:cxn>
                      <a:cxn ang="0">
                        <a:pos x="0" y="21"/>
                      </a:cxn>
                      <a:cxn ang="0">
                        <a:pos x="38" y="71"/>
                      </a:cxn>
                      <a:cxn ang="0">
                        <a:pos x="75" y="99"/>
                      </a:cxn>
                      <a:cxn ang="0">
                        <a:pos x="152" y="158"/>
                      </a:cxn>
                      <a:cxn ang="0">
                        <a:pos x="184" y="182"/>
                      </a:cxn>
                      <a:cxn ang="0">
                        <a:pos x="260" y="239"/>
                      </a:cxn>
                      <a:cxn ang="0">
                        <a:pos x="178" y="213"/>
                      </a:cxn>
                      <a:cxn ang="0">
                        <a:pos x="97" y="188"/>
                      </a:cxn>
                      <a:cxn ang="0">
                        <a:pos x="16" y="182"/>
                      </a:cxn>
                      <a:cxn ang="0">
                        <a:pos x="22" y="207"/>
                      </a:cxn>
                      <a:cxn ang="0">
                        <a:pos x="152" y="231"/>
                      </a:cxn>
                      <a:cxn ang="0">
                        <a:pos x="222" y="257"/>
                      </a:cxn>
                      <a:cxn ang="0">
                        <a:pos x="260" y="263"/>
                      </a:cxn>
                      <a:cxn ang="0">
                        <a:pos x="292" y="252"/>
                      </a:cxn>
                      <a:cxn ang="0">
                        <a:pos x="295" y="222"/>
                      </a:cxn>
                      <a:cxn ang="0">
                        <a:pos x="269" y="199"/>
                      </a:cxn>
                      <a:cxn ang="0">
                        <a:pos x="232" y="162"/>
                      </a:cxn>
                      <a:cxn ang="0">
                        <a:pos x="188" y="112"/>
                      </a:cxn>
                      <a:cxn ang="0">
                        <a:pos x="144" y="56"/>
                      </a:cxn>
                      <a:cxn ang="0">
                        <a:pos x="91" y="17"/>
                      </a:cxn>
                      <a:cxn ang="0">
                        <a:pos x="35" y="3"/>
                      </a:cxn>
                      <a:cxn ang="0">
                        <a:pos x="0" y="0"/>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w="9525">
                    <a:noFill/>
                    <a:round/>
                  </a:ln>
                </p:spPr>
                <p:txBody>
                  <a:bodyPr/>
                  <a:lstStyle/>
                  <a:p>
                    <a:endParaRPr lang="zh-CN" altLang="en-US"/>
                  </a:p>
                </p:txBody>
              </p:sp>
              <p:sp>
                <p:nvSpPr>
                  <p:cNvPr id="120942" name="Freeform 110"/>
                  <p:cNvSpPr/>
                  <p:nvPr/>
                </p:nvSpPr>
                <p:spPr bwMode="auto">
                  <a:xfrm>
                    <a:off x="1087" y="1986"/>
                    <a:ext cx="44" cy="57"/>
                  </a:xfrm>
                  <a:custGeom>
                    <a:avLst/>
                    <a:gdLst/>
                    <a:ahLst/>
                    <a:cxnLst>
                      <a:cxn ang="0">
                        <a:pos x="51" y="0"/>
                      </a:cxn>
                      <a:cxn ang="0">
                        <a:pos x="13" y="7"/>
                      </a:cxn>
                      <a:cxn ang="0">
                        <a:pos x="0" y="39"/>
                      </a:cxn>
                      <a:cxn ang="0">
                        <a:pos x="3" y="65"/>
                      </a:cxn>
                      <a:cxn ang="0">
                        <a:pos x="26" y="101"/>
                      </a:cxn>
                      <a:cxn ang="0">
                        <a:pos x="57" y="112"/>
                      </a:cxn>
                      <a:cxn ang="0">
                        <a:pos x="116" y="149"/>
                      </a:cxn>
                      <a:cxn ang="0">
                        <a:pos x="172" y="195"/>
                      </a:cxn>
                      <a:cxn ang="0">
                        <a:pos x="212" y="259"/>
                      </a:cxn>
                      <a:cxn ang="0">
                        <a:pos x="257" y="325"/>
                      </a:cxn>
                      <a:cxn ang="0">
                        <a:pos x="270" y="345"/>
                      </a:cxn>
                      <a:cxn ang="0">
                        <a:pos x="257" y="267"/>
                      </a:cxn>
                      <a:cxn ang="0">
                        <a:pos x="247" y="198"/>
                      </a:cxn>
                      <a:cxn ang="0">
                        <a:pos x="225" y="140"/>
                      </a:cxn>
                      <a:cxn ang="0">
                        <a:pos x="188" y="86"/>
                      </a:cxn>
                      <a:cxn ang="0">
                        <a:pos x="90" y="10"/>
                      </a:cxn>
                      <a:cxn ang="0">
                        <a:pos x="51" y="0"/>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w="9525">
                    <a:noFill/>
                    <a:round/>
                  </a:ln>
                </p:spPr>
                <p:txBody>
                  <a:bodyPr/>
                  <a:lstStyle/>
                  <a:p>
                    <a:endParaRPr lang="zh-CN" altLang="en-US"/>
                  </a:p>
                </p:txBody>
              </p:sp>
              <p:sp>
                <p:nvSpPr>
                  <p:cNvPr id="120943" name="Freeform 111"/>
                  <p:cNvSpPr/>
                  <p:nvPr/>
                </p:nvSpPr>
                <p:spPr bwMode="auto">
                  <a:xfrm>
                    <a:off x="1078" y="1929"/>
                    <a:ext cx="48" cy="34"/>
                  </a:xfrm>
                  <a:custGeom>
                    <a:avLst/>
                    <a:gdLst/>
                    <a:ahLst/>
                    <a:cxnLst>
                      <a:cxn ang="0">
                        <a:pos x="0" y="199"/>
                      </a:cxn>
                      <a:cxn ang="0">
                        <a:pos x="49" y="156"/>
                      </a:cxn>
                      <a:cxn ang="0">
                        <a:pos x="130" y="125"/>
                      </a:cxn>
                      <a:cxn ang="0">
                        <a:pos x="185" y="111"/>
                      </a:cxn>
                      <a:cxn ang="0">
                        <a:pos x="287" y="0"/>
                      </a:cxn>
                      <a:cxn ang="0">
                        <a:pos x="211" y="44"/>
                      </a:cxn>
                      <a:cxn ang="0">
                        <a:pos x="142" y="74"/>
                      </a:cxn>
                      <a:cxn ang="0">
                        <a:pos x="93" y="99"/>
                      </a:cxn>
                      <a:cxn ang="0">
                        <a:pos x="68" y="125"/>
                      </a:cxn>
                      <a:cxn ang="0">
                        <a:pos x="0" y="19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w="9525">
                    <a:noFill/>
                    <a:round/>
                  </a:ln>
                </p:spPr>
                <p:txBody>
                  <a:bodyPr/>
                  <a:lstStyle/>
                  <a:p>
                    <a:endParaRPr lang="zh-CN" altLang="en-US"/>
                  </a:p>
                </p:txBody>
              </p:sp>
              <p:sp>
                <p:nvSpPr>
                  <p:cNvPr id="120944" name="Freeform 112"/>
                  <p:cNvSpPr/>
                  <p:nvPr/>
                </p:nvSpPr>
                <p:spPr bwMode="auto">
                  <a:xfrm>
                    <a:off x="1042" y="1990"/>
                    <a:ext cx="27" cy="86"/>
                  </a:xfrm>
                  <a:custGeom>
                    <a:avLst/>
                    <a:gdLst/>
                    <a:ahLst/>
                    <a:cxnLst>
                      <a:cxn ang="0">
                        <a:pos x="0" y="514"/>
                      </a:cxn>
                      <a:cxn ang="0">
                        <a:pos x="81" y="514"/>
                      </a:cxn>
                      <a:cxn ang="0">
                        <a:pos x="106" y="508"/>
                      </a:cxn>
                      <a:cxn ang="0">
                        <a:pos x="106" y="489"/>
                      </a:cxn>
                      <a:cxn ang="0">
                        <a:pos x="124" y="470"/>
                      </a:cxn>
                      <a:cxn ang="0">
                        <a:pos x="150" y="451"/>
                      </a:cxn>
                      <a:cxn ang="0">
                        <a:pos x="137" y="433"/>
                      </a:cxn>
                      <a:cxn ang="0">
                        <a:pos x="137" y="407"/>
                      </a:cxn>
                      <a:cxn ang="0">
                        <a:pos x="156" y="376"/>
                      </a:cxn>
                      <a:cxn ang="0">
                        <a:pos x="156" y="344"/>
                      </a:cxn>
                      <a:cxn ang="0">
                        <a:pos x="144" y="306"/>
                      </a:cxn>
                      <a:cxn ang="0">
                        <a:pos x="144" y="224"/>
                      </a:cxn>
                      <a:cxn ang="0">
                        <a:pos x="162" y="150"/>
                      </a:cxn>
                      <a:cxn ang="0">
                        <a:pos x="156" y="94"/>
                      </a:cxn>
                      <a:cxn ang="0">
                        <a:pos x="156" y="0"/>
                      </a:cxn>
                      <a:cxn ang="0">
                        <a:pos x="106" y="142"/>
                      </a:cxn>
                      <a:cxn ang="0">
                        <a:pos x="62" y="275"/>
                      </a:cxn>
                      <a:cxn ang="0">
                        <a:pos x="32" y="419"/>
                      </a:cxn>
                      <a:cxn ang="0">
                        <a:pos x="0" y="514"/>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w="9525">
                    <a:noFill/>
                    <a:round/>
                  </a:ln>
                </p:spPr>
                <p:txBody>
                  <a:bodyPr/>
                  <a:lstStyle/>
                  <a:p>
                    <a:endParaRPr lang="zh-CN" altLang="en-US"/>
                  </a:p>
                </p:txBody>
              </p:sp>
              <p:sp>
                <p:nvSpPr>
                  <p:cNvPr id="120945" name="Freeform 113"/>
                  <p:cNvSpPr/>
                  <p:nvPr/>
                </p:nvSpPr>
                <p:spPr bwMode="auto">
                  <a:xfrm>
                    <a:off x="1082" y="2083"/>
                    <a:ext cx="48" cy="16"/>
                  </a:xfrm>
                  <a:custGeom>
                    <a:avLst/>
                    <a:gdLst/>
                    <a:ahLst/>
                    <a:cxnLst>
                      <a:cxn ang="0">
                        <a:pos x="232" y="47"/>
                      </a:cxn>
                      <a:cxn ang="0">
                        <a:pos x="168" y="19"/>
                      </a:cxn>
                      <a:cxn ang="0">
                        <a:pos x="110" y="4"/>
                      </a:cxn>
                      <a:cxn ang="0">
                        <a:pos x="32" y="0"/>
                      </a:cxn>
                      <a:cxn ang="0">
                        <a:pos x="0" y="6"/>
                      </a:cxn>
                      <a:cxn ang="0">
                        <a:pos x="15" y="37"/>
                      </a:cxn>
                      <a:cxn ang="0">
                        <a:pos x="45" y="61"/>
                      </a:cxn>
                      <a:cxn ang="0">
                        <a:pos x="113" y="79"/>
                      </a:cxn>
                      <a:cxn ang="0">
                        <a:pos x="219" y="97"/>
                      </a:cxn>
                      <a:cxn ang="0">
                        <a:pos x="289" y="91"/>
                      </a:cxn>
                      <a:cxn ang="0">
                        <a:pos x="232" y="47"/>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w="9525">
                    <a:noFill/>
                    <a:round/>
                  </a:ln>
                </p:spPr>
                <p:txBody>
                  <a:bodyPr/>
                  <a:lstStyle/>
                  <a:p>
                    <a:endParaRPr lang="zh-CN" altLang="en-US"/>
                  </a:p>
                </p:txBody>
              </p:sp>
              <p:sp>
                <p:nvSpPr>
                  <p:cNvPr id="120946" name="Freeform 114"/>
                  <p:cNvSpPr/>
                  <p:nvPr/>
                </p:nvSpPr>
                <p:spPr bwMode="auto">
                  <a:xfrm>
                    <a:off x="1042" y="2091"/>
                    <a:ext cx="30" cy="36"/>
                  </a:xfrm>
                  <a:custGeom>
                    <a:avLst/>
                    <a:gdLst/>
                    <a:ahLst/>
                    <a:cxnLst>
                      <a:cxn ang="0">
                        <a:pos x="81" y="59"/>
                      </a:cxn>
                      <a:cxn ang="0">
                        <a:pos x="59" y="14"/>
                      </a:cxn>
                      <a:cxn ang="0">
                        <a:pos x="26" y="0"/>
                      </a:cxn>
                      <a:cxn ang="0">
                        <a:pos x="3" y="11"/>
                      </a:cxn>
                      <a:cxn ang="0">
                        <a:pos x="0" y="35"/>
                      </a:cxn>
                      <a:cxn ang="0">
                        <a:pos x="15" y="76"/>
                      </a:cxn>
                      <a:cxn ang="0">
                        <a:pos x="40" y="115"/>
                      </a:cxn>
                      <a:cxn ang="0">
                        <a:pos x="71" y="150"/>
                      </a:cxn>
                      <a:cxn ang="0">
                        <a:pos x="113" y="185"/>
                      </a:cxn>
                      <a:cxn ang="0">
                        <a:pos x="176" y="216"/>
                      </a:cxn>
                      <a:cxn ang="0">
                        <a:pos x="119" y="153"/>
                      </a:cxn>
                      <a:cxn ang="0">
                        <a:pos x="100" y="108"/>
                      </a:cxn>
                      <a:cxn ang="0">
                        <a:pos x="81" y="59"/>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w="9525">
                    <a:noFill/>
                    <a:round/>
                  </a:ln>
                </p:spPr>
                <p:txBody>
                  <a:bodyPr/>
                  <a:lstStyle/>
                  <a:p>
                    <a:endParaRPr lang="zh-CN" altLang="en-US"/>
                  </a:p>
                </p:txBody>
              </p:sp>
              <p:sp>
                <p:nvSpPr>
                  <p:cNvPr id="120947" name="Freeform 115"/>
                  <p:cNvSpPr/>
                  <p:nvPr/>
                </p:nvSpPr>
                <p:spPr bwMode="auto">
                  <a:xfrm>
                    <a:off x="1090" y="1901"/>
                    <a:ext cx="70" cy="44"/>
                  </a:xfrm>
                  <a:custGeom>
                    <a:avLst/>
                    <a:gdLst/>
                    <a:ahLst/>
                    <a:cxnLst>
                      <a:cxn ang="0">
                        <a:pos x="0" y="260"/>
                      </a:cxn>
                      <a:cxn ang="0">
                        <a:pos x="13" y="153"/>
                      </a:cxn>
                      <a:cxn ang="0">
                        <a:pos x="101" y="116"/>
                      </a:cxn>
                      <a:cxn ang="0">
                        <a:pos x="220" y="69"/>
                      </a:cxn>
                      <a:cxn ang="0">
                        <a:pos x="304" y="35"/>
                      </a:cxn>
                      <a:cxn ang="0">
                        <a:pos x="386" y="0"/>
                      </a:cxn>
                      <a:cxn ang="0">
                        <a:pos x="418" y="76"/>
                      </a:cxn>
                      <a:cxn ang="0">
                        <a:pos x="341" y="119"/>
                      </a:cxn>
                      <a:cxn ang="0">
                        <a:pos x="252" y="150"/>
                      </a:cxn>
                      <a:cxn ang="0">
                        <a:pos x="182" y="170"/>
                      </a:cxn>
                      <a:cxn ang="0">
                        <a:pos x="98" y="216"/>
                      </a:cxn>
                      <a:cxn ang="0">
                        <a:pos x="0" y="260"/>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w="9525">
                    <a:noFill/>
                    <a:round/>
                  </a:ln>
                </p:spPr>
                <p:txBody>
                  <a:bodyPr/>
                  <a:lstStyle/>
                  <a:p>
                    <a:endParaRPr lang="zh-CN" altLang="en-US"/>
                  </a:p>
                </p:txBody>
              </p:sp>
            </p:grpSp>
            <p:grpSp>
              <p:nvGrpSpPr>
                <p:cNvPr id="20" name="Group 116"/>
                <p:cNvGrpSpPr/>
                <p:nvPr/>
              </p:nvGrpSpPr>
              <p:grpSpPr bwMode="auto">
                <a:xfrm flipH="1">
                  <a:off x="0" y="3038"/>
                  <a:ext cx="198" cy="320"/>
                  <a:chOff x="1095" y="2104"/>
                  <a:chExt cx="144" cy="194"/>
                </a:xfrm>
              </p:grpSpPr>
              <p:sp>
                <p:nvSpPr>
                  <p:cNvPr id="120949" name="Freeform 117"/>
                  <p:cNvSpPr/>
                  <p:nvPr/>
                </p:nvSpPr>
                <p:spPr bwMode="auto">
                  <a:xfrm>
                    <a:off x="1095" y="2104"/>
                    <a:ext cx="144" cy="194"/>
                  </a:xfrm>
                  <a:custGeom>
                    <a:avLst/>
                    <a:gdLst/>
                    <a:ahLst/>
                    <a:cxnLst>
                      <a:cxn ang="0">
                        <a:pos x="385" y="172"/>
                      </a:cxn>
                      <a:cxn ang="0">
                        <a:pos x="543" y="158"/>
                      </a:cxn>
                      <a:cxn ang="0">
                        <a:pos x="637" y="133"/>
                      </a:cxn>
                      <a:cxn ang="0">
                        <a:pos x="667" y="90"/>
                      </a:cxn>
                      <a:cxn ang="0">
                        <a:pos x="667" y="52"/>
                      </a:cxn>
                      <a:cxn ang="0">
                        <a:pos x="694" y="20"/>
                      </a:cxn>
                      <a:cxn ang="0">
                        <a:pos x="782" y="0"/>
                      </a:cxn>
                      <a:cxn ang="0">
                        <a:pos x="863" y="7"/>
                      </a:cxn>
                      <a:cxn ang="0">
                        <a:pos x="763" y="907"/>
                      </a:cxn>
                      <a:cxn ang="0">
                        <a:pos x="694" y="990"/>
                      </a:cxn>
                      <a:cxn ang="0">
                        <a:pos x="605" y="1071"/>
                      </a:cxn>
                      <a:cxn ang="0">
                        <a:pos x="481" y="1134"/>
                      </a:cxn>
                      <a:cxn ang="0">
                        <a:pos x="334" y="1153"/>
                      </a:cxn>
                      <a:cxn ang="0">
                        <a:pos x="138" y="1164"/>
                      </a:cxn>
                      <a:cxn ang="0">
                        <a:pos x="25" y="1147"/>
                      </a:cxn>
                      <a:cxn ang="0">
                        <a:pos x="0" y="1083"/>
                      </a:cxn>
                      <a:cxn ang="0">
                        <a:pos x="13" y="1001"/>
                      </a:cxn>
                      <a:cxn ang="0">
                        <a:pos x="95" y="750"/>
                      </a:cxn>
                      <a:cxn ang="0">
                        <a:pos x="163" y="499"/>
                      </a:cxn>
                      <a:cxn ang="0">
                        <a:pos x="195" y="310"/>
                      </a:cxn>
                      <a:cxn ang="0">
                        <a:pos x="195" y="259"/>
                      </a:cxn>
                      <a:cxn ang="0">
                        <a:pos x="239" y="190"/>
                      </a:cxn>
                      <a:cxn ang="0">
                        <a:pos x="291" y="172"/>
                      </a:cxn>
                      <a:cxn ang="0">
                        <a:pos x="385" y="172"/>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ln>
                </p:spPr>
                <p:txBody>
                  <a:bodyPr/>
                  <a:lstStyle/>
                  <a:p>
                    <a:endParaRPr lang="zh-CN" altLang="en-US"/>
                  </a:p>
                </p:txBody>
              </p:sp>
              <p:sp>
                <p:nvSpPr>
                  <p:cNvPr id="120950" name="Freeform 118"/>
                  <p:cNvSpPr/>
                  <p:nvPr/>
                </p:nvSpPr>
                <p:spPr bwMode="auto">
                  <a:xfrm>
                    <a:off x="1112" y="2114"/>
                    <a:ext cx="124" cy="177"/>
                  </a:xfrm>
                  <a:custGeom>
                    <a:avLst/>
                    <a:gdLst/>
                    <a:ahLst/>
                    <a:cxnLst>
                      <a:cxn ang="0">
                        <a:pos x="257" y="214"/>
                      </a:cxn>
                      <a:cxn ang="0">
                        <a:pos x="397" y="207"/>
                      </a:cxn>
                      <a:cxn ang="0">
                        <a:pos x="542" y="182"/>
                      </a:cxn>
                      <a:cxn ang="0">
                        <a:pos x="628" y="138"/>
                      </a:cxn>
                      <a:cxn ang="0">
                        <a:pos x="679" y="100"/>
                      </a:cxn>
                      <a:cxn ang="0">
                        <a:pos x="743" y="0"/>
                      </a:cxn>
                      <a:cxn ang="0">
                        <a:pos x="648" y="822"/>
                      </a:cxn>
                      <a:cxn ang="0">
                        <a:pos x="585" y="898"/>
                      </a:cxn>
                      <a:cxn ang="0">
                        <a:pos x="516" y="967"/>
                      </a:cxn>
                      <a:cxn ang="0">
                        <a:pos x="428" y="1016"/>
                      </a:cxn>
                      <a:cxn ang="0">
                        <a:pos x="353" y="1042"/>
                      </a:cxn>
                      <a:cxn ang="0">
                        <a:pos x="257" y="1055"/>
                      </a:cxn>
                      <a:cxn ang="0">
                        <a:pos x="170" y="1068"/>
                      </a:cxn>
                      <a:cxn ang="0">
                        <a:pos x="69" y="1068"/>
                      </a:cxn>
                      <a:cxn ang="0">
                        <a:pos x="24" y="1055"/>
                      </a:cxn>
                      <a:cxn ang="0">
                        <a:pos x="0" y="1016"/>
                      </a:cxn>
                      <a:cxn ang="0">
                        <a:pos x="11" y="956"/>
                      </a:cxn>
                      <a:cxn ang="0">
                        <a:pos x="75" y="809"/>
                      </a:cxn>
                      <a:cxn ang="0">
                        <a:pos x="184" y="321"/>
                      </a:cxn>
                      <a:cxn ang="0">
                        <a:pos x="201" y="252"/>
                      </a:cxn>
                      <a:cxn ang="0">
                        <a:pos x="257" y="214"/>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w="9525">
                    <a:noFill/>
                    <a:round/>
                  </a:ln>
                </p:spPr>
                <p:txBody>
                  <a:bodyPr/>
                  <a:lstStyle/>
                  <a:p>
                    <a:endParaRPr lang="zh-CN" altLang="en-US"/>
                  </a:p>
                </p:txBody>
              </p:sp>
            </p:grpSp>
          </p:grpSp>
          <p:grpSp>
            <p:nvGrpSpPr>
              <p:cNvPr id="21" name="Group 119"/>
              <p:cNvGrpSpPr/>
              <p:nvPr/>
            </p:nvGrpSpPr>
            <p:grpSpPr bwMode="auto">
              <a:xfrm>
                <a:off x="4848" y="2496"/>
                <a:ext cx="912" cy="861"/>
                <a:chOff x="4848" y="2496"/>
                <a:chExt cx="912" cy="912"/>
              </a:xfrm>
            </p:grpSpPr>
            <p:grpSp>
              <p:nvGrpSpPr>
                <p:cNvPr id="22" name="Group 120"/>
                <p:cNvGrpSpPr/>
                <p:nvPr/>
              </p:nvGrpSpPr>
              <p:grpSpPr bwMode="auto">
                <a:xfrm>
                  <a:off x="4848" y="2565"/>
                  <a:ext cx="616" cy="516"/>
                  <a:chOff x="577" y="1818"/>
                  <a:chExt cx="447" cy="312"/>
                </a:xfrm>
              </p:grpSpPr>
              <p:grpSp>
                <p:nvGrpSpPr>
                  <p:cNvPr id="23" name="Group 121"/>
                  <p:cNvGrpSpPr/>
                  <p:nvPr/>
                </p:nvGrpSpPr>
                <p:grpSpPr bwMode="auto">
                  <a:xfrm>
                    <a:off x="577" y="1818"/>
                    <a:ext cx="345" cy="282"/>
                    <a:chOff x="577" y="1818"/>
                    <a:chExt cx="345" cy="282"/>
                  </a:xfrm>
                </p:grpSpPr>
                <p:grpSp>
                  <p:nvGrpSpPr>
                    <p:cNvPr id="24" name="Group 122"/>
                    <p:cNvGrpSpPr/>
                    <p:nvPr/>
                  </p:nvGrpSpPr>
                  <p:grpSpPr bwMode="auto">
                    <a:xfrm>
                      <a:off x="577" y="1818"/>
                      <a:ext cx="345" cy="282"/>
                      <a:chOff x="577" y="1818"/>
                      <a:chExt cx="345" cy="282"/>
                    </a:xfrm>
                  </p:grpSpPr>
                  <p:grpSp>
                    <p:nvGrpSpPr>
                      <p:cNvPr id="25" name="Group 123"/>
                      <p:cNvGrpSpPr/>
                      <p:nvPr/>
                    </p:nvGrpSpPr>
                    <p:grpSpPr bwMode="auto">
                      <a:xfrm>
                        <a:off x="577" y="1977"/>
                        <a:ext cx="345" cy="123"/>
                        <a:chOff x="577" y="1977"/>
                        <a:chExt cx="345" cy="123"/>
                      </a:xfrm>
                    </p:grpSpPr>
                    <p:sp>
                      <p:nvSpPr>
                        <p:cNvPr id="120956" name="Freeform 124"/>
                        <p:cNvSpPr/>
                        <p:nvPr/>
                      </p:nvSpPr>
                      <p:spPr bwMode="auto">
                        <a:xfrm>
                          <a:off x="724" y="1977"/>
                          <a:ext cx="198" cy="123"/>
                        </a:xfrm>
                        <a:custGeom>
                          <a:avLst/>
                          <a:gdLst/>
                          <a:ahLst/>
                          <a:cxnLst>
                            <a:cxn ang="0">
                              <a:pos x="0" y="225"/>
                            </a:cxn>
                            <a:cxn ang="0">
                              <a:pos x="0" y="738"/>
                            </a:cxn>
                            <a:cxn ang="0">
                              <a:pos x="1188" y="360"/>
                            </a:cxn>
                            <a:cxn ang="0">
                              <a:pos x="1188" y="0"/>
                            </a:cxn>
                            <a:cxn ang="0">
                              <a:pos x="0" y="225"/>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ln>
                      </p:spPr>
                      <p:txBody>
                        <a:bodyPr/>
                        <a:lstStyle/>
                        <a:p>
                          <a:endParaRPr lang="zh-CN" altLang="en-US"/>
                        </a:p>
                      </p:txBody>
                    </p:sp>
                    <p:sp>
                      <p:nvSpPr>
                        <p:cNvPr id="120957" name="Freeform 125"/>
                        <p:cNvSpPr/>
                        <p:nvPr/>
                      </p:nvSpPr>
                      <p:spPr bwMode="auto">
                        <a:xfrm>
                          <a:off x="577" y="2006"/>
                          <a:ext cx="147" cy="94"/>
                        </a:xfrm>
                        <a:custGeom>
                          <a:avLst/>
                          <a:gdLst/>
                          <a:ahLst/>
                          <a:cxnLst>
                            <a:cxn ang="0">
                              <a:pos x="882" y="50"/>
                            </a:cxn>
                            <a:cxn ang="0">
                              <a:pos x="882" y="563"/>
                            </a:cxn>
                            <a:cxn ang="0">
                              <a:pos x="0" y="436"/>
                            </a:cxn>
                            <a:cxn ang="0">
                              <a:pos x="0" y="0"/>
                            </a:cxn>
                            <a:cxn ang="0">
                              <a:pos x="882" y="50"/>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ln>
                      </p:spPr>
                      <p:txBody>
                        <a:bodyPr/>
                        <a:lstStyle/>
                        <a:p>
                          <a:endParaRPr lang="zh-CN" altLang="en-US"/>
                        </a:p>
                      </p:txBody>
                    </p:sp>
                    <p:sp>
                      <p:nvSpPr>
                        <p:cNvPr id="120958" name="Freeform 126"/>
                        <p:cNvSpPr/>
                        <p:nvPr/>
                      </p:nvSpPr>
                      <p:spPr bwMode="auto">
                        <a:xfrm>
                          <a:off x="577" y="1977"/>
                          <a:ext cx="345" cy="38"/>
                        </a:xfrm>
                        <a:custGeom>
                          <a:avLst/>
                          <a:gdLst/>
                          <a:ahLst/>
                          <a:cxnLst>
                            <a:cxn ang="0">
                              <a:pos x="0" y="175"/>
                            </a:cxn>
                            <a:cxn ang="0">
                              <a:pos x="892" y="225"/>
                            </a:cxn>
                            <a:cxn ang="0">
                              <a:pos x="2070" y="0"/>
                            </a:cxn>
                            <a:cxn ang="0">
                              <a:pos x="1202" y="0"/>
                            </a:cxn>
                            <a:cxn ang="0">
                              <a:pos x="0" y="175"/>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ln>
                      </p:spPr>
                      <p:txBody>
                        <a:bodyPr/>
                        <a:lstStyle/>
                        <a:p>
                          <a:endParaRPr lang="zh-CN" altLang="en-US"/>
                        </a:p>
                      </p:txBody>
                    </p:sp>
                  </p:grpSp>
                  <p:sp>
                    <p:nvSpPr>
                      <p:cNvPr id="120959" name="Freeform 127"/>
                      <p:cNvSpPr/>
                      <p:nvPr/>
                    </p:nvSpPr>
                    <p:spPr bwMode="auto">
                      <a:xfrm>
                        <a:off x="689" y="1967"/>
                        <a:ext cx="126" cy="35"/>
                      </a:xfrm>
                      <a:custGeom>
                        <a:avLst/>
                        <a:gdLst/>
                        <a:ahLst/>
                        <a:cxnLst>
                          <a:cxn ang="0">
                            <a:pos x="0" y="120"/>
                          </a:cxn>
                          <a:cxn ang="0">
                            <a:pos x="0" y="188"/>
                          </a:cxn>
                          <a:cxn ang="0">
                            <a:pos x="351" y="210"/>
                          </a:cxn>
                          <a:cxn ang="0">
                            <a:pos x="751" y="135"/>
                          </a:cxn>
                          <a:cxn ang="0">
                            <a:pos x="751" y="0"/>
                          </a:cxn>
                          <a:cxn ang="0">
                            <a:pos x="0" y="120"/>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ln>
                    </p:spPr>
                    <p:txBody>
                      <a:bodyPr/>
                      <a:lstStyle/>
                      <a:p>
                        <a:endParaRPr lang="zh-CN" altLang="en-US"/>
                      </a:p>
                    </p:txBody>
                  </p:sp>
                  <p:grpSp>
                    <p:nvGrpSpPr>
                      <p:cNvPr id="26" name="Group 128"/>
                      <p:cNvGrpSpPr/>
                      <p:nvPr/>
                    </p:nvGrpSpPr>
                    <p:grpSpPr bwMode="auto">
                      <a:xfrm>
                        <a:off x="604" y="1818"/>
                        <a:ext cx="279" cy="176"/>
                        <a:chOff x="604" y="1818"/>
                        <a:chExt cx="279" cy="176"/>
                      </a:xfrm>
                    </p:grpSpPr>
                    <p:sp>
                      <p:nvSpPr>
                        <p:cNvPr id="120961" name="Freeform 129"/>
                        <p:cNvSpPr/>
                        <p:nvPr/>
                      </p:nvSpPr>
                      <p:spPr bwMode="auto">
                        <a:xfrm>
                          <a:off x="723" y="1818"/>
                          <a:ext cx="160" cy="172"/>
                        </a:xfrm>
                        <a:custGeom>
                          <a:avLst/>
                          <a:gdLst/>
                          <a:ahLst/>
                          <a:cxnLst>
                            <a:cxn ang="0">
                              <a:pos x="135" y="1031"/>
                            </a:cxn>
                            <a:cxn ang="0">
                              <a:pos x="0" y="33"/>
                            </a:cxn>
                            <a:cxn ang="0">
                              <a:pos x="827" y="0"/>
                            </a:cxn>
                            <a:cxn ang="0">
                              <a:pos x="960" y="889"/>
                            </a:cxn>
                            <a:cxn ang="0">
                              <a:pos x="135" y="1031"/>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ln>
                      </p:spPr>
                      <p:txBody>
                        <a:bodyPr/>
                        <a:lstStyle/>
                        <a:p>
                          <a:endParaRPr lang="zh-CN" altLang="en-US"/>
                        </a:p>
                      </p:txBody>
                    </p:sp>
                    <p:sp>
                      <p:nvSpPr>
                        <p:cNvPr id="120962" name="Freeform 130"/>
                        <p:cNvSpPr/>
                        <p:nvPr/>
                      </p:nvSpPr>
                      <p:spPr bwMode="auto">
                        <a:xfrm>
                          <a:off x="604" y="1823"/>
                          <a:ext cx="141" cy="171"/>
                        </a:xfrm>
                        <a:custGeom>
                          <a:avLst/>
                          <a:gdLst/>
                          <a:ahLst/>
                          <a:cxnLst>
                            <a:cxn ang="0">
                              <a:pos x="715" y="0"/>
                            </a:cxn>
                            <a:cxn ang="0">
                              <a:pos x="0" y="228"/>
                            </a:cxn>
                            <a:cxn ang="0">
                              <a:pos x="102" y="1026"/>
                            </a:cxn>
                            <a:cxn ang="0">
                              <a:pos x="850" y="1000"/>
                            </a:cxn>
                            <a:cxn ang="0">
                              <a:pos x="715" y="0"/>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ln>
                      </p:spPr>
                      <p:txBody>
                        <a:bodyPr/>
                        <a:lstStyle/>
                        <a:p>
                          <a:endParaRPr lang="zh-CN" altLang="en-US"/>
                        </a:p>
                      </p:txBody>
                    </p:sp>
                    <p:sp>
                      <p:nvSpPr>
                        <p:cNvPr id="120963" name="Freeform 131"/>
                        <p:cNvSpPr/>
                        <p:nvPr/>
                      </p:nvSpPr>
                      <p:spPr bwMode="auto">
                        <a:xfrm>
                          <a:off x="750" y="1835"/>
                          <a:ext cx="115" cy="129"/>
                        </a:xfrm>
                        <a:custGeom>
                          <a:avLst/>
                          <a:gdLst/>
                          <a:ahLst/>
                          <a:cxnLst>
                            <a:cxn ang="0">
                              <a:pos x="0" y="36"/>
                            </a:cxn>
                            <a:cxn ang="0">
                              <a:pos x="98" y="778"/>
                            </a:cxn>
                            <a:cxn ang="0">
                              <a:pos x="689" y="689"/>
                            </a:cxn>
                            <a:cxn ang="0">
                              <a:pos x="587" y="0"/>
                            </a:cxn>
                            <a:cxn ang="0">
                              <a:pos x="0" y="36"/>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ln>
                      </p:spPr>
                      <p:txBody>
                        <a:bodyPr/>
                        <a:lstStyle/>
                        <a:p>
                          <a:endParaRPr lang="zh-CN" altLang="en-US"/>
                        </a:p>
                      </p:txBody>
                    </p:sp>
                  </p:grpSp>
                </p:grpSp>
                <p:grpSp>
                  <p:nvGrpSpPr>
                    <p:cNvPr id="27" name="Group 132"/>
                    <p:cNvGrpSpPr/>
                    <p:nvPr/>
                  </p:nvGrpSpPr>
                  <p:grpSpPr bwMode="auto">
                    <a:xfrm>
                      <a:off x="796" y="1990"/>
                      <a:ext cx="113" cy="80"/>
                      <a:chOff x="796" y="1990"/>
                      <a:chExt cx="113" cy="80"/>
                    </a:xfrm>
                  </p:grpSpPr>
                  <p:sp>
                    <p:nvSpPr>
                      <p:cNvPr id="120965" name="Freeform 133"/>
                      <p:cNvSpPr/>
                      <p:nvPr/>
                    </p:nvSpPr>
                    <p:spPr bwMode="auto">
                      <a:xfrm>
                        <a:off x="796" y="1990"/>
                        <a:ext cx="112" cy="80"/>
                      </a:xfrm>
                      <a:custGeom>
                        <a:avLst/>
                        <a:gdLst/>
                        <a:ahLst/>
                        <a:cxnLst>
                          <a:cxn ang="0">
                            <a:pos x="674" y="0"/>
                          </a:cxn>
                          <a:cxn ang="0">
                            <a:pos x="0" y="143"/>
                          </a:cxn>
                          <a:cxn ang="0">
                            <a:pos x="0" y="482"/>
                          </a:cxn>
                          <a:cxn ang="0">
                            <a:pos x="674" y="271"/>
                          </a:cxn>
                          <a:cxn ang="0">
                            <a:pos x="674" y="0"/>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ln>
                    </p:spPr>
                    <p:txBody>
                      <a:bodyPr/>
                      <a:lstStyle/>
                      <a:p>
                        <a:endParaRPr lang="zh-CN" altLang="en-US"/>
                      </a:p>
                    </p:txBody>
                  </p:sp>
                  <p:sp>
                    <p:nvSpPr>
                      <p:cNvPr id="120966" name="Line 134"/>
                      <p:cNvSpPr>
                        <a:spLocks noChangeShapeType="1"/>
                      </p:cNvSpPr>
                      <p:nvPr/>
                    </p:nvSpPr>
                    <p:spPr bwMode="auto">
                      <a:xfrm flipV="1">
                        <a:off x="870" y="2010"/>
                        <a:ext cx="30" cy="7"/>
                      </a:xfrm>
                      <a:prstGeom prst="line">
                        <a:avLst/>
                      </a:prstGeom>
                      <a:noFill/>
                      <a:ln w="9525">
                        <a:solidFill>
                          <a:srgbClr val="000000"/>
                        </a:solidFill>
                        <a:round/>
                      </a:ln>
                    </p:spPr>
                    <p:txBody>
                      <a:bodyPr/>
                      <a:lstStyle/>
                      <a:p>
                        <a:endParaRPr lang="zh-CN" altLang="en-US"/>
                      </a:p>
                    </p:txBody>
                  </p:sp>
                  <p:sp>
                    <p:nvSpPr>
                      <p:cNvPr id="120967" name="Line 135"/>
                      <p:cNvSpPr>
                        <a:spLocks noChangeShapeType="1"/>
                      </p:cNvSpPr>
                      <p:nvPr/>
                    </p:nvSpPr>
                    <p:spPr bwMode="auto">
                      <a:xfrm flipH="1">
                        <a:off x="815" y="2020"/>
                        <a:ext cx="39" cy="9"/>
                      </a:xfrm>
                      <a:prstGeom prst="line">
                        <a:avLst/>
                      </a:prstGeom>
                      <a:noFill/>
                      <a:ln w="9525">
                        <a:solidFill>
                          <a:srgbClr val="000000"/>
                        </a:solidFill>
                        <a:round/>
                      </a:ln>
                    </p:spPr>
                    <p:txBody>
                      <a:bodyPr/>
                      <a:lstStyle/>
                      <a:p>
                        <a:endParaRPr lang="zh-CN" altLang="en-US"/>
                      </a:p>
                    </p:txBody>
                  </p:sp>
                  <p:sp>
                    <p:nvSpPr>
                      <p:cNvPr id="120968" name="Line 136"/>
                      <p:cNvSpPr>
                        <a:spLocks noChangeShapeType="1"/>
                      </p:cNvSpPr>
                      <p:nvPr/>
                    </p:nvSpPr>
                    <p:spPr bwMode="auto">
                      <a:xfrm>
                        <a:off x="861" y="2000"/>
                        <a:ext cx="1" cy="52"/>
                      </a:xfrm>
                      <a:prstGeom prst="line">
                        <a:avLst/>
                      </a:prstGeom>
                      <a:noFill/>
                      <a:ln w="1588">
                        <a:solidFill>
                          <a:srgbClr val="000000"/>
                        </a:solidFill>
                        <a:round/>
                      </a:ln>
                    </p:spPr>
                    <p:txBody>
                      <a:bodyPr/>
                      <a:lstStyle/>
                      <a:p>
                        <a:endParaRPr lang="zh-CN" altLang="en-US"/>
                      </a:p>
                    </p:txBody>
                  </p:sp>
                  <p:sp>
                    <p:nvSpPr>
                      <p:cNvPr id="120969" name="Line 137"/>
                      <p:cNvSpPr>
                        <a:spLocks noChangeShapeType="1"/>
                      </p:cNvSpPr>
                      <p:nvPr/>
                    </p:nvSpPr>
                    <p:spPr bwMode="auto">
                      <a:xfrm>
                        <a:off x="807" y="2012"/>
                        <a:ext cx="1" cy="57"/>
                      </a:xfrm>
                      <a:prstGeom prst="line">
                        <a:avLst/>
                      </a:prstGeom>
                      <a:noFill/>
                      <a:ln w="1588">
                        <a:solidFill>
                          <a:srgbClr val="000000"/>
                        </a:solidFill>
                        <a:round/>
                      </a:ln>
                    </p:spPr>
                    <p:txBody>
                      <a:bodyPr/>
                      <a:lstStyle/>
                      <a:p>
                        <a:endParaRPr lang="zh-CN" altLang="en-US"/>
                      </a:p>
                    </p:txBody>
                  </p:sp>
                  <p:sp>
                    <p:nvSpPr>
                      <p:cNvPr id="120970" name="Line 138"/>
                      <p:cNvSpPr>
                        <a:spLocks noChangeShapeType="1"/>
                      </p:cNvSpPr>
                      <p:nvPr/>
                    </p:nvSpPr>
                    <p:spPr bwMode="auto">
                      <a:xfrm flipH="1">
                        <a:off x="807" y="2011"/>
                        <a:ext cx="102" cy="26"/>
                      </a:xfrm>
                      <a:prstGeom prst="line">
                        <a:avLst/>
                      </a:prstGeom>
                      <a:noFill/>
                      <a:ln w="1588">
                        <a:solidFill>
                          <a:srgbClr val="000000"/>
                        </a:solidFill>
                        <a:round/>
                      </a:ln>
                    </p:spPr>
                    <p:txBody>
                      <a:bodyPr/>
                      <a:lstStyle/>
                      <a:p>
                        <a:endParaRPr lang="zh-CN" altLang="en-US"/>
                      </a:p>
                    </p:txBody>
                  </p:sp>
                  <p:sp>
                    <p:nvSpPr>
                      <p:cNvPr id="120971" name="Line 139"/>
                      <p:cNvSpPr>
                        <a:spLocks noChangeShapeType="1"/>
                      </p:cNvSpPr>
                      <p:nvPr/>
                    </p:nvSpPr>
                    <p:spPr bwMode="auto">
                      <a:xfrm flipV="1">
                        <a:off x="807" y="2004"/>
                        <a:ext cx="102" cy="23"/>
                      </a:xfrm>
                      <a:prstGeom prst="line">
                        <a:avLst/>
                      </a:prstGeom>
                      <a:noFill/>
                      <a:ln w="1588">
                        <a:solidFill>
                          <a:srgbClr val="000000"/>
                        </a:solidFill>
                        <a:round/>
                      </a:ln>
                    </p:spPr>
                    <p:txBody>
                      <a:bodyPr/>
                      <a:lstStyle/>
                      <a:p>
                        <a:endParaRPr lang="zh-CN" altLang="en-US"/>
                      </a:p>
                    </p:txBody>
                  </p:sp>
                </p:grpSp>
              </p:grpSp>
              <p:grpSp>
                <p:nvGrpSpPr>
                  <p:cNvPr id="28" name="Group 140"/>
                  <p:cNvGrpSpPr/>
                  <p:nvPr/>
                </p:nvGrpSpPr>
                <p:grpSpPr bwMode="auto">
                  <a:xfrm>
                    <a:off x="754" y="1992"/>
                    <a:ext cx="270" cy="138"/>
                    <a:chOff x="754" y="1992"/>
                    <a:chExt cx="270" cy="138"/>
                  </a:xfrm>
                </p:grpSpPr>
                <p:grpSp>
                  <p:nvGrpSpPr>
                    <p:cNvPr id="29" name="Group 141"/>
                    <p:cNvGrpSpPr/>
                    <p:nvPr/>
                  </p:nvGrpSpPr>
                  <p:grpSpPr bwMode="auto">
                    <a:xfrm>
                      <a:off x="772" y="2067"/>
                      <a:ext cx="43" cy="32"/>
                      <a:chOff x="772" y="2067"/>
                      <a:chExt cx="43" cy="32"/>
                    </a:xfrm>
                  </p:grpSpPr>
                  <p:sp>
                    <p:nvSpPr>
                      <p:cNvPr id="120974" name="Freeform 142"/>
                      <p:cNvSpPr/>
                      <p:nvPr/>
                    </p:nvSpPr>
                    <p:spPr bwMode="auto">
                      <a:xfrm>
                        <a:off x="772" y="2067"/>
                        <a:ext cx="12" cy="32"/>
                      </a:xfrm>
                      <a:custGeom>
                        <a:avLst/>
                        <a:gdLst/>
                        <a:ahLst/>
                        <a:cxnLst>
                          <a:cxn ang="0">
                            <a:pos x="23" y="0"/>
                          </a:cxn>
                          <a:cxn ang="0">
                            <a:pos x="0" y="183"/>
                          </a:cxn>
                          <a:cxn ang="0">
                            <a:pos x="55" y="194"/>
                          </a:cxn>
                          <a:cxn ang="0">
                            <a:pos x="75" y="8"/>
                          </a:cxn>
                          <a:cxn ang="0">
                            <a:pos x="23" y="0"/>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ln>
                    </p:spPr>
                    <p:txBody>
                      <a:bodyPr/>
                      <a:lstStyle/>
                      <a:p>
                        <a:endParaRPr lang="zh-CN" altLang="en-US"/>
                      </a:p>
                    </p:txBody>
                  </p:sp>
                  <p:sp>
                    <p:nvSpPr>
                      <p:cNvPr id="120975" name="Freeform 143"/>
                      <p:cNvSpPr/>
                      <p:nvPr/>
                    </p:nvSpPr>
                    <p:spPr bwMode="auto">
                      <a:xfrm>
                        <a:off x="781" y="2071"/>
                        <a:ext cx="34" cy="28"/>
                      </a:xfrm>
                      <a:custGeom>
                        <a:avLst/>
                        <a:gdLst/>
                        <a:ahLst/>
                        <a:cxnLst>
                          <a:cxn ang="0">
                            <a:pos x="17" y="5"/>
                          </a:cxn>
                          <a:cxn ang="0">
                            <a:pos x="0" y="168"/>
                          </a:cxn>
                          <a:cxn ang="0">
                            <a:pos x="206" y="84"/>
                          </a:cxn>
                          <a:cxn ang="0">
                            <a:pos x="126" y="58"/>
                          </a:cxn>
                          <a:cxn ang="0">
                            <a:pos x="52" y="97"/>
                          </a:cxn>
                          <a:cxn ang="0">
                            <a:pos x="75" y="0"/>
                          </a:cxn>
                          <a:cxn ang="0">
                            <a:pos x="17" y="5"/>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ln>
                    </p:spPr>
                    <p:txBody>
                      <a:bodyPr/>
                      <a:lstStyle/>
                      <a:p>
                        <a:endParaRPr lang="zh-CN" altLang="en-US"/>
                      </a:p>
                    </p:txBody>
                  </p:sp>
                </p:grpSp>
                <p:grpSp>
                  <p:nvGrpSpPr>
                    <p:cNvPr id="30" name="Group 144"/>
                    <p:cNvGrpSpPr/>
                    <p:nvPr/>
                  </p:nvGrpSpPr>
                  <p:grpSpPr bwMode="auto">
                    <a:xfrm>
                      <a:off x="754" y="1992"/>
                      <a:ext cx="270" cy="138"/>
                      <a:chOff x="754" y="1992"/>
                      <a:chExt cx="270" cy="138"/>
                    </a:xfrm>
                  </p:grpSpPr>
                  <p:sp>
                    <p:nvSpPr>
                      <p:cNvPr id="120977" name="Freeform 145"/>
                      <p:cNvSpPr/>
                      <p:nvPr/>
                    </p:nvSpPr>
                    <p:spPr bwMode="auto">
                      <a:xfrm>
                        <a:off x="759" y="1992"/>
                        <a:ext cx="264" cy="122"/>
                      </a:xfrm>
                      <a:custGeom>
                        <a:avLst/>
                        <a:gdLst/>
                        <a:ahLst/>
                        <a:cxnLst>
                          <a:cxn ang="0">
                            <a:pos x="0" y="309"/>
                          </a:cxn>
                          <a:cxn ang="0">
                            <a:pos x="759" y="729"/>
                          </a:cxn>
                          <a:cxn ang="0">
                            <a:pos x="1583" y="318"/>
                          </a:cxn>
                          <a:cxn ang="0">
                            <a:pos x="951" y="0"/>
                          </a:cxn>
                          <a:cxn ang="0">
                            <a:pos x="0" y="30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ln>
                    </p:spPr>
                    <p:txBody>
                      <a:bodyPr/>
                      <a:lstStyle/>
                      <a:p>
                        <a:endParaRPr lang="zh-CN" altLang="en-US"/>
                      </a:p>
                    </p:txBody>
                  </p:sp>
                  <p:sp>
                    <p:nvSpPr>
                      <p:cNvPr id="120978" name="Freeform 146"/>
                      <p:cNvSpPr/>
                      <p:nvPr/>
                    </p:nvSpPr>
                    <p:spPr bwMode="auto">
                      <a:xfrm>
                        <a:off x="754" y="2043"/>
                        <a:ext cx="133" cy="86"/>
                      </a:xfrm>
                      <a:custGeom>
                        <a:avLst/>
                        <a:gdLst/>
                        <a:ahLst/>
                        <a:cxnLst>
                          <a:cxn ang="0">
                            <a:pos x="28" y="0"/>
                          </a:cxn>
                          <a:cxn ang="0">
                            <a:pos x="792" y="426"/>
                          </a:cxn>
                          <a:cxn ang="0">
                            <a:pos x="770" y="516"/>
                          </a:cxn>
                          <a:cxn ang="0">
                            <a:pos x="0" y="82"/>
                          </a:cxn>
                          <a:cxn ang="0">
                            <a:pos x="28" y="0"/>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ln>
                    </p:spPr>
                    <p:txBody>
                      <a:bodyPr/>
                      <a:lstStyle/>
                      <a:p>
                        <a:endParaRPr lang="zh-CN" altLang="en-US"/>
                      </a:p>
                    </p:txBody>
                  </p:sp>
                  <p:sp>
                    <p:nvSpPr>
                      <p:cNvPr id="120979" name="Freeform 147"/>
                      <p:cNvSpPr/>
                      <p:nvPr/>
                    </p:nvSpPr>
                    <p:spPr bwMode="auto">
                      <a:xfrm>
                        <a:off x="883" y="2045"/>
                        <a:ext cx="141" cy="85"/>
                      </a:xfrm>
                      <a:custGeom>
                        <a:avLst/>
                        <a:gdLst/>
                        <a:ahLst/>
                        <a:cxnLst>
                          <a:cxn ang="0">
                            <a:pos x="0" y="507"/>
                          </a:cxn>
                          <a:cxn ang="0">
                            <a:pos x="25" y="411"/>
                          </a:cxn>
                          <a:cxn ang="0">
                            <a:pos x="846" y="0"/>
                          </a:cxn>
                          <a:cxn ang="0">
                            <a:pos x="817" y="76"/>
                          </a:cxn>
                          <a:cxn ang="0">
                            <a:pos x="0" y="507"/>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ln>
                    </p:spPr>
                    <p:txBody>
                      <a:bodyPr/>
                      <a:lstStyle/>
                      <a:p>
                        <a:endParaRPr lang="zh-CN" altLang="en-US"/>
                      </a:p>
                    </p:txBody>
                  </p:sp>
                  <p:sp>
                    <p:nvSpPr>
                      <p:cNvPr id="120980" name="Freeform 148"/>
                      <p:cNvSpPr/>
                      <p:nvPr/>
                    </p:nvSpPr>
                    <p:spPr bwMode="auto">
                      <a:xfrm>
                        <a:off x="811" y="2049"/>
                        <a:ext cx="106" cy="54"/>
                      </a:xfrm>
                      <a:custGeom>
                        <a:avLst/>
                        <a:gdLst/>
                        <a:ahLst/>
                        <a:cxnLst>
                          <a:cxn ang="0">
                            <a:pos x="0" y="83"/>
                          </a:cxn>
                          <a:cxn ang="0">
                            <a:pos x="220" y="0"/>
                          </a:cxn>
                          <a:cxn ang="0">
                            <a:pos x="637" y="224"/>
                          </a:cxn>
                          <a:cxn ang="0">
                            <a:pos x="425" y="321"/>
                          </a:cxn>
                          <a:cxn ang="0">
                            <a:pos x="0" y="83"/>
                          </a:cxn>
                        </a:cxnLst>
                        <a:rect l="0" t="0" r="r" b="b"/>
                        <a:pathLst>
                          <a:path w="637" h="321">
                            <a:moveTo>
                              <a:pt x="0" y="83"/>
                            </a:moveTo>
                            <a:lnTo>
                              <a:pt x="220" y="0"/>
                            </a:lnTo>
                            <a:lnTo>
                              <a:pt x="637" y="224"/>
                            </a:lnTo>
                            <a:lnTo>
                              <a:pt x="425" y="321"/>
                            </a:lnTo>
                            <a:lnTo>
                              <a:pt x="0" y="83"/>
                            </a:lnTo>
                            <a:close/>
                          </a:path>
                        </a:pathLst>
                      </a:custGeom>
                      <a:solidFill>
                        <a:srgbClr val="A0A0A0"/>
                      </a:solidFill>
                      <a:ln w="9525">
                        <a:noFill/>
                        <a:round/>
                      </a:ln>
                    </p:spPr>
                    <p:txBody>
                      <a:bodyPr/>
                      <a:lstStyle/>
                      <a:p>
                        <a:endParaRPr lang="zh-CN" altLang="en-US"/>
                      </a:p>
                    </p:txBody>
                  </p:sp>
                  <p:sp>
                    <p:nvSpPr>
                      <p:cNvPr id="120981" name="Freeform 149"/>
                      <p:cNvSpPr/>
                      <p:nvPr/>
                    </p:nvSpPr>
                    <p:spPr bwMode="auto">
                      <a:xfrm>
                        <a:off x="854" y="2012"/>
                        <a:ext cx="156" cy="72"/>
                      </a:xfrm>
                      <a:custGeom>
                        <a:avLst/>
                        <a:gdLst/>
                        <a:ahLst/>
                        <a:cxnLst>
                          <a:cxn ang="0">
                            <a:pos x="0" y="210"/>
                          </a:cxn>
                          <a:cxn ang="0">
                            <a:pos x="410" y="434"/>
                          </a:cxn>
                          <a:cxn ang="0">
                            <a:pos x="938" y="186"/>
                          </a:cxn>
                          <a:cxn ang="0">
                            <a:pos x="554" y="0"/>
                          </a:cxn>
                          <a:cxn ang="0">
                            <a:pos x="0" y="210"/>
                          </a:cxn>
                        </a:cxnLst>
                        <a:rect l="0" t="0" r="r" b="b"/>
                        <a:pathLst>
                          <a:path w="938" h="434">
                            <a:moveTo>
                              <a:pt x="0" y="210"/>
                            </a:moveTo>
                            <a:lnTo>
                              <a:pt x="410" y="434"/>
                            </a:lnTo>
                            <a:lnTo>
                              <a:pt x="938" y="186"/>
                            </a:lnTo>
                            <a:lnTo>
                              <a:pt x="554" y="0"/>
                            </a:lnTo>
                            <a:lnTo>
                              <a:pt x="0" y="210"/>
                            </a:lnTo>
                            <a:close/>
                          </a:path>
                        </a:pathLst>
                      </a:custGeom>
                      <a:solidFill>
                        <a:srgbClr val="A0A0A0"/>
                      </a:solidFill>
                      <a:ln w="9525">
                        <a:noFill/>
                        <a:round/>
                      </a:ln>
                    </p:spPr>
                    <p:txBody>
                      <a:bodyPr/>
                      <a:lstStyle/>
                      <a:p>
                        <a:endParaRPr lang="zh-CN" altLang="en-US"/>
                      </a:p>
                    </p:txBody>
                  </p:sp>
                  <p:sp>
                    <p:nvSpPr>
                      <p:cNvPr id="120982" name="Freeform 150"/>
                      <p:cNvSpPr/>
                      <p:nvPr/>
                    </p:nvSpPr>
                    <p:spPr bwMode="auto">
                      <a:xfrm>
                        <a:off x="772" y="1996"/>
                        <a:ext cx="172" cy="66"/>
                      </a:xfrm>
                      <a:custGeom>
                        <a:avLst/>
                        <a:gdLst/>
                        <a:ahLst/>
                        <a:cxnLst>
                          <a:cxn ang="0">
                            <a:pos x="216" y="395"/>
                          </a:cxn>
                          <a:cxn ang="0">
                            <a:pos x="0" y="285"/>
                          </a:cxn>
                          <a:cxn ang="0">
                            <a:pos x="867" y="0"/>
                          </a:cxn>
                          <a:cxn ang="0">
                            <a:pos x="1034" y="82"/>
                          </a:cxn>
                          <a:cxn ang="0">
                            <a:pos x="216" y="395"/>
                          </a:cxn>
                        </a:cxnLst>
                        <a:rect l="0" t="0" r="r" b="b"/>
                        <a:pathLst>
                          <a:path w="1034" h="395">
                            <a:moveTo>
                              <a:pt x="216" y="395"/>
                            </a:moveTo>
                            <a:lnTo>
                              <a:pt x="0" y="285"/>
                            </a:lnTo>
                            <a:lnTo>
                              <a:pt x="867" y="0"/>
                            </a:lnTo>
                            <a:lnTo>
                              <a:pt x="1034" y="82"/>
                            </a:lnTo>
                            <a:lnTo>
                              <a:pt x="216" y="395"/>
                            </a:lnTo>
                            <a:close/>
                          </a:path>
                        </a:pathLst>
                      </a:custGeom>
                      <a:solidFill>
                        <a:srgbClr val="A0A0A0"/>
                      </a:solidFill>
                      <a:ln w="9525">
                        <a:noFill/>
                        <a:round/>
                      </a:ln>
                    </p:spPr>
                    <p:txBody>
                      <a:bodyPr/>
                      <a:lstStyle/>
                      <a:p>
                        <a:endParaRPr lang="zh-CN" altLang="en-US"/>
                      </a:p>
                    </p:txBody>
                  </p:sp>
                  <p:sp>
                    <p:nvSpPr>
                      <p:cNvPr id="120983" name="Line 151"/>
                      <p:cNvSpPr>
                        <a:spLocks noChangeShapeType="1"/>
                      </p:cNvSpPr>
                      <p:nvPr/>
                    </p:nvSpPr>
                    <p:spPr bwMode="auto">
                      <a:xfrm flipV="1">
                        <a:off x="777" y="1999"/>
                        <a:ext cx="148" cy="51"/>
                      </a:xfrm>
                      <a:prstGeom prst="line">
                        <a:avLst/>
                      </a:prstGeom>
                      <a:noFill/>
                      <a:ln w="4763">
                        <a:solidFill>
                          <a:srgbClr val="808080"/>
                        </a:solidFill>
                        <a:round/>
                      </a:ln>
                    </p:spPr>
                    <p:txBody>
                      <a:bodyPr/>
                      <a:lstStyle/>
                      <a:p>
                        <a:endParaRPr lang="zh-CN" altLang="en-US"/>
                      </a:p>
                    </p:txBody>
                  </p:sp>
                  <p:sp>
                    <p:nvSpPr>
                      <p:cNvPr id="120984" name="Line 152"/>
                      <p:cNvSpPr>
                        <a:spLocks noChangeShapeType="1"/>
                      </p:cNvSpPr>
                      <p:nvPr/>
                    </p:nvSpPr>
                    <p:spPr bwMode="auto">
                      <a:xfrm flipV="1">
                        <a:off x="789" y="2002"/>
                        <a:ext cx="144" cy="52"/>
                      </a:xfrm>
                      <a:prstGeom prst="line">
                        <a:avLst/>
                      </a:prstGeom>
                      <a:noFill/>
                      <a:ln w="4763">
                        <a:solidFill>
                          <a:srgbClr val="808080"/>
                        </a:solidFill>
                        <a:round/>
                      </a:ln>
                    </p:spPr>
                    <p:txBody>
                      <a:bodyPr/>
                      <a:lstStyle/>
                      <a:p>
                        <a:endParaRPr lang="zh-CN" altLang="en-US"/>
                      </a:p>
                    </p:txBody>
                  </p:sp>
                  <p:sp>
                    <p:nvSpPr>
                      <p:cNvPr id="120985" name="Line 153"/>
                      <p:cNvSpPr>
                        <a:spLocks noChangeShapeType="1"/>
                      </p:cNvSpPr>
                      <p:nvPr/>
                    </p:nvSpPr>
                    <p:spPr bwMode="auto">
                      <a:xfrm flipV="1">
                        <a:off x="798" y="2006"/>
                        <a:ext cx="141" cy="54"/>
                      </a:xfrm>
                      <a:prstGeom prst="line">
                        <a:avLst/>
                      </a:prstGeom>
                      <a:noFill/>
                      <a:ln w="4763">
                        <a:solidFill>
                          <a:srgbClr val="808080"/>
                        </a:solidFill>
                        <a:round/>
                      </a:ln>
                    </p:spPr>
                    <p:txBody>
                      <a:bodyPr/>
                      <a:lstStyle/>
                      <a:p>
                        <a:endParaRPr lang="zh-CN" altLang="en-US"/>
                      </a:p>
                    </p:txBody>
                  </p:sp>
                  <p:sp>
                    <p:nvSpPr>
                      <p:cNvPr id="120986" name="Line 154"/>
                      <p:cNvSpPr>
                        <a:spLocks noChangeShapeType="1"/>
                      </p:cNvSpPr>
                      <p:nvPr/>
                    </p:nvSpPr>
                    <p:spPr bwMode="auto">
                      <a:xfrm flipV="1">
                        <a:off x="819" y="2015"/>
                        <a:ext cx="138" cy="55"/>
                      </a:xfrm>
                      <a:prstGeom prst="line">
                        <a:avLst/>
                      </a:prstGeom>
                      <a:noFill/>
                      <a:ln w="4763">
                        <a:solidFill>
                          <a:srgbClr val="808080"/>
                        </a:solidFill>
                        <a:round/>
                      </a:ln>
                    </p:spPr>
                    <p:txBody>
                      <a:bodyPr/>
                      <a:lstStyle/>
                      <a:p>
                        <a:endParaRPr lang="zh-CN" altLang="en-US"/>
                      </a:p>
                    </p:txBody>
                  </p:sp>
                  <p:sp>
                    <p:nvSpPr>
                      <p:cNvPr id="120987" name="Line 155"/>
                      <p:cNvSpPr>
                        <a:spLocks noChangeShapeType="1"/>
                      </p:cNvSpPr>
                      <p:nvPr/>
                    </p:nvSpPr>
                    <p:spPr bwMode="auto">
                      <a:xfrm flipV="1">
                        <a:off x="830" y="2021"/>
                        <a:ext cx="137" cy="56"/>
                      </a:xfrm>
                      <a:prstGeom prst="line">
                        <a:avLst/>
                      </a:prstGeom>
                      <a:noFill/>
                      <a:ln w="4763">
                        <a:solidFill>
                          <a:srgbClr val="808080"/>
                        </a:solidFill>
                        <a:round/>
                      </a:ln>
                    </p:spPr>
                    <p:txBody>
                      <a:bodyPr/>
                      <a:lstStyle/>
                      <a:p>
                        <a:endParaRPr lang="zh-CN" altLang="en-US"/>
                      </a:p>
                    </p:txBody>
                  </p:sp>
                  <p:sp>
                    <p:nvSpPr>
                      <p:cNvPr id="120988" name="Line 156"/>
                      <p:cNvSpPr>
                        <a:spLocks noChangeShapeType="1"/>
                      </p:cNvSpPr>
                      <p:nvPr/>
                    </p:nvSpPr>
                    <p:spPr bwMode="auto">
                      <a:xfrm flipV="1">
                        <a:off x="845" y="2029"/>
                        <a:ext cx="124" cy="53"/>
                      </a:xfrm>
                      <a:prstGeom prst="line">
                        <a:avLst/>
                      </a:prstGeom>
                      <a:noFill/>
                      <a:ln w="4763">
                        <a:solidFill>
                          <a:srgbClr val="808080"/>
                        </a:solidFill>
                        <a:round/>
                      </a:ln>
                    </p:spPr>
                    <p:txBody>
                      <a:bodyPr/>
                      <a:lstStyle/>
                      <a:p>
                        <a:endParaRPr lang="zh-CN" altLang="en-US"/>
                      </a:p>
                    </p:txBody>
                  </p:sp>
                  <p:sp>
                    <p:nvSpPr>
                      <p:cNvPr id="120989" name="Line 157"/>
                      <p:cNvSpPr>
                        <a:spLocks noChangeShapeType="1"/>
                      </p:cNvSpPr>
                      <p:nvPr/>
                    </p:nvSpPr>
                    <p:spPr bwMode="auto">
                      <a:xfrm flipV="1">
                        <a:off x="858" y="2034"/>
                        <a:ext cx="119" cy="53"/>
                      </a:xfrm>
                      <a:prstGeom prst="line">
                        <a:avLst/>
                      </a:prstGeom>
                      <a:noFill/>
                      <a:ln w="4763">
                        <a:solidFill>
                          <a:srgbClr val="808080"/>
                        </a:solidFill>
                        <a:round/>
                      </a:ln>
                    </p:spPr>
                    <p:txBody>
                      <a:bodyPr/>
                      <a:lstStyle/>
                      <a:p>
                        <a:endParaRPr lang="zh-CN" altLang="en-US"/>
                      </a:p>
                    </p:txBody>
                  </p:sp>
                  <p:sp>
                    <p:nvSpPr>
                      <p:cNvPr id="120990" name="Line 158"/>
                      <p:cNvSpPr>
                        <a:spLocks noChangeShapeType="1"/>
                      </p:cNvSpPr>
                      <p:nvPr/>
                    </p:nvSpPr>
                    <p:spPr bwMode="auto">
                      <a:xfrm flipV="1">
                        <a:off x="875" y="2041"/>
                        <a:ext cx="114" cy="52"/>
                      </a:xfrm>
                      <a:prstGeom prst="line">
                        <a:avLst/>
                      </a:prstGeom>
                      <a:noFill/>
                      <a:ln w="4763">
                        <a:solidFill>
                          <a:srgbClr val="808080"/>
                        </a:solidFill>
                        <a:round/>
                      </a:ln>
                    </p:spPr>
                    <p:txBody>
                      <a:bodyPr/>
                      <a:lstStyle/>
                      <a:p>
                        <a:endParaRPr lang="zh-CN" altLang="en-US"/>
                      </a:p>
                    </p:txBody>
                  </p:sp>
                  <p:sp>
                    <p:nvSpPr>
                      <p:cNvPr id="120991" name="Line 159"/>
                      <p:cNvSpPr>
                        <a:spLocks noChangeShapeType="1"/>
                      </p:cNvSpPr>
                      <p:nvPr/>
                    </p:nvSpPr>
                    <p:spPr bwMode="auto">
                      <a:xfrm>
                        <a:off x="823" y="2059"/>
                        <a:ext cx="71" cy="40"/>
                      </a:xfrm>
                      <a:prstGeom prst="line">
                        <a:avLst/>
                      </a:prstGeom>
                      <a:noFill/>
                      <a:ln w="4763">
                        <a:solidFill>
                          <a:srgbClr val="808080"/>
                        </a:solidFill>
                        <a:round/>
                      </a:ln>
                    </p:spPr>
                    <p:txBody>
                      <a:bodyPr/>
                      <a:lstStyle/>
                      <a:p>
                        <a:endParaRPr lang="zh-CN" altLang="en-US"/>
                      </a:p>
                    </p:txBody>
                  </p:sp>
                  <p:sp>
                    <p:nvSpPr>
                      <p:cNvPr id="120992" name="Line 160"/>
                      <p:cNvSpPr>
                        <a:spLocks noChangeShapeType="1"/>
                      </p:cNvSpPr>
                      <p:nvPr/>
                    </p:nvSpPr>
                    <p:spPr bwMode="auto">
                      <a:xfrm>
                        <a:off x="839" y="2054"/>
                        <a:ext cx="69" cy="38"/>
                      </a:xfrm>
                      <a:prstGeom prst="line">
                        <a:avLst/>
                      </a:prstGeom>
                      <a:noFill/>
                      <a:ln w="4763">
                        <a:solidFill>
                          <a:srgbClr val="808080"/>
                        </a:solidFill>
                        <a:round/>
                      </a:ln>
                    </p:spPr>
                    <p:txBody>
                      <a:bodyPr/>
                      <a:lstStyle/>
                      <a:p>
                        <a:endParaRPr lang="zh-CN" altLang="en-US"/>
                      </a:p>
                    </p:txBody>
                  </p:sp>
                  <p:sp>
                    <p:nvSpPr>
                      <p:cNvPr id="120993" name="Line 161"/>
                      <p:cNvSpPr>
                        <a:spLocks noChangeShapeType="1"/>
                      </p:cNvSpPr>
                      <p:nvPr/>
                    </p:nvSpPr>
                    <p:spPr bwMode="auto">
                      <a:xfrm>
                        <a:off x="869" y="2041"/>
                        <a:ext cx="68" cy="37"/>
                      </a:xfrm>
                      <a:prstGeom prst="line">
                        <a:avLst/>
                      </a:prstGeom>
                      <a:noFill/>
                      <a:ln w="4763">
                        <a:solidFill>
                          <a:srgbClr val="808080"/>
                        </a:solidFill>
                        <a:round/>
                      </a:ln>
                    </p:spPr>
                    <p:txBody>
                      <a:bodyPr/>
                      <a:lstStyle/>
                      <a:p>
                        <a:endParaRPr lang="zh-CN" altLang="en-US"/>
                      </a:p>
                    </p:txBody>
                  </p:sp>
                  <p:sp>
                    <p:nvSpPr>
                      <p:cNvPr id="120994" name="Line 162"/>
                      <p:cNvSpPr>
                        <a:spLocks noChangeShapeType="1"/>
                      </p:cNvSpPr>
                      <p:nvPr/>
                    </p:nvSpPr>
                    <p:spPr bwMode="auto">
                      <a:xfrm>
                        <a:off x="885" y="2035"/>
                        <a:ext cx="67" cy="36"/>
                      </a:xfrm>
                      <a:prstGeom prst="line">
                        <a:avLst/>
                      </a:prstGeom>
                      <a:noFill/>
                      <a:ln w="4763">
                        <a:solidFill>
                          <a:srgbClr val="808080"/>
                        </a:solidFill>
                        <a:round/>
                      </a:ln>
                    </p:spPr>
                    <p:txBody>
                      <a:bodyPr/>
                      <a:lstStyle/>
                      <a:p>
                        <a:endParaRPr lang="zh-CN" altLang="en-US"/>
                      </a:p>
                    </p:txBody>
                  </p:sp>
                  <p:sp>
                    <p:nvSpPr>
                      <p:cNvPr id="120995" name="Line 163"/>
                      <p:cNvSpPr>
                        <a:spLocks noChangeShapeType="1"/>
                      </p:cNvSpPr>
                      <p:nvPr/>
                    </p:nvSpPr>
                    <p:spPr bwMode="auto">
                      <a:xfrm>
                        <a:off x="902" y="2030"/>
                        <a:ext cx="65" cy="36"/>
                      </a:xfrm>
                      <a:prstGeom prst="line">
                        <a:avLst/>
                      </a:prstGeom>
                      <a:noFill/>
                      <a:ln w="4763">
                        <a:solidFill>
                          <a:srgbClr val="808080"/>
                        </a:solidFill>
                        <a:round/>
                      </a:ln>
                    </p:spPr>
                    <p:txBody>
                      <a:bodyPr/>
                      <a:lstStyle/>
                      <a:p>
                        <a:endParaRPr lang="zh-CN" altLang="en-US"/>
                      </a:p>
                    </p:txBody>
                  </p:sp>
                  <p:sp>
                    <p:nvSpPr>
                      <p:cNvPr id="120996" name="Line 164"/>
                      <p:cNvSpPr>
                        <a:spLocks noChangeShapeType="1"/>
                      </p:cNvSpPr>
                      <p:nvPr/>
                    </p:nvSpPr>
                    <p:spPr bwMode="auto">
                      <a:xfrm>
                        <a:off x="916" y="2024"/>
                        <a:ext cx="64" cy="34"/>
                      </a:xfrm>
                      <a:prstGeom prst="line">
                        <a:avLst/>
                      </a:prstGeom>
                      <a:noFill/>
                      <a:ln w="4763">
                        <a:solidFill>
                          <a:srgbClr val="808080"/>
                        </a:solidFill>
                        <a:round/>
                      </a:ln>
                    </p:spPr>
                    <p:txBody>
                      <a:bodyPr/>
                      <a:lstStyle/>
                      <a:p>
                        <a:endParaRPr lang="zh-CN" altLang="en-US"/>
                      </a:p>
                    </p:txBody>
                  </p:sp>
                  <p:sp>
                    <p:nvSpPr>
                      <p:cNvPr id="120997" name="Line 165"/>
                      <p:cNvSpPr>
                        <a:spLocks noChangeShapeType="1"/>
                      </p:cNvSpPr>
                      <p:nvPr/>
                    </p:nvSpPr>
                    <p:spPr bwMode="auto">
                      <a:xfrm>
                        <a:off x="930" y="2018"/>
                        <a:ext cx="64" cy="33"/>
                      </a:xfrm>
                      <a:prstGeom prst="line">
                        <a:avLst/>
                      </a:prstGeom>
                      <a:noFill/>
                      <a:ln w="4763">
                        <a:solidFill>
                          <a:srgbClr val="808080"/>
                        </a:solidFill>
                        <a:round/>
                      </a:ln>
                    </p:spPr>
                    <p:txBody>
                      <a:bodyPr/>
                      <a:lstStyle/>
                      <a:p>
                        <a:endParaRPr lang="zh-CN" altLang="en-US"/>
                      </a:p>
                    </p:txBody>
                  </p:sp>
                  <p:sp>
                    <p:nvSpPr>
                      <p:cNvPr id="120998" name="Line 166"/>
                      <p:cNvSpPr>
                        <a:spLocks noChangeShapeType="1"/>
                      </p:cNvSpPr>
                      <p:nvPr/>
                    </p:nvSpPr>
                    <p:spPr bwMode="auto">
                      <a:xfrm>
                        <a:off x="793" y="2036"/>
                        <a:ext cx="35" cy="18"/>
                      </a:xfrm>
                      <a:prstGeom prst="line">
                        <a:avLst/>
                      </a:prstGeom>
                      <a:noFill/>
                      <a:ln w="4763">
                        <a:solidFill>
                          <a:srgbClr val="808080"/>
                        </a:solidFill>
                        <a:round/>
                      </a:ln>
                    </p:spPr>
                    <p:txBody>
                      <a:bodyPr/>
                      <a:lstStyle/>
                      <a:p>
                        <a:endParaRPr lang="zh-CN" altLang="en-US"/>
                      </a:p>
                    </p:txBody>
                  </p:sp>
                  <p:sp>
                    <p:nvSpPr>
                      <p:cNvPr id="120999" name="Line 167"/>
                      <p:cNvSpPr>
                        <a:spLocks noChangeShapeType="1"/>
                      </p:cNvSpPr>
                      <p:nvPr/>
                    </p:nvSpPr>
                    <p:spPr bwMode="auto">
                      <a:xfrm>
                        <a:off x="816" y="2029"/>
                        <a:ext cx="32" cy="17"/>
                      </a:xfrm>
                      <a:prstGeom prst="line">
                        <a:avLst/>
                      </a:prstGeom>
                      <a:noFill/>
                      <a:ln w="4763">
                        <a:solidFill>
                          <a:srgbClr val="808080"/>
                        </a:solidFill>
                        <a:round/>
                      </a:ln>
                    </p:spPr>
                    <p:txBody>
                      <a:bodyPr/>
                      <a:lstStyle/>
                      <a:p>
                        <a:endParaRPr lang="zh-CN" altLang="en-US"/>
                      </a:p>
                    </p:txBody>
                  </p:sp>
                  <p:sp>
                    <p:nvSpPr>
                      <p:cNvPr id="121000" name="Line 168"/>
                      <p:cNvSpPr>
                        <a:spLocks noChangeShapeType="1"/>
                      </p:cNvSpPr>
                      <p:nvPr/>
                    </p:nvSpPr>
                    <p:spPr bwMode="auto">
                      <a:xfrm>
                        <a:off x="836" y="2023"/>
                        <a:ext cx="33" cy="17"/>
                      </a:xfrm>
                      <a:prstGeom prst="line">
                        <a:avLst/>
                      </a:prstGeom>
                      <a:noFill/>
                      <a:ln w="4763">
                        <a:solidFill>
                          <a:srgbClr val="808080"/>
                        </a:solidFill>
                        <a:round/>
                      </a:ln>
                    </p:spPr>
                    <p:txBody>
                      <a:bodyPr/>
                      <a:lstStyle/>
                      <a:p>
                        <a:endParaRPr lang="zh-CN" altLang="en-US"/>
                      </a:p>
                    </p:txBody>
                  </p:sp>
                  <p:sp>
                    <p:nvSpPr>
                      <p:cNvPr id="121001" name="Line 169"/>
                      <p:cNvSpPr>
                        <a:spLocks noChangeShapeType="1"/>
                      </p:cNvSpPr>
                      <p:nvPr/>
                    </p:nvSpPr>
                    <p:spPr bwMode="auto">
                      <a:xfrm>
                        <a:off x="856" y="2016"/>
                        <a:ext cx="32" cy="15"/>
                      </a:xfrm>
                      <a:prstGeom prst="line">
                        <a:avLst/>
                      </a:prstGeom>
                      <a:noFill/>
                      <a:ln w="4763">
                        <a:solidFill>
                          <a:srgbClr val="808080"/>
                        </a:solidFill>
                        <a:round/>
                      </a:ln>
                    </p:spPr>
                    <p:txBody>
                      <a:bodyPr/>
                      <a:lstStyle/>
                      <a:p>
                        <a:endParaRPr lang="zh-CN" altLang="en-US"/>
                      </a:p>
                    </p:txBody>
                  </p:sp>
                  <p:sp>
                    <p:nvSpPr>
                      <p:cNvPr id="121002" name="Line 170"/>
                      <p:cNvSpPr>
                        <a:spLocks noChangeShapeType="1"/>
                      </p:cNvSpPr>
                      <p:nvPr/>
                    </p:nvSpPr>
                    <p:spPr bwMode="auto">
                      <a:xfrm>
                        <a:off x="876" y="2009"/>
                        <a:ext cx="31" cy="16"/>
                      </a:xfrm>
                      <a:prstGeom prst="line">
                        <a:avLst/>
                      </a:prstGeom>
                      <a:noFill/>
                      <a:ln w="4763">
                        <a:solidFill>
                          <a:srgbClr val="808080"/>
                        </a:solidFill>
                        <a:round/>
                      </a:ln>
                    </p:spPr>
                    <p:txBody>
                      <a:bodyPr/>
                      <a:lstStyle/>
                      <a:p>
                        <a:endParaRPr lang="zh-CN" altLang="en-US"/>
                      </a:p>
                    </p:txBody>
                  </p:sp>
                  <p:sp>
                    <p:nvSpPr>
                      <p:cNvPr id="121003" name="Line 171"/>
                      <p:cNvSpPr>
                        <a:spLocks noChangeShapeType="1"/>
                      </p:cNvSpPr>
                      <p:nvPr/>
                    </p:nvSpPr>
                    <p:spPr bwMode="auto">
                      <a:xfrm>
                        <a:off x="899" y="2002"/>
                        <a:ext cx="29" cy="15"/>
                      </a:xfrm>
                      <a:prstGeom prst="line">
                        <a:avLst/>
                      </a:prstGeom>
                      <a:noFill/>
                      <a:ln w="4763">
                        <a:solidFill>
                          <a:srgbClr val="808080"/>
                        </a:solidFill>
                        <a:round/>
                      </a:ln>
                    </p:spPr>
                    <p:txBody>
                      <a:bodyPr/>
                      <a:lstStyle/>
                      <a:p>
                        <a:endParaRPr lang="zh-CN" altLang="en-US"/>
                      </a:p>
                    </p:txBody>
                  </p:sp>
                </p:grpSp>
              </p:grpSp>
            </p:grpSp>
            <p:grpSp>
              <p:nvGrpSpPr>
                <p:cNvPr id="31" name="Group 172"/>
                <p:cNvGrpSpPr/>
                <p:nvPr/>
              </p:nvGrpSpPr>
              <p:grpSpPr bwMode="auto">
                <a:xfrm>
                  <a:off x="5224" y="3152"/>
                  <a:ext cx="480" cy="256"/>
                  <a:chOff x="850" y="2173"/>
                  <a:chExt cx="348" cy="155"/>
                </a:xfrm>
              </p:grpSpPr>
              <p:sp>
                <p:nvSpPr>
                  <p:cNvPr id="121005" name="Freeform 173"/>
                  <p:cNvSpPr/>
                  <p:nvPr/>
                </p:nvSpPr>
                <p:spPr bwMode="auto">
                  <a:xfrm>
                    <a:off x="850" y="2173"/>
                    <a:ext cx="348" cy="155"/>
                  </a:xfrm>
                  <a:custGeom>
                    <a:avLst/>
                    <a:gdLst/>
                    <a:ahLst/>
                    <a:cxnLst>
                      <a:cxn ang="0">
                        <a:pos x="182" y="927"/>
                      </a:cxn>
                      <a:cxn ang="0">
                        <a:pos x="5" y="905"/>
                      </a:cxn>
                      <a:cxn ang="0">
                        <a:pos x="0" y="695"/>
                      </a:cxn>
                      <a:cxn ang="0">
                        <a:pos x="9" y="537"/>
                      </a:cxn>
                      <a:cxn ang="0">
                        <a:pos x="100" y="442"/>
                      </a:cxn>
                      <a:cxn ang="0">
                        <a:pos x="210" y="387"/>
                      </a:cxn>
                      <a:cxn ang="0">
                        <a:pos x="460" y="296"/>
                      </a:cxn>
                      <a:cxn ang="0">
                        <a:pos x="828" y="207"/>
                      </a:cxn>
                      <a:cxn ang="0">
                        <a:pos x="900" y="201"/>
                      </a:cxn>
                      <a:cxn ang="0">
                        <a:pos x="948" y="207"/>
                      </a:cxn>
                      <a:cxn ang="0">
                        <a:pos x="960" y="188"/>
                      </a:cxn>
                      <a:cxn ang="0">
                        <a:pos x="980" y="169"/>
                      </a:cxn>
                      <a:cxn ang="0">
                        <a:pos x="1003" y="173"/>
                      </a:cxn>
                      <a:cxn ang="0">
                        <a:pos x="1035" y="176"/>
                      </a:cxn>
                      <a:cxn ang="0">
                        <a:pos x="1049" y="138"/>
                      </a:cxn>
                      <a:cxn ang="0">
                        <a:pos x="1077" y="118"/>
                      </a:cxn>
                      <a:cxn ang="0">
                        <a:pos x="1106" y="112"/>
                      </a:cxn>
                      <a:cxn ang="0">
                        <a:pos x="1144" y="112"/>
                      </a:cxn>
                      <a:cxn ang="0">
                        <a:pos x="1138" y="82"/>
                      </a:cxn>
                      <a:cxn ang="0">
                        <a:pos x="1182" y="0"/>
                      </a:cxn>
                      <a:cxn ang="0">
                        <a:pos x="2040" y="22"/>
                      </a:cxn>
                      <a:cxn ang="0">
                        <a:pos x="2037" y="110"/>
                      </a:cxn>
                      <a:cxn ang="0">
                        <a:pos x="2053" y="188"/>
                      </a:cxn>
                      <a:cxn ang="0">
                        <a:pos x="2065" y="244"/>
                      </a:cxn>
                      <a:cxn ang="0">
                        <a:pos x="2080" y="314"/>
                      </a:cxn>
                      <a:cxn ang="0">
                        <a:pos x="2091" y="427"/>
                      </a:cxn>
                      <a:cxn ang="0">
                        <a:pos x="2077" y="494"/>
                      </a:cxn>
                      <a:cxn ang="0">
                        <a:pos x="2053" y="557"/>
                      </a:cxn>
                      <a:cxn ang="0">
                        <a:pos x="2023" y="610"/>
                      </a:cxn>
                      <a:cxn ang="0">
                        <a:pos x="1983" y="629"/>
                      </a:cxn>
                      <a:cxn ang="0">
                        <a:pos x="1921" y="648"/>
                      </a:cxn>
                      <a:cxn ang="0">
                        <a:pos x="1838" y="673"/>
                      </a:cxn>
                      <a:cxn ang="0">
                        <a:pos x="1801" y="717"/>
                      </a:cxn>
                      <a:cxn ang="0">
                        <a:pos x="1757" y="754"/>
                      </a:cxn>
                      <a:cxn ang="0">
                        <a:pos x="1686" y="786"/>
                      </a:cxn>
                      <a:cxn ang="0">
                        <a:pos x="1605" y="812"/>
                      </a:cxn>
                      <a:cxn ang="0">
                        <a:pos x="1475" y="827"/>
                      </a:cxn>
                      <a:cxn ang="0">
                        <a:pos x="1364" y="827"/>
                      </a:cxn>
                      <a:cxn ang="0">
                        <a:pos x="1279" y="818"/>
                      </a:cxn>
                      <a:cxn ang="0">
                        <a:pos x="1202" y="812"/>
                      </a:cxn>
                      <a:cxn ang="0">
                        <a:pos x="1144" y="843"/>
                      </a:cxn>
                      <a:cxn ang="0">
                        <a:pos x="1031" y="837"/>
                      </a:cxn>
                      <a:cxn ang="0">
                        <a:pos x="582" y="901"/>
                      </a:cxn>
                      <a:cxn ang="0">
                        <a:pos x="386" y="931"/>
                      </a:cxn>
                      <a:cxn ang="0">
                        <a:pos x="182" y="927"/>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ln>
                </p:spPr>
                <p:txBody>
                  <a:bodyPr/>
                  <a:lstStyle/>
                  <a:p>
                    <a:endParaRPr lang="zh-CN" altLang="en-US"/>
                  </a:p>
                </p:txBody>
              </p:sp>
              <p:sp>
                <p:nvSpPr>
                  <p:cNvPr id="121006" name="Freeform 174"/>
                  <p:cNvSpPr/>
                  <p:nvPr/>
                </p:nvSpPr>
                <p:spPr bwMode="auto">
                  <a:xfrm>
                    <a:off x="852" y="2187"/>
                    <a:ext cx="342" cy="138"/>
                  </a:xfrm>
                  <a:custGeom>
                    <a:avLst/>
                    <a:gdLst/>
                    <a:ahLst/>
                    <a:cxnLst>
                      <a:cxn ang="0">
                        <a:pos x="1986" y="90"/>
                      </a:cxn>
                      <a:cxn ang="0">
                        <a:pos x="2037" y="199"/>
                      </a:cxn>
                      <a:cxn ang="0">
                        <a:pos x="1995" y="512"/>
                      </a:cxn>
                      <a:cxn ang="0">
                        <a:pos x="1882" y="512"/>
                      </a:cxn>
                      <a:cxn ang="0">
                        <a:pos x="1754" y="624"/>
                      </a:cxn>
                      <a:cxn ang="0">
                        <a:pos x="1460" y="701"/>
                      </a:cxn>
                      <a:cxn ang="0">
                        <a:pos x="1181" y="701"/>
                      </a:cxn>
                      <a:cxn ang="0">
                        <a:pos x="1287" y="589"/>
                      </a:cxn>
                      <a:cxn ang="0">
                        <a:pos x="1155" y="697"/>
                      </a:cxn>
                      <a:cxn ang="0">
                        <a:pos x="1017" y="724"/>
                      </a:cxn>
                      <a:cxn ang="0">
                        <a:pos x="1109" y="652"/>
                      </a:cxn>
                      <a:cxn ang="0">
                        <a:pos x="963" y="733"/>
                      </a:cxn>
                      <a:cxn ang="0">
                        <a:pos x="491" y="797"/>
                      </a:cxn>
                      <a:cxn ang="0">
                        <a:pos x="495" y="742"/>
                      </a:cxn>
                      <a:cxn ang="0">
                        <a:pos x="486" y="720"/>
                      </a:cxn>
                      <a:cxn ang="0">
                        <a:pos x="319" y="815"/>
                      </a:cxn>
                      <a:cxn ang="0">
                        <a:pos x="473" y="669"/>
                      </a:cxn>
                      <a:cxn ang="0">
                        <a:pos x="300" y="765"/>
                      </a:cxn>
                      <a:cxn ang="0">
                        <a:pos x="214" y="742"/>
                      </a:cxn>
                      <a:cxn ang="0">
                        <a:pos x="182" y="746"/>
                      </a:cxn>
                      <a:cxn ang="0">
                        <a:pos x="59" y="793"/>
                      </a:cxn>
                      <a:cxn ang="0">
                        <a:pos x="0" y="674"/>
                      </a:cxn>
                      <a:cxn ang="0">
                        <a:pos x="40" y="435"/>
                      </a:cxn>
                      <a:cxn ang="0">
                        <a:pos x="296" y="298"/>
                      </a:cxn>
                      <a:cxn ang="0">
                        <a:pos x="795" y="145"/>
                      </a:cxn>
                      <a:cxn ang="0">
                        <a:pos x="968" y="207"/>
                      </a:cxn>
                      <a:cxn ang="0">
                        <a:pos x="1040" y="217"/>
                      </a:cxn>
                      <a:cxn ang="0">
                        <a:pos x="953" y="131"/>
                      </a:cxn>
                      <a:cxn ang="0">
                        <a:pos x="1008" y="108"/>
                      </a:cxn>
                      <a:cxn ang="0">
                        <a:pos x="1063" y="163"/>
                      </a:cxn>
                      <a:cxn ang="0">
                        <a:pos x="1068" y="135"/>
                      </a:cxn>
                      <a:cxn ang="0">
                        <a:pos x="1059" y="67"/>
                      </a:cxn>
                      <a:cxn ang="0">
                        <a:pos x="1186" y="113"/>
                      </a:cxn>
                      <a:cxn ang="0">
                        <a:pos x="1173" y="63"/>
                      </a:cxn>
                      <a:cxn ang="0">
                        <a:pos x="1145" y="0"/>
                      </a:cxn>
                      <a:cxn ang="0">
                        <a:pos x="1277" y="54"/>
                      </a:cxn>
                      <a:cxn ang="0">
                        <a:pos x="1514" y="104"/>
                      </a:cxn>
                      <a:cxn ang="0">
                        <a:pos x="1567" y="35"/>
                      </a:cxn>
                      <a:cxn ang="0">
                        <a:pos x="1626" y="113"/>
                      </a:cxn>
                      <a:cxn ang="0">
                        <a:pos x="1745" y="63"/>
                      </a:cxn>
                      <a:cxn ang="0">
                        <a:pos x="1795" y="131"/>
                      </a:cxn>
                      <a:cxn ang="0">
                        <a:pos x="1946" y="108"/>
                      </a:cxn>
                      <a:cxn ang="0">
                        <a:pos x="1982" y="31"/>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w="9525">
                    <a:noFill/>
                    <a:round/>
                  </a:ln>
                </p:spPr>
                <p:txBody>
                  <a:bodyPr/>
                  <a:lstStyle/>
                  <a:p>
                    <a:endParaRPr lang="zh-CN" altLang="en-US"/>
                  </a:p>
                </p:txBody>
              </p:sp>
              <p:sp>
                <p:nvSpPr>
                  <p:cNvPr id="121007" name="Freeform 175"/>
                  <p:cNvSpPr/>
                  <p:nvPr/>
                </p:nvSpPr>
                <p:spPr bwMode="auto">
                  <a:xfrm>
                    <a:off x="1099" y="2237"/>
                    <a:ext cx="47" cy="8"/>
                  </a:xfrm>
                  <a:custGeom>
                    <a:avLst/>
                    <a:gdLst/>
                    <a:ahLst/>
                    <a:cxnLst>
                      <a:cxn ang="0">
                        <a:pos x="280" y="0"/>
                      </a:cxn>
                      <a:cxn ang="0">
                        <a:pos x="149" y="48"/>
                      </a:cxn>
                      <a:cxn ang="0">
                        <a:pos x="0" y="35"/>
                      </a:cxn>
                      <a:cxn ang="0">
                        <a:pos x="280" y="0"/>
                      </a:cxn>
                    </a:cxnLst>
                    <a:rect l="0" t="0" r="r" b="b"/>
                    <a:pathLst>
                      <a:path w="280" h="48">
                        <a:moveTo>
                          <a:pt x="280" y="0"/>
                        </a:moveTo>
                        <a:lnTo>
                          <a:pt x="149" y="48"/>
                        </a:lnTo>
                        <a:lnTo>
                          <a:pt x="0" y="35"/>
                        </a:lnTo>
                        <a:lnTo>
                          <a:pt x="280" y="0"/>
                        </a:lnTo>
                        <a:close/>
                      </a:path>
                    </a:pathLst>
                  </a:custGeom>
                  <a:solidFill>
                    <a:srgbClr val="606060"/>
                  </a:solidFill>
                  <a:ln w="9525">
                    <a:noFill/>
                    <a:round/>
                  </a:ln>
                </p:spPr>
                <p:txBody>
                  <a:bodyPr/>
                  <a:lstStyle/>
                  <a:p>
                    <a:endParaRPr lang="zh-CN" altLang="en-US"/>
                  </a:p>
                </p:txBody>
              </p:sp>
              <p:sp>
                <p:nvSpPr>
                  <p:cNvPr id="121008" name="Freeform 176"/>
                  <p:cNvSpPr/>
                  <p:nvPr/>
                </p:nvSpPr>
                <p:spPr bwMode="auto">
                  <a:xfrm>
                    <a:off x="1164" y="2224"/>
                    <a:ext cx="28" cy="10"/>
                  </a:xfrm>
                  <a:custGeom>
                    <a:avLst/>
                    <a:gdLst/>
                    <a:ahLst/>
                    <a:cxnLst>
                      <a:cxn ang="0">
                        <a:pos x="170" y="0"/>
                      </a:cxn>
                      <a:cxn ang="0">
                        <a:pos x="125" y="35"/>
                      </a:cxn>
                      <a:cxn ang="0">
                        <a:pos x="0" y="53"/>
                      </a:cxn>
                      <a:cxn ang="0">
                        <a:pos x="130" y="57"/>
                      </a:cxn>
                      <a:cxn ang="0">
                        <a:pos x="170" y="0"/>
                      </a:cxn>
                    </a:cxnLst>
                    <a:rect l="0" t="0" r="r" b="b"/>
                    <a:pathLst>
                      <a:path w="170" h="57">
                        <a:moveTo>
                          <a:pt x="170" y="0"/>
                        </a:moveTo>
                        <a:lnTo>
                          <a:pt x="125" y="35"/>
                        </a:lnTo>
                        <a:lnTo>
                          <a:pt x="0" y="53"/>
                        </a:lnTo>
                        <a:lnTo>
                          <a:pt x="130" y="57"/>
                        </a:lnTo>
                        <a:lnTo>
                          <a:pt x="170" y="0"/>
                        </a:lnTo>
                        <a:close/>
                      </a:path>
                    </a:pathLst>
                  </a:custGeom>
                  <a:solidFill>
                    <a:srgbClr val="606060"/>
                  </a:solidFill>
                  <a:ln w="9525">
                    <a:noFill/>
                    <a:round/>
                  </a:ln>
                </p:spPr>
                <p:txBody>
                  <a:bodyPr/>
                  <a:lstStyle/>
                  <a:p>
                    <a:endParaRPr lang="zh-CN" altLang="en-US"/>
                  </a:p>
                </p:txBody>
              </p:sp>
              <p:sp>
                <p:nvSpPr>
                  <p:cNvPr id="121009" name="Freeform 177"/>
                  <p:cNvSpPr/>
                  <p:nvPr/>
                </p:nvSpPr>
                <p:spPr bwMode="auto">
                  <a:xfrm>
                    <a:off x="1029" y="2217"/>
                    <a:ext cx="44" cy="24"/>
                  </a:xfrm>
                  <a:custGeom>
                    <a:avLst/>
                    <a:gdLst/>
                    <a:ahLst/>
                    <a:cxnLst>
                      <a:cxn ang="0">
                        <a:pos x="263" y="0"/>
                      </a:cxn>
                      <a:cxn ang="0">
                        <a:pos x="145" y="13"/>
                      </a:cxn>
                      <a:cxn ang="0">
                        <a:pos x="122" y="31"/>
                      </a:cxn>
                      <a:cxn ang="0">
                        <a:pos x="122" y="76"/>
                      </a:cxn>
                      <a:cxn ang="0">
                        <a:pos x="113" y="124"/>
                      </a:cxn>
                      <a:cxn ang="0">
                        <a:pos x="0" y="143"/>
                      </a:cxn>
                      <a:cxn ang="0">
                        <a:pos x="136" y="138"/>
                      </a:cxn>
                      <a:cxn ang="0">
                        <a:pos x="159" y="48"/>
                      </a:cxn>
                      <a:cxn ang="0">
                        <a:pos x="263" y="0"/>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w="9525">
                    <a:noFill/>
                    <a:round/>
                  </a:ln>
                </p:spPr>
                <p:txBody>
                  <a:bodyPr/>
                  <a:lstStyle/>
                  <a:p>
                    <a:endParaRPr lang="zh-CN" altLang="en-US"/>
                  </a:p>
                </p:txBody>
              </p:sp>
              <p:sp>
                <p:nvSpPr>
                  <p:cNvPr id="121010" name="Freeform 178"/>
                  <p:cNvSpPr/>
                  <p:nvPr/>
                </p:nvSpPr>
                <p:spPr bwMode="auto">
                  <a:xfrm>
                    <a:off x="887" y="2271"/>
                    <a:ext cx="142" cy="35"/>
                  </a:xfrm>
                  <a:custGeom>
                    <a:avLst/>
                    <a:gdLst/>
                    <a:ahLst/>
                    <a:cxnLst>
                      <a:cxn ang="0">
                        <a:pos x="853" y="0"/>
                      </a:cxn>
                      <a:cxn ang="0">
                        <a:pos x="636" y="10"/>
                      </a:cxn>
                      <a:cxn ang="0">
                        <a:pos x="413" y="63"/>
                      </a:cxn>
                      <a:cxn ang="0">
                        <a:pos x="249" y="71"/>
                      </a:cxn>
                      <a:cxn ang="0">
                        <a:pos x="114" y="99"/>
                      </a:cxn>
                      <a:cxn ang="0">
                        <a:pos x="64" y="170"/>
                      </a:cxn>
                      <a:cxn ang="0">
                        <a:pos x="0" y="212"/>
                      </a:cxn>
                      <a:cxn ang="0">
                        <a:pos x="64" y="198"/>
                      </a:cxn>
                      <a:cxn ang="0">
                        <a:pos x="123" y="117"/>
                      </a:cxn>
                      <a:cxn ang="0">
                        <a:pos x="304" y="81"/>
                      </a:cxn>
                      <a:cxn ang="0">
                        <a:pos x="413" y="81"/>
                      </a:cxn>
                      <a:cxn ang="0">
                        <a:pos x="500" y="63"/>
                      </a:cxn>
                      <a:cxn ang="0">
                        <a:pos x="649" y="23"/>
                      </a:cxn>
                      <a:cxn ang="0">
                        <a:pos x="853" y="0"/>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w="9525">
                    <a:noFill/>
                    <a:round/>
                  </a:ln>
                </p:spPr>
                <p:txBody>
                  <a:bodyPr/>
                  <a:lstStyle/>
                  <a:p>
                    <a:endParaRPr lang="zh-CN" altLang="en-US"/>
                  </a:p>
                </p:txBody>
              </p:sp>
            </p:grpSp>
            <p:grpSp>
              <p:nvGrpSpPr>
                <p:cNvPr id="120832" name="Group 179"/>
                <p:cNvGrpSpPr/>
                <p:nvPr/>
              </p:nvGrpSpPr>
              <p:grpSpPr bwMode="auto">
                <a:xfrm>
                  <a:off x="5305" y="2873"/>
                  <a:ext cx="199" cy="130"/>
                  <a:chOff x="909" y="2004"/>
                  <a:chExt cx="144" cy="79"/>
                </a:xfrm>
              </p:grpSpPr>
              <p:grpSp>
                <p:nvGrpSpPr>
                  <p:cNvPr id="120833" name="Group 180"/>
                  <p:cNvGrpSpPr/>
                  <p:nvPr/>
                </p:nvGrpSpPr>
                <p:grpSpPr bwMode="auto">
                  <a:xfrm>
                    <a:off x="909" y="2004"/>
                    <a:ext cx="125" cy="63"/>
                    <a:chOff x="909" y="2004"/>
                    <a:chExt cx="125" cy="63"/>
                  </a:xfrm>
                </p:grpSpPr>
                <p:sp>
                  <p:nvSpPr>
                    <p:cNvPr id="121013" name="Freeform 181"/>
                    <p:cNvSpPr/>
                    <p:nvPr/>
                  </p:nvSpPr>
                  <p:spPr bwMode="auto">
                    <a:xfrm>
                      <a:off x="909" y="2004"/>
                      <a:ext cx="125" cy="63"/>
                    </a:xfrm>
                    <a:custGeom>
                      <a:avLst/>
                      <a:gdLst/>
                      <a:ahLst/>
                      <a:cxnLst>
                        <a:cxn ang="0">
                          <a:pos x="679" y="379"/>
                        </a:cxn>
                        <a:cxn ang="0">
                          <a:pos x="639" y="370"/>
                        </a:cxn>
                        <a:cxn ang="0">
                          <a:pos x="600" y="352"/>
                        </a:cxn>
                        <a:cxn ang="0">
                          <a:pos x="564" y="344"/>
                        </a:cxn>
                        <a:cxn ang="0">
                          <a:pos x="502" y="353"/>
                        </a:cxn>
                        <a:cxn ang="0">
                          <a:pos x="457" y="352"/>
                        </a:cxn>
                        <a:cxn ang="0">
                          <a:pos x="425" y="341"/>
                        </a:cxn>
                        <a:cxn ang="0">
                          <a:pos x="399" y="332"/>
                        </a:cxn>
                        <a:cxn ang="0">
                          <a:pos x="373" y="320"/>
                        </a:cxn>
                        <a:cxn ang="0">
                          <a:pos x="346" y="295"/>
                        </a:cxn>
                        <a:cxn ang="0">
                          <a:pos x="324" y="273"/>
                        </a:cxn>
                        <a:cxn ang="0">
                          <a:pos x="288" y="246"/>
                        </a:cxn>
                        <a:cxn ang="0">
                          <a:pos x="238" y="254"/>
                        </a:cxn>
                        <a:cxn ang="0">
                          <a:pos x="208" y="256"/>
                        </a:cxn>
                        <a:cxn ang="0">
                          <a:pos x="190" y="251"/>
                        </a:cxn>
                        <a:cxn ang="0">
                          <a:pos x="182" y="243"/>
                        </a:cxn>
                        <a:cxn ang="0">
                          <a:pos x="176" y="228"/>
                        </a:cxn>
                        <a:cxn ang="0">
                          <a:pos x="180" y="215"/>
                        </a:cxn>
                        <a:cxn ang="0">
                          <a:pos x="190" y="200"/>
                        </a:cxn>
                        <a:cxn ang="0">
                          <a:pos x="208" y="193"/>
                        </a:cxn>
                        <a:cxn ang="0">
                          <a:pos x="248" y="188"/>
                        </a:cxn>
                        <a:cxn ang="0">
                          <a:pos x="296" y="171"/>
                        </a:cxn>
                        <a:cxn ang="0">
                          <a:pos x="256" y="140"/>
                        </a:cxn>
                        <a:cxn ang="0">
                          <a:pos x="209" y="121"/>
                        </a:cxn>
                        <a:cxn ang="0">
                          <a:pos x="168" y="124"/>
                        </a:cxn>
                        <a:cxn ang="0">
                          <a:pos x="121" y="121"/>
                        </a:cxn>
                        <a:cxn ang="0">
                          <a:pos x="93" y="131"/>
                        </a:cxn>
                        <a:cxn ang="0">
                          <a:pos x="54" y="132"/>
                        </a:cxn>
                        <a:cxn ang="0">
                          <a:pos x="42" y="121"/>
                        </a:cxn>
                        <a:cxn ang="0">
                          <a:pos x="39" y="105"/>
                        </a:cxn>
                        <a:cxn ang="0">
                          <a:pos x="18" y="106"/>
                        </a:cxn>
                        <a:cxn ang="0">
                          <a:pos x="6" y="103"/>
                        </a:cxn>
                        <a:cxn ang="0">
                          <a:pos x="0" y="87"/>
                        </a:cxn>
                        <a:cxn ang="0">
                          <a:pos x="4" y="74"/>
                        </a:cxn>
                        <a:cxn ang="0">
                          <a:pos x="15" y="68"/>
                        </a:cxn>
                        <a:cxn ang="0">
                          <a:pos x="36" y="56"/>
                        </a:cxn>
                        <a:cxn ang="0">
                          <a:pos x="52" y="44"/>
                        </a:cxn>
                        <a:cxn ang="0">
                          <a:pos x="71" y="34"/>
                        </a:cxn>
                        <a:cxn ang="0">
                          <a:pos x="93" y="27"/>
                        </a:cxn>
                        <a:cxn ang="0">
                          <a:pos x="112" y="27"/>
                        </a:cxn>
                        <a:cxn ang="0">
                          <a:pos x="203" y="9"/>
                        </a:cxn>
                        <a:cxn ang="0">
                          <a:pos x="222" y="4"/>
                        </a:cxn>
                        <a:cxn ang="0">
                          <a:pos x="244" y="0"/>
                        </a:cxn>
                        <a:cxn ang="0">
                          <a:pos x="267" y="4"/>
                        </a:cxn>
                        <a:cxn ang="0">
                          <a:pos x="295" y="13"/>
                        </a:cxn>
                        <a:cxn ang="0">
                          <a:pos x="373" y="56"/>
                        </a:cxn>
                        <a:cxn ang="0">
                          <a:pos x="410" y="64"/>
                        </a:cxn>
                        <a:cxn ang="0">
                          <a:pos x="443" y="71"/>
                        </a:cxn>
                        <a:cxn ang="0">
                          <a:pos x="469" y="87"/>
                        </a:cxn>
                        <a:cxn ang="0">
                          <a:pos x="484" y="108"/>
                        </a:cxn>
                        <a:cxn ang="0">
                          <a:pos x="549" y="153"/>
                        </a:cxn>
                        <a:cxn ang="0">
                          <a:pos x="578" y="174"/>
                        </a:cxn>
                        <a:cxn ang="0">
                          <a:pos x="617" y="215"/>
                        </a:cxn>
                        <a:cxn ang="0">
                          <a:pos x="641" y="227"/>
                        </a:cxn>
                        <a:cxn ang="0">
                          <a:pos x="751" y="232"/>
                        </a:cxn>
                        <a:cxn ang="0">
                          <a:pos x="679" y="379"/>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ln>
                  </p:spPr>
                  <p:txBody>
                    <a:bodyPr/>
                    <a:lstStyle/>
                    <a:p>
                      <a:endParaRPr lang="zh-CN" altLang="en-US"/>
                    </a:p>
                  </p:txBody>
                </p:sp>
                <p:sp>
                  <p:nvSpPr>
                    <p:cNvPr id="121014" name="Freeform 182"/>
                    <p:cNvSpPr/>
                    <p:nvPr/>
                  </p:nvSpPr>
                  <p:spPr bwMode="auto">
                    <a:xfrm>
                      <a:off x="958" y="2032"/>
                      <a:ext cx="29" cy="7"/>
                    </a:xfrm>
                    <a:custGeom>
                      <a:avLst/>
                      <a:gdLst/>
                      <a:ahLst/>
                      <a:cxnLst>
                        <a:cxn ang="0">
                          <a:pos x="0" y="0"/>
                        </a:cxn>
                        <a:cxn ang="0">
                          <a:pos x="6" y="11"/>
                        </a:cxn>
                        <a:cxn ang="0">
                          <a:pos x="38" y="10"/>
                        </a:cxn>
                        <a:cxn ang="0">
                          <a:pos x="50" y="16"/>
                        </a:cxn>
                        <a:cxn ang="0">
                          <a:pos x="76" y="29"/>
                        </a:cxn>
                        <a:cxn ang="0">
                          <a:pos x="112" y="37"/>
                        </a:cxn>
                        <a:cxn ang="0">
                          <a:pos x="150" y="38"/>
                        </a:cxn>
                        <a:cxn ang="0">
                          <a:pos x="179" y="43"/>
                        </a:cxn>
                        <a:cxn ang="0">
                          <a:pos x="155" y="34"/>
                        </a:cxn>
                        <a:cxn ang="0">
                          <a:pos x="125" y="29"/>
                        </a:cxn>
                        <a:cxn ang="0">
                          <a:pos x="105" y="29"/>
                        </a:cxn>
                        <a:cxn ang="0">
                          <a:pos x="76" y="21"/>
                        </a:cxn>
                        <a:cxn ang="0">
                          <a:pos x="53" y="8"/>
                        </a:cxn>
                        <a:cxn ang="0">
                          <a:pos x="43" y="2"/>
                        </a:cxn>
                        <a:cxn ang="0">
                          <a:pos x="0" y="0"/>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w="9525">
                      <a:noFill/>
                      <a:round/>
                    </a:ln>
                  </p:spPr>
                  <p:txBody>
                    <a:bodyPr/>
                    <a:lstStyle/>
                    <a:p>
                      <a:endParaRPr lang="zh-CN" altLang="en-US"/>
                    </a:p>
                  </p:txBody>
                </p:sp>
                <p:sp>
                  <p:nvSpPr>
                    <p:cNvPr id="121015" name="Freeform 183"/>
                    <p:cNvSpPr/>
                    <p:nvPr/>
                  </p:nvSpPr>
                  <p:spPr bwMode="auto">
                    <a:xfrm>
                      <a:off x="946" y="2038"/>
                      <a:ext cx="4" cy="4"/>
                    </a:xfrm>
                    <a:custGeom>
                      <a:avLst/>
                      <a:gdLst/>
                      <a:ahLst/>
                      <a:cxnLst>
                        <a:cxn ang="0">
                          <a:pos x="4" y="0"/>
                        </a:cxn>
                        <a:cxn ang="0">
                          <a:pos x="12" y="6"/>
                        </a:cxn>
                        <a:cxn ang="0">
                          <a:pos x="9" y="15"/>
                        </a:cxn>
                        <a:cxn ang="0">
                          <a:pos x="0" y="24"/>
                        </a:cxn>
                        <a:cxn ang="0">
                          <a:pos x="17" y="18"/>
                        </a:cxn>
                        <a:cxn ang="0">
                          <a:pos x="20" y="8"/>
                        </a:cxn>
                        <a:cxn ang="0">
                          <a:pos x="4" y="0"/>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w="9525">
                      <a:noFill/>
                      <a:round/>
                    </a:ln>
                  </p:spPr>
                  <p:txBody>
                    <a:bodyPr/>
                    <a:lstStyle/>
                    <a:p>
                      <a:endParaRPr lang="zh-CN" altLang="en-US"/>
                    </a:p>
                  </p:txBody>
                </p:sp>
                <p:sp>
                  <p:nvSpPr>
                    <p:cNvPr id="121016" name="Freeform 184"/>
                    <p:cNvSpPr/>
                    <p:nvPr/>
                  </p:nvSpPr>
                  <p:spPr bwMode="auto">
                    <a:xfrm>
                      <a:off x="915" y="2013"/>
                      <a:ext cx="17" cy="8"/>
                    </a:xfrm>
                    <a:custGeom>
                      <a:avLst/>
                      <a:gdLst/>
                      <a:ahLst/>
                      <a:cxnLst>
                        <a:cxn ang="0">
                          <a:pos x="0" y="45"/>
                        </a:cxn>
                        <a:cxn ang="0">
                          <a:pos x="11" y="48"/>
                        </a:cxn>
                        <a:cxn ang="0">
                          <a:pos x="25" y="33"/>
                        </a:cxn>
                        <a:cxn ang="0">
                          <a:pos x="46" y="25"/>
                        </a:cxn>
                        <a:cxn ang="0">
                          <a:pos x="56" y="14"/>
                        </a:cxn>
                        <a:cxn ang="0">
                          <a:pos x="66" y="9"/>
                        </a:cxn>
                        <a:cxn ang="0">
                          <a:pos x="89" y="4"/>
                        </a:cxn>
                        <a:cxn ang="0">
                          <a:pos x="104" y="1"/>
                        </a:cxn>
                        <a:cxn ang="0">
                          <a:pos x="84" y="0"/>
                        </a:cxn>
                        <a:cxn ang="0">
                          <a:pos x="58" y="4"/>
                        </a:cxn>
                        <a:cxn ang="0">
                          <a:pos x="49" y="12"/>
                        </a:cxn>
                        <a:cxn ang="0">
                          <a:pos x="37" y="20"/>
                        </a:cxn>
                        <a:cxn ang="0">
                          <a:pos x="0" y="4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w="9525">
                      <a:noFill/>
                      <a:round/>
                    </a:ln>
                  </p:spPr>
                  <p:txBody>
                    <a:bodyPr/>
                    <a:lstStyle/>
                    <a:p>
                      <a:endParaRPr lang="zh-CN" altLang="en-US"/>
                    </a:p>
                  </p:txBody>
                </p:sp>
                <p:sp>
                  <p:nvSpPr>
                    <p:cNvPr id="121017" name="Freeform 185"/>
                    <p:cNvSpPr/>
                    <p:nvPr/>
                  </p:nvSpPr>
                  <p:spPr bwMode="auto">
                    <a:xfrm>
                      <a:off x="941" y="2010"/>
                      <a:ext cx="27" cy="7"/>
                    </a:xfrm>
                    <a:custGeom>
                      <a:avLst/>
                      <a:gdLst/>
                      <a:ahLst/>
                      <a:cxnLst>
                        <a:cxn ang="0">
                          <a:pos x="0" y="10"/>
                        </a:cxn>
                        <a:cxn ang="0">
                          <a:pos x="35" y="6"/>
                        </a:cxn>
                        <a:cxn ang="0">
                          <a:pos x="55" y="0"/>
                        </a:cxn>
                        <a:cxn ang="0">
                          <a:pos x="63" y="0"/>
                        </a:cxn>
                        <a:cxn ang="0">
                          <a:pos x="85" y="5"/>
                        </a:cxn>
                        <a:cxn ang="0">
                          <a:pos x="94" y="14"/>
                        </a:cxn>
                        <a:cxn ang="0">
                          <a:pos x="111" y="23"/>
                        </a:cxn>
                        <a:cxn ang="0">
                          <a:pos x="143" y="36"/>
                        </a:cxn>
                        <a:cxn ang="0">
                          <a:pos x="166" y="36"/>
                        </a:cxn>
                        <a:cxn ang="0">
                          <a:pos x="142" y="42"/>
                        </a:cxn>
                        <a:cxn ang="0">
                          <a:pos x="126" y="39"/>
                        </a:cxn>
                        <a:cxn ang="0">
                          <a:pos x="91" y="22"/>
                        </a:cxn>
                        <a:cxn ang="0">
                          <a:pos x="79" y="10"/>
                        </a:cxn>
                        <a:cxn ang="0">
                          <a:pos x="55" y="8"/>
                        </a:cxn>
                        <a:cxn ang="0">
                          <a:pos x="35" y="10"/>
                        </a:cxn>
                        <a:cxn ang="0">
                          <a:pos x="0" y="10"/>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w="9525">
                      <a:noFill/>
                      <a:round/>
                    </a:ln>
                  </p:spPr>
                  <p:txBody>
                    <a:bodyPr/>
                    <a:lstStyle/>
                    <a:p>
                      <a:endParaRPr lang="zh-CN" altLang="en-US"/>
                    </a:p>
                  </p:txBody>
                </p:sp>
                <p:sp>
                  <p:nvSpPr>
                    <p:cNvPr id="121018" name="Freeform 186"/>
                    <p:cNvSpPr/>
                    <p:nvPr/>
                  </p:nvSpPr>
                  <p:spPr bwMode="auto">
                    <a:xfrm>
                      <a:off x="919" y="2018"/>
                      <a:ext cx="6" cy="5"/>
                    </a:xfrm>
                    <a:custGeom>
                      <a:avLst/>
                      <a:gdLst/>
                      <a:ahLst/>
                      <a:cxnLst>
                        <a:cxn ang="0">
                          <a:pos x="25" y="0"/>
                        </a:cxn>
                        <a:cxn ang="0">
                          <a:pos x="33" y="11"/>
                        </a:cxn>
                        <a:cxn ang="0">
                          <a:pos x="23" y="24"/>
                        </a:cxn>
                        <a:cxn ang="0">
                          <a:pos x="0" y="30"/>
                        </a:cxn>
                        <a:cxn ang="0">
                          <a:pos x="25" y="15"/>
                        </a:cxn>
                        <a:cxn ang="0">
                          <a:pos x="25" y="0"/>
                        </a:cxn>
                      </a:cxnLst>
                      <a:rect l="0" t="0" r="r" b="b"/>
                      <a:pathLst>
                        <a:path w="33" h="30">
                          <a:moveTo>
                            <a:pt x="25" y="0"/>
                          </a:moveTo>
                          <a:lnTo>
                            <a:pt x="33" y="11"/>
                          </a:lnTo>
                          <a:lnTo>
                            <a:pt x="23" y="24"/>
                          </a:lnTo>
                          <a:lnTo>
                            <a:pt x="0" y="30"/>
                          </a:lnTo>
                          <a:lnTo>
                            <a:pt x="25" y="15"/>
                          </a:lnTo>
                          <a:lnTo>
                            <a:pt x="25" y="0"/>
                          </a:lnTo>
                          <a:close/>
                        </a:path>
                      </a:pathLst>
                    </a:custGeom>
                    <a:solidFill>
                      <a:srgbClr val="402000"/>
                    </a:solidFill>
                    <a:ln w="9525">
                      <a:noFill/>
                      <a:round/>
                    </a:ln>
                  </p:spPr>
                  <p:txBody>
                    <a:bodyPr/>
                    <a:lstStyle/>
                    <a:p>
                      <a:endParaRPr lang="zh-CN" altLang="en-US"/>
                    </a:p>
                  </p:txBody>
                </p:sp>
                <p:sp>
                  <p:nvSpPr>
                    <p:cNvPr id="121019" name="Freeform 187"/>
                    <p:cNvSpPr/>
                    <p:nvPr/>
                  </p:nvSpPr>
                  <p:spPr bwMode="auto">
                    <a:xfrm>
                      <a:off x="913" y="2014"/>
                      <a:ext cx="6" cy="4"/>
                    </a:xfrm>
                    <a:custGeom>
                      <a:avLst/>
                      <a:gdLst/>
                      <a:ahLst/>
                      <a:cxnLst>
                        <a:cxn ang="0">
                          <a:pos x="33" y="16"/>
                        </a:cxn>
                        <a:cxn ang="0">
                          <a:pos x="25" y="0"/>
                        </a:cxn>
                        <a:cxn ang="0">
                          <a:pos x="24" y="13"/>
                        </a:cxn>
                        <a:cxn ang="0">
                          <a:pos x="0" y="26"/>
                        </a:cxn>
                        <a:cxn ang="0">
                          <a:pos x="3" y="28"/>
                        </a:cxn>
                        <a:cxn ang="0">
                          <a:pos x="33" y="16"/>
                        </a:cxn>
                      </a:cxnLst>
                      <a:rect l="0" t="0" r="r" b="b"/>
                      <a:pathLst>
                        <a:path w="33" h="28">
                          <a:moveTo>
                            <a:pt x="33" y="16"/>
                          </a:moveTo>
                          <a:lnTo>
                            <a:pt x="25" y="0"/>
                          </a:lnTo>
                          <a:lnTo>
                            <a:pt x="24" y="13"/>
                          </a:lnTo>
                          <a:lnTo>
                            <a:pt x="0" y="26"/>
                          </a:lnTo>
                          <a:lnTo>
                            <a:pt x="3" y="28"/>
                          </a:lnTo>
                          <a:lnTo>
                            <a:pt x="33" y="16"/>
                          </a:lnTo>
                          <a:close/>
                        </a:path>
                      </a:pathLst>
                    </a:custGeom>
                    <a:solidFill>
                      <a:srgbClr val="402000"/>
                    </a:solidFill>
                    <a:ln w="9525">
                      <a:noFill/>
                      <a:round/>
                    </a:ln>
                  </p:spPr>
                  <p:txBody>
                    <a:bodyPr/>
                    <a:lstStyle/>
                    <a:p>
                      <a:endParaRPr lang="zh-CN" altLang="en-US"/>
                    </a:p>
                  </p:txBody>
                </p:sp>
                <p:sp>
                  <p:nvSpPr>
                    <p:cNvPr id="121020" name="Freeform 188"/>
                    <p:cNvSpPr/>
                    <p:nvPr/>
                  </p:nvSpPr>
                  <p:spPr bwMode="auto">
                    <a:xfrm>
                      <a:off x="983" y="2020"/>
                      <a:ext cx="6" cy="7"/>
                    </a:xfrm>
                    <a:custGeom>
                      <a:avLst/>
                      <a:gdLst/>
                      <a:ahLst/>
                      <a:cxnLst>
                        <a:cxn ang="0">
                          <a:pos x="0" y="0"/>
                        </a:cxn>
                        <a:cxn ang="0">
                          <a:pos x="8" y="21"/>
                        </a:cxn>
                        <a:cxn ang="0">
                          <a:pos x="23" y="39"/>
                        </a:cxn>
                        <a:cxn ang="0">
                          <a:pos x="37" y="42"/>
                        </a:cxn>
                        <a:cxn ang="0">
                          <a:pos x="0" y="0"/>
                        </a:cxn>
                      </a:cxnLst>
                      <a:rect l="0" t="0" r="r" b="b"/>
                      <a:pathLst>
                        <a:path w="37" h="42">
                          <a:moveTo>
                            <a:pt x="0" y="0"/>
                          </a:moveTo>
                          <a:lnTo>
                            <a:pt x="8" y="21"/>
                          </a:lnTo>
                          <a:lnTo>
                            <a:pt x="23" y="39"/>
                          </a:lnTo>
                          <a:lnTo>
                            <a:pt x="37" y="42"/>
                          </a:lnTo>
                          <a:lnTo>
                            <a:pt x="0" y="0"/>
                          </a:lnTo>
                          <a:close/>
                        </a:path>
                      </a:pathLst>
                    </a:custGeom>
                    <a:solidFill>
                      <a:srgbClr val="402000"/>
                    </a:solidFill>
                    <a:ln w="9525">
                      <a:noFill/>
                      <a:round/>
                    </a:ln>
                  </p:spPr>
                  <p:txBody>
                    <a:bodyPr/>
                    <a:lstStyle/>
                    <a:p>
                      <a:endParaRPr lang="zh-CN" altLang="en-US"/>
                    </a:p>
                  </p:txBody>
                </p:sp>
                <p:sp>
                  <p:nvSpPr>
                    <p:cNvPr id="121021" name="Freeform 189"/>
                    <p:cNvSpPr/>
                    <p:nvPr/>
                  </p:nvSpPr>
                  <p:spPr bwMode="auto">
                    <a:xfrm>
                      <a:off x="1004" y="2051"/>
                      <a:ext cx="9" cy="6"/>
                    </a:xfrm>
                    <a:custGeom>
                      <a:avLst/>
                      <a:gdLst/>
                      <a:ahLst/>
                      <a:cxnLst>
                        <a:cxn ang="0">
                          <a:pos x="50" y="0"/>
                        </a:cxn>
                        <a:cxn ang="0">
                          <a:pos x="17" y="14"/>
                        </a:cxn>
                        <a:cxn ang="0">
                          <a:pos x="0" y="39"/>
                        </a:cxn>
                        <a:cxn ang="0">
                          <a:pos x="50" y="0"/>
                        </a:cxn>
                      </a:cxnLst>
                      <a:rect l="0" t="0" r="r" b="b"/>
                      <a:pathLst>
                        <a:path w="50" h="39">
                          <a:moveTo>
                            <a:pt x="50" y="0"/>
                          </a:moveTo>
                          <a:lnTo>
                            <a:pt x="17" y="14"/>
                          </a:lnTo>
                          <a:lnTo>
                            <a:pt x="0" y="39"/>
                          </a:lnTo>
                          <a:lnTo>
                            <a:pt x="50" y="0"/>
                          </a:lnTo>
                          <a:close/>
                        </a:path>
                      </a:pathLst>
                    </a:custGeom>
                    <a:solidFill>
                      <a:srgbClr val="402000"/>
                    </a:solidFill>
                    <a:ln w="9525">
                      <a:noFill/>
                      <a:round/>
                    </a:ln>
                  </p:spPr>
                  <p:txBody>
                    <a:bodyPr/>
                    <a:lstStyle/>
                    <a:p>
                      <a:endParaRPr lang="zh-CN" altLang="en-US"/>
                    </a:p>
                  </p:txBody>
                </p:sp>
              </p:grpSp>
              <p:grpSp>
                <p:nvGrpSpPr>
                  <p:cNvPr id="120834" name="Group 190"/>
                  <p:cNvGrpSpPr/>
                  <p:nvPr/>
                </p:nvGrpSpPr>
                <p:grpSpPr bwMode="auto">
                  <a:xfrm>
                    <a:off x="1016" y="2038"/>
                    <a:ext cx="37" cy="45"/>
                    <a:chOff x="1016" y="2038"/>
                    <a:chExt cx="37" cy="45"/>
                  </a:xfrm>
                </p:grpSpPr>
                <p:sp>
                  <p:nvSpPr>
                    <p:cNvPr id="121023" name="Freeform 191"/>
                    <p:cNvSpPr/>
                    <p:nvPr/>
                  </p:nvSpPr>
                  <p:spPr bwMode="auto">
                    <a:xfrm>
                      <a:off x="1016" y="2038"/>
                      <a:ext cx="37" cy="45"/>
                    </a:xfrm>
                    <a:custGeom>
                      <a:avLst/>
                      <a:gdLst/>
                      <a:ahLst/>
                      <a:cxnLst>
                        <a:cxn ang="0">
                          <a:pos x="77" y="17"/>
                        </a:cxn>
                        <a:cxn ang="0">
                          <a:pos x="42" y="55"/>
                        </a:cxn>
                        <a:cxn ang="0">
                          <a:pos x="26" y="87"/>
                        </a:cxn>
                        <a:cxn ang="0">
                          <a:pos x="11" y="138"/>
                        </a:cxn>
                        <a:cxn ang="0">
                          <a:pos x="11" y="167"/>
                        </a:cxn>
                        <a:cxn ang="0">
                          <a:pos x="0" y="210"/>
                        </a:cxn>
                        <a:cxn ang="0">
                          <a:pos x="178" y="267"/>
                        </a:cxn>
                        <a:cxn ang="0">
                          <a:pos x="219" y="0"/>
                        </a:cxn>
                        <a:cxn ang="0">
                          <a:pos x="146" y="17"/>
                        </a:cxn>
                        <a:cxn ang="0">
                          <a:pos x="77" y="17"/>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ln>
                  </p:spPr>
                  <p:txBody>
                    <a:bodyPr/>
                    <a:lstStyle/>
                    <a:p>
                      <a:endParaRPr lang="zh-CN" altLang="en-US"/>
                    </a:p>
                  </p:txBody>
                </p:sp>
                <p:sp>
                  <p:nvSpPr>
                    <p:cNvPr id="121024" name="Freeform 192"/>
                    <p:cNvSpPr/>
                    <p:nvPr/>
                  </p:nvSpPr>
                  <p:spPr bwMode="auto">
                    <a:xfrm>
                      <a:off x="1020" y="2042"/>
                      <a:ext cx="29" cy="37"/>
                    </a:xfrm>
                    <a:custGeom>
                      <a:avLst/>
                      <a:gdLst/>
                      <a:ahLst/>
                      <a:cxnLst>
                        <a:cxn ang="0">
                          <a:pos x="69" y="7"/>
                        </a:cxn>
                        <a:cxn ang="0">
                          <a:pos x="38" y="42"/>
                        </a:cxn>
                        <a:cxn ang="0">
                          <a:pos x="12" y="92"/>
                        </a:cxn>
                        <a:cxn ang="0">
                          <a:pos x="6" y="128"/>
                        </a:cxn>
                        <a:cxn ang="0">
                          <a:pos x="0" y="171"/>
                        </a:cxn>
                        <a:cxn ang="0">
                          <a:pos x="140" y="220"/>
                        </a:cxn>
                        <a:cxn ang="0">
                          <a:pos x="175" y="0"/>
                        </a:cxn>
                        <a:cxn ang="0">
                          <a:pos x="122" y="10"/>
                        </a:cxn>
                        <a:cxn ang="0">
                          <a:pos x="69" y="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w="9525">
                      <a:noFill/>
                      <a:round/>
                    </a:ln>
                  </p:spPr>
                  <p:txBody>
                    <a:bodyPr/>
                    <a:lstStyle/>
                    <a:p>
                      <a:endParaRPr lang="zh-CN" altLang="en-US"/>
                    </a:p>
                  </p:txBody>
                </p:sp>
              </p:grpSp>
            </p:grpSp>
            <p:sp>
              <p:nvSpPr>
                <p:cNvPr id="121025" name="Freeform 193"/>
                <p:cNvSpPr/>
                <p:nvPr/>
              </p:nvSpPr>
              <p:spPr bwMode="auto">
                <a:xfrm>
                  <a:off x="5498" y="2527"/>
                  <a:ext cx="170" cy="222"/>
                </a:xfrm>
                <a:custGeom>
                  <a:avLst/>
                  <a:gdLst/>
                  <a:ahLst/>
                  <a:cxnLst>
                    <a:cxn ang="0">
                      <a:pos x="243" y="26"/>
                    </a:cxn>
                    <a:cxn ang="0">
                      <a:pos x="179" y="74"/>
                    </a:cxn>
                    <a:cxn ang="0">
                      <a:pos x="144" y="131"/>
                    </a:cxn>
                    <a:cxn ang="0">
                      <a:pos x="112" y="192"/>
                    </a:cxn>
                    <a:cxn ang="0">
                      <a:pos x="92" y="224"/>
                    </a:cxn>
                    <a:cxn ang="0">
                      <a:pos x="92" y="259"/>
                    </a:cxn>
                    <a:cxn ang="0">
                      <a:pos x="109" y="300"/>
                    </a:cxn>
                    <a:cxn ang="0">
                      <a:pos x="77" y="332"/>
                    </a:cxn>
                    <a:cxn ang="0">
                      <a:pos x="26" y="420"/>
                    </a:cxn>
                    <a:cxn ang="0">
                      <a:pos x="0" y="467"/>
                    </a:cxn>
                    <a:cxn ang="0">
                      <a:pos x="0" y="482"/>
                    </a:cxn>
                    <a:cxn ang="0">
                      <a:pos x="6" y="498"/>
                    </a:cxn>
                    <a:cxn ang="0">
                      <a:pos x="28" y="503"/>
                    </a:cxn>
                    <a:cxn ang="0">
                      <a:pos x="60" y="504"/>
                    </a:cxn>
                    <a:cxn ang="0">
                      <a:pos x="79" y="511"/>
                    </a:cxn>
                    <a:cxn ang="0">
                      <a:pos x="77" y="546"/>
                    </a:cxn>
                    <a:cxn ang="0">
                      <a:pos x="67" y="587"/>
                    </a:cxn>
                    <a:cxn ang="0">
                      <a:pos x="86" y="609"/>
                    </a:cxn>
                    <a:cxn ang="0">
                      <a:pos x="80" y="639"/>
                    </a:cxn>
                    <a:cxn ang="0">
                      <a:pos x="95" y="659"/>
                    </a:cxn>
                    <a:cxn ang="0">
                      <a:pos x="110" y="713"/>
                    </a:cxn>
                    <a:cxn ang="0">
                      <a:pos x="133" y="728"/>
                    </a:cxn>
                    <a:cxn ang="0">
                      <a:pos x="167" y="728"/>
                    </a:cxn>
                    <a:cxn ang="0">
                      <a:pos x="217" y="721"/>
                    </a:cxn>
                    <a:cxn ang="0">
                      <a:pos x="269" y="713"/>
                    </a:cxn>
                    <a:cxn ang="0">
                      <a:pos x="263" y="807"/>
                    </a:cxn>
                    <a:cxn ang="0">
                      <a:pos x="658" y="681"/>
                    </a:cxn>
                    <a:cxn ang="0">
                      <a:pos x="626" y="606"/>
                    </a:cxn>
                    <a:cxn ang="0">
                      <a:pos x="634" y="549"/>
                    </a:cxn>
                    <a:cxn ang="0">
                      <a:pos x="741" y="441"/>
                    </a:cxn>
                    <a:cxn ang="0">
                      <a:pos x="741" y="155"/>
                    </a:cxn>
                    <a:cxn ang="0">
                      <a:pos x="668" y="77"/>
                    </a:cxn>
                    <a:cxn ang="0">
                      <a:pos x="577" y="35"/>
                    </a:cxn>
                    <a:cxn ang="0">
                      <a:pos x="481" y="0"/>
                    </a:cxn>
                    <a:cxn ang="0">
                      <a:pos x="355" y="18"/>
                    </a:cxn>
                    <a:cxn ang="0">
                      <a:pos x="243" y="26"/>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ln>
              </p:spPr>
              <p:txBody>
                <a:bodyPr/>
                <a:lstStyle/>
                <a:p>
                  <a:endParaRPr lang="zh-CN" altLang="en-US"/>
                </a:p>
              </p:txBody>
            </p:sp>
            <p:sp>
              <p:nvSpPr>
                <p:cNvPr id="121026" name="Freeform 194"/>
                <p:cNvSpPr/>
                <p:nvPr/>
              </p:nvSpPr>
              <p:spPr bwMode="auto">
                <a:xfrm>
                  <a:off x="5507" y="2661"/>
                  <a:ext cx="9" cy="4"/>
                </a:xfrm>
                <a:custGeom>
                  <a:avLst/>
                  <a:gdLst/>
                  <a:ahLst/>
                  <a:cxnLst>
                    <a:cxn ang="0">
                      <a:pos x="0" y="3"/>
                    </a:cxn>
                    <a:cxn ang="0">
                      <a:pos x="9" y="8"/>
                    </a:cxn>
                    <a:cxn ang="0">
                      <a:pos x="30" y="6"/>
                    </a:cxn>
                    <a:cxn ang="0">
                      <a:pos x="39" y="9"/>
                    </a:cxn>
                    <a:cxn ang="0">
                      <a:pos x="42" y="2"/>
                    </a:cxn>
                    <a:cxn ang="0">
                      <a:pos x="29" y="0"/>
                    </a:cxn>
                    <a:cxn ang="0">
                      <a:pos x="0" y="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w="9525">
                  <a:noFill/>
                  <a:round/>
                </a:ln>
              </p:spPr>
              <p:txBody>
                <a:bodyPr/>
                <a:lstStyle/>
                <a:p>
                  <a:endParaRPr lang="zh-CN" altLang="en-US"/>
                </a:p>
              </p:txBody>
            </p:sp>
            <p:sp>
              <p:nvSpPr>
                <p:cNvPr id="121027" name="Freeform 195"/>
                <p:cNvSpPr/>
                <p:nvPr/>
              </p:nvSpPr>
              <p:spPr bwMode="auto">
                <a:xfrm>
                  <a:off x="5516" y="2653"/>
                  <a:ext cx="4" cy="8"/>
                </a:xfrm>
                <a:custGeom>
                  <a:avLst/>
                  <a:gdLst/>
                  <a:ahLst/>
                  <a:cxnLst>
                    <a:cxn ang="0">
                      <a:pos x="0" y="0"/>
                    </a:cxn>
                    <a:cxn ang="0">
                      <a:pos x="11" y="7"/>
                    </a:cxn>
                    <a:cxn ang="0">
                      <a:pos x="11" y="16"/>
                    </a:cxn>
                    <a:cxn ang="0">
                      <a:pos x="13" y="31"/>
                    </a:cxn>
                    <a:cxn ang="0">
                      <a:pos x="17" y="12"/>
                    </a:cxn>
                    <a:cxn ang="0">
                      <a:pos x="17" y="1"/>
                    </a:cxn>
                    <a:cxn ang="0">
                      <a:pos x="0" y="0"/>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w="9525">
                  <a:noFill/>
                  <a:round/>
                </a:ln>
              </p:spPr>
              <p:txBody>
                <a:bodyPr/>
                <a:lstStyle/>
                <a:p>
                  <a:endParaRPr lang="zh-CN" altLang="en-US"/>
                </a:p>
              </p:txBody>
            </p:sp>
            <p:sp>
              <p:nvSpPr>
                <p:cNvPr id="121028" name="Freeform 196"/>
                <p:cNvSpPr/>
                <p:nvPr/>
              </p:nvSpPr>
              <p:spPr bwMode="auto">
                <a:xfrm>
                  <a:off x="5523" y="2625"/>
                  <a:ext cx="4" cy="16"/>
                </a:xfrm>
                <a:custGeom>
                  <a:avLst/>
                  <a:gdLst/>
                  <a:ahLst/>
                  <a:cxnLst>
                    <a:cxn ang="0">
                      <a:pos x="19" y="0"/>
                    </a:cxn>
                    <a:cxn ang="0">
                      <a:pos x="5" y="34"/>
                    </a:cxn>
                    <a:cxn ang="0">
                      <a:pos x="0" y="60"/>
                    </a:cxn>
                    <a:cxn ang="0">
                      <a:pos x="9" y="43"/>
                    </a:cxn>
                    <a:cxn ang="0">
                      <a:pos x="19" y="0"/>
                    </a:cxn>
                  </a:cxnLst>
                  <a:rect l="0" t="0" r="r" b="b"/>
                  <a:pathLst>
                    <a:path w="19" h="60">
                      <a:moveTo>
                        <a:pt x="19" y="0"/>
                      </a:moveTo>
                      <a:lnTo>
                        <a:pt x="5" y="34"/>
                      </a:lnTo>
                      <a:lnTo>
                        <a:pt x="0" y="60"/>
                      </a:lnTo>
                      <a:lnTo>
                        <a:pt x="9" y="43"/>
                      </a:lnTo>
                      <a:lnTo>
                        <a:pt x="19" y="0"/>
                      </a:lnTo>
                      <a:close/>
                    </a:path>
                  </a:pathLst>
                </a:custGeom>
                <a:solidFill>
                  <a:srgbClr val="402000"/>
                </a:solidFill>
                <a:ln w="9525">
                  <a:noFill/>
                  <a:round/>
                </a:ln>
              </p:spPr>
              <p:txBody>
                <a:bodyPr/>
                <a:lstStyle/>
                <a:p>
                  <a:endParaRPr lang="zh-CN" altLang="en-US"/>
                </a:p>
              </p:txBody>
            </p:sp>
            <p:sp>
              <p:nvSpPr>
                <p:cNvPr id="121029" name="Freeform 197"/>
                <p:cNvSpPr/>
                <p:nvPr/>
              </p:nvSpPr>
              <p:spPr bwMode="auto">
                <a:xfrm>
                  <a:off x="5526" y="2608"/>
                  <a:ext cx="18" cy="15"/>
                </a:xfrm>
                <a:custGeom>
                  <a:avLst/>
                  <a:gdLst/>
                  <a:ahLst/>
                  <a:cxnLst>
                    <a:cxn ang="0">
                      <a:pos x="0" y="0"/>
                    </a:cxn>
                    <a:cxn ang="0">
                      <a:pos x="17" y="28"/>
                    </a:cxn>
                    <a:cxn ang="0">
                      <a:pos x="13" y="35"/>
                    </a:cxn>
                    <a:cxn ang="0">
                      <a:pos x="13" y="40"/>
                    </a:cxn>
                    <a:cxn ang="0">
                      <a:pos x="9" y="51"/>
                    </a:cxn>
                    <a:cxn ang="0">
                      <a:pos x="20" y="34"/>
                    </a:cxn>
                    <a:cxn ang="0">
                      <a:pos x="35" y="34"/>
                    </a:cxn>
                    <a:cxn ang="0">
                      <a:pos x="52" y="28"/>
                    </a:cxn>
                    <a:cxn ang="0">
                      <a:pos x="80" y="26"/>
                    </a:cxn>
                    <a:cxn ang="0">
                      <a:pos x="52" y="9"/>
                    </a:cxn>
                    <a:cxn ang="0">
                      <a:pos x="0" y="0"/>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w="9525">
                  <a:noFill/>
                  <a:round/>
                </a:ln>
              </p:spPr>
              <p:txBody>
                <a:bodyPr/>
                <a:lstStyle/>
                <a:p>
                  <a:endParaRPr lang="zh-CN" altLang="en-US"/>
                </a:p>
              </p:txBody>
            </p:sp>
            <p:sp>
              <p:nvSpPr>
                <p:cNvPr id="121030" name="Freeform 198"/>
                <p:cNvSpPr/>
                <p:nvPr/>
              </p:nvSpPr>
              <p:spPr bwMode="auto">
                <a:xfrm>
                  <a:off x="5522" y="2589"/>
                  <a:ext cx="30" cy="13"/>
                </a:xfrm>
                <a:custGeom>
                  <a:avLst/>
                  <a:gdLst/>
                  <a:ahLst/>
                  <a:cxnLst>
                    <a:cxn ang="0">
                      <a:pos x="0" y="25"/>
                    </a:cxn>
                    <a:cxn ang="0">
                      <a:pos x="6" y="42"/>
                    </a:cxn>
                    <a:cxn ang="0">
                      <a:pos x="20" y="48"/>
                    </a:cxn>
                    <a:cxn ang="0">
                      <a:pos x="42" y="34"/>
                    </a:cxn>
                    <a:cxn ang="0">
                      <a:pos x="69" y="25"/>
                    </a:cxn>
                    <a:cxn ang="0">
                      <a:pos x="113" y="24"/>
                    </a:cxn>
                    <a:cxn ang="0">
                      <a:pos x="135" y="27"/>
                    </a:cxn>
                    <a:cxn ang="0">
                      <a:pos x="101" y="12"/>
                    </a:cxn>
                    <a:cxn ang="0">
                      <a:pos x="77" y="6"/>
                    </a:cxn>
                    <a:cxn ang="0">
                      <a:pos x="80" y="0"/>
                    </a:cxn>
                    <a:cxn ang="0">
                      <a:pos x="57" y="9"/>
                    </a:cxn>
                    <a:cxn ang="0">
                      <a:pos x="59" y="3"/>
                    </a:cxn>
                    <a:cxn ang="0">
                      <a:pos x="40" y="12"/>
                    </a:cxn>
                    <a:cxn ang="0">
                      <a:pos x="23" y="12"/>
                    </a:cxn>
                    <a:cxn ang="0">
                      <a:pos x="0" y="25"/>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w="9525">
                  <a:noFill/>
                  <a:round/>
                </a:ln>
              </p:spPr>
              <p:txBody>
                <a:bodyPr/>
                <a:lstStyle/>
                <a:p>
                  <a:endParaRPr lang="zh-CN" altLang="en-US"/>
                </a:p>
              </p:txBody>
            </p:sp>
            <p:sp>
              <p:nvSpPr>
                <p:cNvPr id="121031" name="Freeform 199"/>
                <p:cNvSpPr/>
                <p:nvPr/>
              </p:nvSpPr>
              <p:spPr bwMode="auto">
                <a:xfrm>
                  <a:off x="5591" y="2607"/>
                  <a:ext cx="18" cy="43"/>
                </a:xfrm>
                <a:custGeom>
                  <a:avLst/>
                  <a:gdLst/>
                  <a:ahLst/>
                  <a:cxnLst>
                    <a:cxn ang="0">
                      <a:pos x="0" y="30"/>
                    </a:cxn>
                    <a:cxn ang="0">
                      <a:pos x="24" y="10"/>
                    </a:cxn>
                    <a:cxn ang="0">
                      <a:pos x="52" y="15"/>
                    </a:cxn>
                    <a:cxn ang="0">
                      <a:pos x="68" y="41"/>
                    </a:cxn>
                    <a:cxn ang="0">
                      <a:pos x="71" y="77"/>
                    </a:cxn>
                    <a:cxn ang="0">
                      <a:pos x="68" y="105"/>
                    </a:cxn>
                    <a:cxn ang="0">
                      <a:pos x="59" y="128"/>
                    </a:cxn>
                    <a:cxn ang="0">
                      <a:pos x="44" y="93"/>
                    </a:cxn>
                    <a:cxn ang="0">
                      <a:pos x="31" y="73"/>
                    </a:cxn>
                    <a:cxn ang="0">
                      <a:pos x="5" y="60"/>
                    </a:cxn>
                    <a:cxn ang="0">
                      <a:pos x="25" y="89"/>
                    </a:cxn>
                    <a:cxn ang="0">
                      <a:pos x="47" y="111"/>
                    </a:cxn>
                    <a:cxn ang="0">
                      <a:pos x="49" y="134"/>
                    </a:cxn>
                    <a:cxn ang="0">
                      <a:pos x="40" y="156"/>
                    </a:cxn>
                    <a:cxn ang="0">
                      <a:pos x="28" y="159"/>
                    </a:cxn>
                    <a:cxn ang="0">
                      <a:pos x="61" y="151"/>
                    </a:cxn>
                    <a:cxn ang="0">
                      <a:pos x="77" y="117"/>
                    </a:cxn>
                    <a:cxn ang="0">
                      <a:pos x="78" y="73"/>
                    </a:cxn>
                    <a:cxn ang="0">
                      <a:pos x="77" y="33"/>
                    </a:cxn>
                    <a:cxn ang="0">
                      <a:pos x="59" y="7"/>
                    </a:cxn>
                    <a:cxn ang="0">
                      <a:pos x="34" y="0"/>
                    </a:cxn>
                    <a:cxn ang="0">
                      <a:pos x="10" y="4"/>
                    </a:cxn>
                    <a:cxn ang="0">
                      <a:pos x="0" y="30"/>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w="9525">
                  <a:noFill/>
                  <a:round/>
                </a:ln>
              </p:spPr>
              <p:txBody>
                <a:bodyPr/>
                <a:lstStyle/>
                <a:p>
                  <a:endParaRPr lang="zh-CN" altLang="en-US"/>
                </a:p>
              </p:txBody>
            </p:sp>
            <p:sp>
              <p:nvSpPr>
                <p:cNvPr id="121032" name="Freeform 200"/>
                <p:cNvSpPr/>
                <p:nvPr/>
              </p:nvSpPr>
              <p:spPr bwMode="auto">
                <a:xfrm>
                  <a:off x="5587" y="2600"/>
                  <a:ext cx="29" cy="58"/>
                </a:xfrm>
                <a:custGeom>
                  <a:avLst/>
                  <a:gdLst/>
                  <a:ahLst/>
                  <a:cxnLst>
                    <a:cxn ang="0">
                      <a:pos x="0" y="53"/>
                    </a:cxn>
                    <a:cxn ang="0">
                      <a:pos x="20" y="19"/>
                    </a:cxn>
                    <a:cxn ang="0">
                      <a:pos x="54" y="9"/>
                    </a:cxn>
                    <a:cxn ang="0">
                      <a:pos x="95" y="16"/>
                    </a:cxn>
                    <a:cxn ang="0">
                      <a:pos x="109" y="35"/>
                    </a:cxn>
                    <a:cxn ang="0">
                      <a:pos x="120" y="67"/>
                    </a:cxn>
                    <a:cxn ang="0">
                      <a:pos x="120" y="93"/>
                    </a:cxn>
                    <a:cxn ang="0">
                      <a:pos x="114" y="111"/>
                    </a:cxn>
                    <a:cxn ang="0">
                      <a:pos x="114" y="137"/>
                    </a:cxn>
                    <a:cxn ang="0">
                      <a:pos x="107" y="168"/>
                    </a:cxn>
                    <a:cxn ang="0">
                      <a:pos x="80" y="198"/>
                    </a:cxn>
                    <a:cxn ang="0">
                      <a:pos x="63" y="198"/>
                    </a:cxn>
                    <a:cxn ang="0">
                      <a:pos x="40" y="198"/>
                    </a:cxn>
                    <a:cxn ang="0">
                      <a:pos x="40" y="203"/>
                    </a:cxn>
                    <a:cxn ang="0">
                      <a:pos x="57" y="215"/>
                    </a:cxn>
                    <a:cxn ang="0">
                      <a:pos x="76" y="211"/>
                    </a:cxn>
                    <a:cxn ang="0">
                      <a:pos x="101" y="201"/>
                    </a:cxn>
                    <a:cxn ang="0">
                      <a:pos x="121" y="171"/>
                    </a:cxn>
                    <a:cxn ang="0">
                      <a:pos x="123" y="121"/>
                    </a:cxn>
                    <a:cxn ang="0">
                      <a:pos x="129" y="87"/>
                    </a:cxn>
                    <a:cxn ang="0">
                      <a:pos x="129" y="58"/>
                    </a:cxn>
                    <a:cxn ang="0">
                      <a:pos x="117" y="32"/>
                    </a:cxn>
                    <a:cxn ang="0">
                      <a:pos x="103" y="9"/>
                    </a:cxn>
                    <a:cxn ang="0">
                      <a:pos x="69" y="0"/>
                    </a:cxn>
                    <a:cxn ang="0">
                      <a:pos x="20" y="6"/>
                    </a:cxn>
                    <a:cxn ang="0">
                      <a:pos x="3" y="19"/>
                    </a:cxn>
                    <a:cxn ang="0">
                      <a:pos x="0" y="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w="9525">
                  <a:noFill/>
                  <a:round/>
                </a:ln>
              </p:spPr>
              <p:txBody>
                <a:bodyPr/>
                <a:lstStyle/>
                <a:p>
                  <a:endParaRPr lang="zh-CN" altLang="en-US"/>
                </a:p>
              </p:txBody>
            </p:sp>
            <p:sp>
              <p:nvSpPr>
                <p:cNvPr id="121033" name="Freeform 201"/>
                <p:cNvSpPr/>
                <p:nvPr/>
              </p:nvSpPr>
              <p:spPr bwMode="auto">
                <a:xfrm>
                  <a:off x="5571" y="2663"/>
                  <a:ext cx="27" cy="49"/>
                </a:xfrm>
                <a:custGeom>
                  <a:avLst/>
                  <a:gdLst/>
                  <a:ahLst/>
                  <a:cxnLst>
                    <a:cxn ang="0">
                      <a:pos x="118" y="0"/>
                    </a:cxn>
                    <a:cxn ang="0">
                      <a:pos x="102" y="39"/>
                    </a:cxn>
                    <a:cxn ang="0">
                      <a:pos x="77" y="80"/>
                    </a:cxn>
                    <a:cxn ang="0">
                      <a:pos x="52" y="116"/>
                    </a:cxn>
                    <a:cxn ang="0">
                      <a:pos x="17" y="164"/>
                    </a:cxn>
                    <a:cxn ang="0">
                      <a:pos x="0" y="179"/>
                    </a:cxn>
                    <a:cxn ang="0">
                      <a:pos x="39" y="159"/>
                    </a:cxn>
                    <a:cxn ang="0">
                      <a:pos x="70" y="115"/>
                    </a:cxn>
                    <a:cxn ang="0">
                      <a:pos x="99" y="67"/>
                    </a:cxn>
                    <a:cxn ang="0">
                      <a:pos x="118" y="0"/>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w="9525">
                  <a:noFill/>
                  <a:round/>
                </a:ln>
              </p:spPr>
              <p:txBody>
                <a:bodyPr/>
                <a:lstStyle/>
                <a:p>
                  <a:endParaRPr lang="zh-CN" altLang="en-US"/>
                </a:p>
              </p:txBody>
            </p:sp>
            <p:sp>
              <p:nvSpPr>
                <p:cNvPr id="121034" name="Freeform 202"/>
                <p:cNvSpPr/>
                <p:nvPr/>
              </p:nvSpPr>
              <p:spPr bwMode="auto">
                <a:xfrm>
                  <a:off x="5526" y="2496"/>
                  <a:ext cx="154" cy="183"/>
                </a:xfrm>
                <a:custGeom>
                  <a:avLst/>
                  <a:gdLst/>
                  <a:ahLst/>
                  <a:cxnLst>
                    <a:cxn ang="0">
                      <a:pos x="54" y="193"/>
                    </a:cxn>
                    <a:cxn ang="0">
                      <a:pos x="155" y="177"/>
                    </a:cxn>
                    <a:cxn ang="0">
                      <a:pos x="223" y="187"/>
                    </a:cxn>
                    <a:cxn ang="0">
                      <a:pos x="264" y="234"/>
                    </a:cxn>
                    <a:cxn ang="0">
                      <a:pos x="238" y="290"/>
                    </a:cxn>
                    <a:cxn ang="0">
                      <a:pos x="206" y="311"/>
                    </a:cxn>
                    <a:cxn ang="0">
                      <a:pos x="197" y="366"/>
                    </a:cxn>
                    <a:cxn ang="0">
                      <a:pos x="217" y="401"/>
                    </a:cxn>
                    <a:cxn ang="0">
                      <a:pos x="200" y="453"/>
                    </a:cxn>
                    <a:cxn ang="0">
                      <a:pos x="242" y="453"/>
                    </a:cxn>
                    <a:cxn ang="0">
                      <a:pos x="254" y="394"/>
                    </a:cxn>
                    <a:cxn ang="0">
                      <a:pos x="280" y="366"/>
                    </a:cxn>
                    <a:cxn ang="0">
                      <a:pos x="329" y="366"/>
                    </a:cxn>
                    <a:cxn ang="0">
                      <a:pos x="378" y="378"/>
                    </a:cxn>
                    <a:cxn ang="0">
                      <a:pos x="393" y="419"/>
                    </a:cxn>
                    <a:cxn ang="0">
                      <a:pos x="399" y="475"/>
                    </a:cxn>
                    <a:cxn ang="0">
                      <a:pos x="393" y="516"/>
                    </a:cxn>
                    <a:cxn ang="0">
                      <a:pos x="393" y="547"/>
                    </a:cxn>
                    <a:cxn ang="0">
                      <a:pos x="396" y="581"/>
                    </a:cxn>
                    <a:cxn ang="0">
                      <a:pos x="428" y="613"/>
                    </a:cxn>
                    <a:cxn ang="0">
                      <a:pos x="451" y="632"/>
                    </a:cxn>
                    <a:cxn ang="0">
                      <a:pos x="510" y="670"/>
                    </a:cxn>
                    <a:cxn ang="0">
                      <a:pos x="620" y="558"/>
                    </a:cxn>
                    <a:cxn ang="0">
                      <a:pos x="652" y="466"/>
                    </a:cxn>
                    <a:cxn ang="0">
                      <a:pos x="665" y="318"/>
                    </a:cxn>
                    <a:cxn ang="0">
                      <a:pos x="671" y="215"/>
                    </a:cxn>
                    <a:cxn ang="0">
                      <a:pos x="658" y="114"/>
                    </a:cxn>
                    <a:cxn ang="0">
                      <a:pos x="629" y="59"/>
                    </a:cxn>
                    <a:cxn ang="0">
                      <a:pos x="562" y="21"/>
                    </a:cxn>
                    <a:cxn ang="0">
                      <a:pos x="502" y="8"/>
                    </a:cxn>
                    <a:cxn ang="0">
                      <a:pos x="384" y="0"/>
                    </a:cxn>
                    <a:cxn ang="0">
                      <a:pos x="270" y="5"/>
                    </a:cxn>
                    <a:cxn ang="0">
                      <a:pos x="129" y="30"/>
                    </a:cxn>
                    <a:cxn ang="0">
                      <a:pos x="64" y="62"/>
                    </a:cxn>
                    <a:cxn ang="0">
                      <a:pos x="32" y="94"/>
                    </a:cxn>
                    <a:cxn ang="0">
                      <a:pos x="0" y="140"/>
                    </a:cxn>
                    <a:cxn ang="0">
                      <a:pos x="6" y="166"/>
                    </a:cxn>
                    <a:cxn ang="0">
                      <a:pos x="54" y="193"/>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w="9525">
                  <a:noFill/>
                  <a:round/>
                </a:ln>
              </p:spPr>
              <p:txBody>
                <a:bodyPr/>
                <a:lstStyle/>
                <a:p>
                  <a:endParaRPr lang="zh-CN" altLang="en-US"/>
                </a:p>
              </p:txBody>
            </p:sp>
            <p:sp>
              <p:nvSpPr>
                <p:cNvPr id="121035" name="Freeform 203"/>
                <p:cNvSpPr/>
                <p:nvPr/>
              </p:nvSpPr>
              <p:spPr bwMode="auto">
                <a:xfrm>
                  <a:off x="5530" y="2498"/>
                  <a:ext cx="148" cy="176"/>
                </a:xfrm>
                <a:custGeom>
                  <a:avLst/>
                  <a:gdLst/>
                  <a:ahLst/>
                  <a:cxnLst>
                    <a:cxn ang="0">
                      <a:pos x="25" y="98"/>
                    </a:cxn>
                    <a:cxn ang="0">
                      <a:pos x="13" y="152"/>
                    </a:cxn>
                    <a:cxn ang="0">
                      <a:pos x="160" y="158"/>
                    </a:cxn>
                    <a:cxn ang="0">
                      <a:pos x="290" y="126"/>
                    </a:cxn>
                    <a:cxn ang="0">
                      <a:pos x="229" y="148"/>
                    </a:cxn>
                    <a:cxn ang="0">
                      <a:pos x="213" y="169"/>
                    </a:cxn>
                    <a:cxn ang="0">
                      <a:pos x="277" y="163"/>
                    </a:cxn>
                    <a:cxn ang="0">
                      <a:pos x="293" y="172"/>
                    </a:cxn>
                    <a:cxn ang="0">
                      <a:pos x="255" y="217"/>
                    </a:cxn>
                    <a:cxn ang="0">
                      <a:pos x="267" y="226"/>
                    </a:cxn>
                    <a:cxn ang="0">
                      <a:pos x="232" y="280"/>
                    </a:cxn>
                    <a:cxn ang="0">
                      <a:pos x="348" y="255"/>
                    </a:cxn>
                    <a:cxn ang="0">
                      <a:pos x="194" y="310"/>
                    </a:cxn>
                    <a:cxn ang="0">
                      <a:pos x="280" y="300"/>
                    </a:cxn>
                    <a:cxn ang="0">
                      <a:pos x="204" y="338"/>
                    </a:cxn>
                    <a:cxn ang="0">
                      <a:pos x="229" y="358"/>
                    </a:cxn>
                    <a:cxn ang="0">
                      <a:pos x="354" y="344"/>
                    </a:cxn>
                    <a:cxn ang="0">
                      <a:pos x="444" y="355"/>
                    </a:cxn>
                    <a:cxn ang="0">
                      <a:pos x="438" y="379"/>
                    </a:cxn>
                    <a:cxn ang="0">
                      <a:pos x="460" y="393"/>
                    </a:cxn>
                    <a:cxn ang="0">
                      <a:pos x="387" y="442"/>
                    </a:cxn>
                    <a:cxn ang="0">
                      <a:pos x="454" y="440"/>
                    </a:cxn>
                    <a:cxn ang="0">
                      <a:pos x="387" y="511"/>
                    </a:cxn>
                    <a:cxn ang="0">
                      <a:pos x="432" y="508"/>
                    </a:cxn>
                    <a:cxn ang="0">
                      <a:pos x="412" y="586"/>
                    </a:cxn>
                    <a:cxn ang="0">
                      <a:pos x="496" y="471"/>
                    </a:cxn>
                    <a:cxn ang="0">
                      <a:pos x="419" y="599"/>
                    </a:cxn>
                    <a:cxn ang="0">
                      <a:pos x="514" y="553"/>
                    </a:cxn>
                    <a:cxn ang="0">
                      <a:pos x="491" y="602"/>
                    </a:cxn>
                    <a:cxn ang="0">
                      <a:pos x="540" y="599"/>
                    </a:cxn>
                    <a:cxn ang="0">
                      <a:pos x="620" y="386"/>
                    </a:cxn>
                    <a:cxn ang="0">
                      <a:pos x="582" y="255"/>
                    </a:cxn>
                    <a:cxn ang="0">
                      <a:pos x="514" y="266"/>
                    </a:cxn>
                    <a:cxn ang="0">
                      <a:pos x="630" y="223"/>
                    </a:cxn>
                    <a:cxn ang="0">
                      <a:pos x="551" y="141"/>
                    </a:cxn>
                    <a:cxn ang="0">
                      <a:pos x="499" y="141"/>
                    </a:cxn>
                    <a:cxn ang="0">
                      <a:pos x="607" y="69"/>
                    </a:cxn>
                    <a:cxn ang="0">
                      <a:pos x="482" y="41"/>
                    </a:cxn>
                    <a:cxn ang="0">
                      <a:pos x="517" y="16"/>
                    </a:cxn>
                    <a:cxn ang="0">
                      <a:pos x="359" y="13"/>
                    </a:cxn>
                    <a:cxn ang="0">
                      <a:pos x="298" y="32"/>
                    </a:cxn>
                    <a:cxn ang="0">
                      <a:pos x="287" y="3"/>
                    </a:cxn>
                    <a:cxn ang="0">
                      <a:pos x="163" y="54"/>
                    </a:cxn>
                    <a:cxn ang="0">
                      <a:pos x="184" y="16"/>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bg2"/>
                </a:solidFill>
                <a:ln w="9525">
                  <a:noFill/>
                  <a:round/>
                </a:ln>
              </p:spPr>
              <p:txBody>
                <a:bodyPr/>
                <a:lstStyle/>
                <a:p>
                  <a:endParaRPr lang="zh-CN" altLang="en-US"/>
                </a:p>
              </p:txBody>
            </p:sp>
            <p:grpSp>
              <p:nvGrpSpPr>
                <p:cNvPr id="120836" name="Group 204"/>
                <p:cNvGrpSpPr/>
                <p:nvPr/>
              </p:nvGrpSpPr>
              <p:grpSpPr bwMode="auto">
                <a:xfrm>
                  <a:off x="5221" y="2945"/>
                  <a:ext cx="160" cy="118"/>
                  <a:chOff x="848" y="2048"/>
                  <a:chExt cx="116" cy="71"/>
                </a:xfrm>
              </p:grpSpPr>
              <p:sp>
                <p:nvSpPr>
                  <p:cNvPr id="121037" name="Freeform 205"/>
                  <p:cNvSpPr/>
                  <p:nvPr/>
                </p:nvSpPr>
                <p:spPr bwMode="auto">
                  <a:xfrm>
                    <a:off x="848" y="2048"/>
                    <a:ext cx="116" cy="71"/>
                  </a:xfrm>
                  <a:custGeom>
                    <a:avLst/>
                    <a:gdLst/>
                    <a:ahLst/>
                    <a:cxnLst>
                      <a:cxn ang="0">
                        <a:pos x="698" y="253"/>
                      </a:cxn>
                      <a:cxn ang="0">
                        <a:pos x="611" y="233"/>
                      </a:cxn>
                      <a:cxn ang="0">
                        <a:pos x="579" y="227"/>
                      </a:cxn>
                      <a:cxn ang="0">
                        <a:pos x="558" y="210"/>
                      </a:cxn>
                      <a:cxn ang="0">
                        <a:pos x="538" y="182"/>
                      </a:cxn>
                      <a:cxn ang="0">
                        <a:pos x="496" y="143"/>
                      </a:cxn>
                      <a:cxn ang="0">
                        <a:pos x="420" y="79"/>
                      </a:cxn>
                      <a:cxn ang="0">
                        <a:pos x="407" y="58"/>
                      </a:cxn>
                      <a:cxn ang="0">
                        <a:pos x="387" y="38"/>
                      </a:cxn>
                      <a:cxn ang="0">
                        <a:pos x="347" y="32"/>
                      </a:cxn>
                      <a:cxn ang="0">
                        <a:pos x="225" y="11"/>
                      </a:cxn>
                      <a:cxn ang="0">
                        <a:pos x="192" y="0"/>
                      </a:cxn>
                      <a:cxn ang="0">
                        <a:pos x="162" y="14"/>
                      </a:cxn>
                      <a:cxn ang="0">
                        <a:pos x="147" y="27"/>
                      </a:cxn>
                      <a:cxn ang="0">
                        <a:pos x="75" y="52"/>
                      </a:cxn>
                      <a:cxn ang="0">
                        <a:pos x="48" y="62"/>
                      </a:cxn>
                      <a:cxn ang="0">
                        <a:pos x="37" y="73"/>
                      </a:cxn>
                      <a:cxn ang="0">
                        <a:pos x="24" y="114"/>
                      </a:cxn>
                      <a:cxn ang="0">
                        <a:pos x="16" y="133"/>
                      </a:cxn>
                      <a:cxn ang="0">
                        <a:pos x="9" y="146"/>
                      </a:cxn>
                      <a:cxn ang="0">
                        <a:pos x="0" y="165"/>
                      </a:cxn>
                      <a:cxn ang="0">
                        <a:pos x="0" y="181"/>
                      </a:cxn>
                      <a:cxn ang="0">
                        <a:pos x="15" y="191"/>
                      </a:cxn>
                      <a:cxn ang="0">
                        <a:pos x="43" y="190"/>
                      </a:cxn>
                      <a:cxn ang="0">
                        <a:pos x="89" y="168"/>
                      </a:cxn>
                      <a:cxn ang="0">
                        <a:pos x="147" y="158"/>
                      </a:cxn>
                      <a:cxn ang="0">
                        <a:pos x="198" y="165"/>
                      </a:cxn>
                      <a:cxn ang="0">
                        <a:pos x="144" y="179"/>
                      </a:cxn>
                      <a:cxn ang="0">
                        <a:pos x="105" y="191"/>
                      </a:cxn>
                      <a:cxn ang="0">
                        <a:pos x="61" y="210"/>
                      </a:cxn>
                      <a:cxn ang="0">
                        <a:pos x="51" y="224"/>
                      </a:cxn>
                      <a:cxn ang="0">
                        <a:pos x="51" y="242"/>
                      </a:cxn>
                      <a:cxn ang="0">
                        <a:pos x="67" y="253"/>
                      </a:cxn>
                      <a:cxn ang="0">
                        <a:pos x="87" y="250"/>
                      </a:cxn>
                      <a:cxn ang="0">
                        <a:pos x="150" y="233"/>
                      </a:cxn>
                      <a:cxn ang="0">
                        <a:pos x="205" y="230"/>
                      </a:cxn>
                      <a:cxn ang="0">
                        <a:pos x="249" y="233"/>
                      </a:cxn>
                      <a:cxn ang="0">
                        <a:pos x="273" y="250"/>
                      </a:cxn>
                      <a:cxn ang="0">
                        <a:pos x="301" y="279"/>
                      </a:cxn>
                      <a:cxn ang="0">
                        <a:pos x="323" y="310"/>
                      </a:cxn>
                      <a:cxn ang="0">
                        <a:pos x="346" y="342"/>
                      </a:cxn>
                      <a:cxn ang="0">
                        <a:pos x="364" y="366"/>
                      </a:cxn>
                      <a:cxn ang="0">
                        <a:pos x="397" y="389"/>
                      </a:cxn>
                      <a:cxn ang="0">
                        <a:pos x="429" y="396"/>
                      </a:cxn>
                      <a:cxn ang="0">
                        <a:pos x="464" y="399"/>
                      </a:cxn>
                      <a:cxn ang="0">
                        <a:pos x="507" y="396"/>
                      </a:cxn>
                      <a:cxn ang="0">
                        <a:pos x="539" y="393"/>
                      </a:cxn>
                      <a:cxn ang="0">
                        <a:pos x="582" y="404"/>
                      </a:cxn>
                      <a:cxn ang="0">
                        <a:pos x="698" y="425"/>
                      </a:cxn>
                      <a:cxn ang="0">
                        <a:pos x="698" y="253"/>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ln>
                </p:spPr>
                <p:txBody>
                  <a:bodyPr/>
                  <a:lstStyle/>
                  <a:p>
                    <a:endParaRPr lang="zh-CN" altLang="en-US"/>
                  </a:p>
                </p:txBody>
              </p:sp>
              <p:sp>
                <p:nvSpPr>
                  <p:cNvPr id="121038" name="Freeform 206"/>
                  <p:cNvSpPr/>
                  <p:nvPr/>
                </p:nvSpPr>
                <p:spPr bwMode="auto">
                  <a:xfrm>
                    <a:off x="853" y="2060"/>
                    <a:ext cx="37" cy="9"/>
                  </a:xfrm>
                  <a:custGeom>
                    <a:avLst/>
                    <a:gdLst/>
                    <a:ahLst/>
                    <a:cxnLst>
                      <a:cxn ang="0">
                        <a:pos x="0" y="52"/>
                      </a:cxn>
                      <a:cxn ang="0">
                        <a:pos x="38" y="36"/>
                      </a:cxn>
                      <a:cxn ang="0">
                        <a:pos x="69" y="30"/>
                      </a:cxn>
                      <a:cxn ang="0">
                        <a:pos x="107" y="18"/>
                      </a:cxn>
                      <a:cxn ang="0">
                        <a:pos x="139" y="11"/>
                      </a:cxn>
                      <a:cxn ang="0">
                        <a:pos x="189" y="15"/>
                      </a:cxn>
                      <a:cxn ang="0">
                        <a:pos x="223" y="18"/>
                      </a:cxn>
                      <a:cxn ang="0">
                        <a:pos x="171" y="8"/>
                      </a:cxn>
                      <a:cxn ang="0">
                        <a:pos x="127" y="0"/>
                      </a:cxn>
                      <a:cxn ang="0">
                        <a:pos x="69" y="24"/>
                      </a:cxn>
                      <a:cxn ang="0">
                        <a:pos x="38" y="28"/>
                      </a:cxn>
                      <a:cxn ang="0">
                        <a:pos x="3" y="45"/>
                      </a:cxn>
                      <a:cxn ang="0">
                        <a:pos x="0" y="52"/>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w="9525">
                    <a:noFill/>
                    <a:round/>
                  </a:ln>
                </p:spPr>
                <p:txBody>
                  <a:bodyPr/>
                  <a:lstStyle/>
                  <a:p>
                    <a:endParaRPr lang="zh-CN" altLang="en-US"/>
                  </a:p>
                </p:txBody>
              </p:sp>
              <p:sp>
                <p:nvSpPr>
                  <p:cNvPr id="121039" name="Freeform 207"/>
                  <p:cNvSpPr/>
                  <p:nvPr/>
                </p:nvSpPr>
                <p:spPr bwMode="auto">
                  <a:xfrm>
                    <a:off x="873" y="2051"/>
                    <a:ext cx="31" cy="6"/>
                  </a:xfrm>
                  <a:custGeom>
                    <a:avLst/>
                    <a:gdLst/>
                    <a:ahLst/>
                    <a:cxnLst>
                      <a:cxn ang="0">
                        <a:pos x="51" y="0"/>
                      </a:cxn>
                      <a:cxn ang="0">
                        <a:pos x="29" y="1"/>
                      </a:cxn>
                      <a:cxn ang="0">
                        <a:pos x="0" y="11"/>
                      </a:cxn>
                      <a:cxn ang="0">
                        <a:pos x="19" y="9"/>
                      </a:cxn>
                      <a:cxn ang="0">
                        <a:pos x="48" y="4"/>
                      </a:cxn>
                      <a:cxn ang="0">
                        <a:pos x="109" y="20"/>
                      </a:cxn>
                      <a:cxn ang="0">
                        <a:pos x="143" y="30"/>
                      </a:cxn>
                      <a:cxn ang="0">
                        <a:pos x="181" y="36"/>
                      </a:cxn>
                      <a:cxn ang="0">
                        <a:pos x="188" y="30"/>
                      </a:cxn>
                      <a:cxn ang="0">
                        <a:pos x="146" y="22"/>
                      </a:cxn>
                      <a:cxn ang="0">
                        <a:pos x="97" y="11"/>
                      </a:cxn>
                      <a:cxn ang="0">
                        <a:pos x="51" y="0"/>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w="9525">
                    <a:noFill/>
                    <a:round/>
                  </a:ln>
                </p:spPr>
                <p:txBody>
                  <a:bodyPr/>
                  <a:lstStyle/>
                  <a:p>
                    <a:endParaRPr lang="zh-CN" altLang="en-US"/>
                  </a:p>
                </p:txBody>
              </p:sp>
              <p:sp>
                <p:nvSpPr>
                  <p:cNvPr id="121040" name="Freeform 208"/>
                  <p:cNvSpPr/>
                  <p:nvPr/>
                </p:nvSpPr>
                <p:spPr bwMode="auto">
                  <a:xfrm>
                    <a:off x="879" y="2073"/>
                    <a:ext cx="13" cy="3"/>
                  </a:xfrm>
                  <a:custGeom>
                    <a:avLst/>
                    <a:gdLst/>
                    <a:ahLst/>
                    <a:cxnLst>
                      <a:cxn ang="0">
                        <a:pos x="0" y="8"/>
                      </a:cxn>
                      <a:cxn ang="0">
                        <a:pos x="8" y="17"/>
                      </a:cxn>
                      <a:cxn ang="0">
                        <a:pos x="36" y="12"/>
                      </a:cxn>
                      <a:cxn ang="0">
                        <a:pos x="67" y="12"/>
                      </a:cxn>
                      <a:cxn ang="0">
                        <a:pos x="76" y="0"/>
                      </a:cxn>
                      <a:cxn ang="0">
                        <a:pos x="55" y="4"/>
                      </a:cxn>
                      <a:cxn ang="0">
                        <a:pos x="0" y="8"/>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w="9525">
                    <a:noFill/>
                    <a:round/>
                  </a:ln>
                </p:spPr>
                <p:txBody>
                  <a:bodyPr/>
                  <a:lstStyle/>
                  <a:p>
                    <a:endParaRPr lang="zh-CN" altLang="en-US"/>
                  </a:p>
                </p:txBody>
              </p:sp>
              <p:sp>
                <p:nvSpPr>
                  <p:cNvPr id="121041" name="Freeform 209"/>
                  <p:cNvSpPr/>
                  <p:nvPr/>
                </p:nvSpPr>
                <p:spPr bwMode="auto">
                  <a:xfrm>
                    <a:off x="852" y="2070"/>
                    <a:ext cx="3" cy="6"/>
                  </a:xfrm>
                  <a:custGeom>
                    <a:avLst/>
                    <a:gdLst/>
                    <a:ahLst/>
                    <a:cxnLst>
                      <a:cxn ang="0">
                        <a:pos x="19" y="0"/>
                      </a:cxn>
                      <a:cxn ang="0">
                        <a:pos x="19" y="9"/>
                      </a:cxn>
                      <a:cxn ang="0">
                        <a:pos x="14" y="24"/>
                      </a:cxn>
                      <a:cxn ang="0">
                        <a:pos x="0" y="32"/>
                      </a:cxn>
                      <a:cxn ang="0">
                        <a:pos x="19" y="0"/>
                      </a:cxn>
                    </a:cxnLst>
                    <a:rect l="0" t="0" r="r" b="b"/>
                    <a:pathLst>
                      <a:path w="19" h="32">
                        <a:moveTo>
                          <a:pt x="19" y="0"/>
                        </a:moveTo>
                        <a:lnTo>
                          <a:pt x="19" y="9"/>
                        </a:lnTo>
                        <a:lnTo>
                          <a:pt x="14" y="24"/>
                        </a:lnTo>
                        <a:lnTo>
                          <a:pt x="0" y="32"/>
                        </a:lnTo>
                        <a:lnTo>
                          <a:pt x="19" y="0"/>
                        </a:lnTo>
                        <a:close/>
                      </a:path>
                    </a:pathLst>
                  </a:custGeom>
                  <a:solidFill>
                    <a:srgbClr val="402000"/>
                  </a:solidFill>
                  <a:ln w="9525">
                    <a:noFill/>
                    <a:round/>
                  </a:ln>
                </p:spPr>
                <p:txBody>
                  <a:bodyPr/>
                  <a:lstStyle/>
                  <a:p>
                    <a:endParaRPr lang="zh-CN" altLang="en-US"/>
                  </a:p>
                </p:txBody>
              </p:sp>
              <p:sp>
                <p:nvSpPr>
                  <p:cNvPr id="121042" name="Freeform 210"/>
                  <p:cNvSpPr/>
                  <p:nvPr/>
                </p:nvSpPr>
                <p:spPr bwMode="auto">
                  <a:xfrm>
                    <a:off x="861" y="2084"/>
                    <a:ext cx="3" cy="3"/>
                  </a:xfrm>
                  <a:custGeom>
                    <a:avLst/>
                    <a:gdLst/>
                    <a:ahLst/>
                    <a:cxnLst>
                      <a:cxn ang="0">
                        <a:pos x="14" y="0"/>
                      </a:cxn>
                      <a:cxn ang="0">
                        <a:pos x="11" y="9"/>
                      </a:cxn>
                      <a:cxn ang="0">
                        <a:pos x="0" y="18"/>
                      </a:cxn>
                      <a:cxn ang="0">
                        <a:pos x="14" y="0"/>
                      </a:cxn>
                    </a:cxnLst>
                    <a:rect l="0" t="0" r="r" b="b"/>
                    <a:pathLst>
                      <a:path w="14" h="18">
                        <a:moveTo>
                          <a:pt x="14" y="0"/>
                        </a:moveTo>
                        <a:lnTo>
                          <a:pt x="11" y="9"/>
                        </a:lnTo>
                        <a:lnTo>
                          <a:pt x="0" y="18"/>
                        </a:lnTo>
                        <a:lnTo>
                          <a:pt x="14" y="0"/>
                        </a:lnTo>
                        <a:close/>
                      </a:path>
                    </a:pathLst>
                  </a:custGeom>
                  <a:solidFill>
                    <a:srgbClr val="402000"/>
                  </a:solidFill>
                  <a:ln w="9525">
                    <a:noFill/>
                    <a:round/>
                  </a:ln>
                </p:spPr>
                <p:txBody>
                  <a:bodyPr/>
                  <a:lstStyle/>
                  <a:p>
                    <a:endParaRPr lang="zh-CN" altLang="en-US"/>
                  </a:p>
                </p:txBody>
              </p:sp>
              <p:sp>
                <p:nvSpPr>
                  <p:cNvPr id="121043" name="Freeform 211"/>
                  <p:cNvSpPr/>
                  <p:nvPr/>
                </p:nvSpPr>
                <p:spPr bwMode="auto">
                  <a:xfrm>
                    <a:off x="903" y="2065"/>
                    <a:ext cx="6" cy="7"/>
                  </a:xfrm>
                  <a:custGeom>
                    <a:avLst/>
                    <a:gdLst/>
                    <a:ahLst/>
                    <a:cxnLst>
                      <a:cxn ang="0">
                        <a:pos x="0" y="0"/>
                      </a:cxn>
                      <a:cxn ang="0">
                        <a:pos x="7" y="14"/>
                      </a:cxn>
                      <a:cxn ang="0">
                        <a:pos x="7" y="24"/>
                      </a:cxn>
                      <a:cxn ang="0">
                        <a:pos x="35" y="43"/>
                      </a:cxn>
                      <a:cxn ang="0">
                        <a:pos x="0" y="0"/>
                      </a:cxn>
                    </a:cxnLst>
                    <a:rect l="0" t="0" r="r" b="b"/>
                    <a:pathLst>
                      <a:path w="35" h="43">
                        <a:moveTo>
                          <a:pt x="0" y="0"/>
                        </a:moveTo>
                        <a:lnTo>
                          <a:pt x="7" y="14"/>
                        </a:lnTo>
                        <a:lnTo>
                          <a:pt x="7" y="24"/>
                        </a:lnTo>
                        <a:lnTo>
                          <a:pt x="35" y="43"/>
                        </a:lnTo>
                        <a:lnTo>
                          <a:pt x="0" y="0"/>
                        </a:lnTo>
                        <a:close/>
                      </a:path>
                    </a:pathLst>
                  </a:custGeom>
                  <a:solidFill>
                    <a:srgbClr val="402000"/>
                  </a:solidFill>
                  <a:ln w="9525">
                    <a:noFill/>
                    <a:round/>
                  </a:ln>
                </p:spPr>
                <p:txBody>
                  <a:bodyPr/>
                  <a:lstStyle/>
                  <a:p>
                    <a:endParaRPr lang="zh-CN" altLang="en-US"/>
                  </a:p>
                </p:txBody>
              </p:sp>
              <p:sp>
                <p:nvSpPr>
                  <p:cNvPr id="121044" name="Freeform 212"/>
                  <p:cNvSpPr/>
                  <p:nvPr/>
                </p:nvSpPr>
                <p:spPr bwMode="auto">
                  <a:xfrm>
                    <a:off x="914" y="2065"/>
                    <a:ext cx="19" cy="19"/>
                  </a:xfrm>
                  <a:custGeom>
                    <a:avLst/>
                    <a:gdLst/>
                    <a:ahLst/>
                    <a:cxnLst>
                      <a:cxn ang="0">
                        <a:pos x="0" y="0"/>
                      </a:cxn>
                      <a:cxn ang="0">
                        <a:pos x="21" y="35"/>
                      </a:cxn>
                      <a:cxn ang="0">
                        <a:pos x="43" y="63"/>
                      </a:cxn>
                      <a:cxn ang="0">
                        <a:pos x="114" y="114"/>
                      </a:cxn>
                      <a:cxn ang="0">
                        <a:pos x="47" y="53"/>
                      </a:cxn>
                      <a:cxn ang="0">
                        <a:pos x="0" y="0"/>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w="9525">
                    <a:noFill/>
                    <a:round/>
                  </a:ln>
                </p:spPr>
                <p:txBody>
                  <a:bodyPr/>
                  <a:lstStyle/>
                  <a:p>
                    <a:endParaRPr lang="zh-CN" altLang="en-US"/>
                  </a:p>
                </p:txBody>
              </p:sp>
              <p:sp>
                <p:nvSpPr>
                  <p:cNvPr id="121045" name="Freeform 213"/>
                  <p:cNvSpPr/>
                  <p:nvPr/>
                </p:nvSpPr>
                <p:spPr bwMode="auto">
                  <a:xfrm>
                    <a:off x="938" y="2092"/>
                    <a:ext cx="4" cy="13"/>
                  </a:xfrm>
                  <a:custGeom>
                    <a:avLst/>
                    <a:gdLst/>
                    <a:ahLst/>
                    <a:cxnLst>
                      <a:cxn ang="0">
                        <a:pos x="27" y="0"/>
                      </a:cxn>
                      <a:cxn ang="0">
                        <a:pos x="9" y="29"/>
                      </a:cxn>
                      <a:cxn ang="0">
                        <a:pos x="4" y="57"/>
                      </a:cxn>
                      <a:cxn ang="0">
                        <a:pos x="3" y="82"/>
                      </a:cxn>
                      <a:cxn ang="0">
                        <a:pos x="0" y="47"/>
                      </a:cxn>
                      <a:cxn ang="0">
                        <a:pos x="3" y="21"/>
                      </a:cxn>
                      <a:cxn ang="0">
                        <a:pos x="27" y="0"/>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w="9525">
                    <a:noFill/>
                    <a:round/>
                  </a:ln>
                </p:spPr>
                <p:txBody>
                  <a:bodyPr/>
                  <a:lstStyle/>
                  <a:p>
                    <a:endParaRPr lang="zh-CN" altLang="en-US"/>
                  </a:p>
                </p:txBody>
              </p:sp>
              <p:sp>
                <p:nvSpPr>
                  <p:cNvPr id="121046" name="Freeform 214"/>
                  <p:cNvSpPr/>
                  <p:nvPr/>
                </p:nvSpPr>
                <p:spPr bwMode="auto">
                  <a:xfrm>
                    <a:off x="896" y="2078"/>
                    <a:ext cx="2" cy="5"/>
                  </a:xfrm>
                  <a:custGeom>
                    <a:avLst/>
                    <a:gdLst/>
                    <a:ahLst/>
                    <a:cxnLst>
                      <a:cxn ang="0">
                        <a:pos x="11" y="0"/>
                      </a:cxn>
                      <a:cxn ang="0">
                        <a:pos x="15" y="12"/>
                      </a:cxn>
                      <a:cxn ang="0">
                        <a:pos x="0" y="30"/>
                      </a:cxn>
                      <a:cxn ang="0">
                        <a:pos x="11" y="0"/>
                      </a:cxn>
                    </a:cxnLst>
                    <a:rect l="0" t="0" r="r" b="b"/>
                    <a:pathLst>
                      <a:path w="15" h="30">
                        <a:moveTo>
                          <a:pt x="11" y="0"/>
                        </a:moveTo>
                        <a:lnTo>
                          <a:pt x="15" y="12"/>
                        </a:lnTo>
                        <a:lnTo>
                          <a:pt x="0" y="30"/>
                        </a:lnTo>
                        <a:lnTo>
                          <a:pt x="11" y="0"/>
                        </a:lnTo>
                        <a:close/>
                      </a:path>
                    </a:pathLst>
                  </a:custGeom>
                  <a:solidFill>
                    <a:srgbClr val="402000"/>
                  </a:solidFill>
                  <a:ln w="9525">
                    <a:noFill/>
                    <a:round/>
                  </a:ln>
                </p:spPr>
                <p:txBody>
                  <a:bodyPr/>
                  <a:lstStyle/>
                  <a:p>
                    <a:endParaRPr lang="zh-CN" altLang="en-US"/>
                  </a:p>
                </p:txBody>
              </p:sp>
            </p:grpSp>
            <p:grpSp>
              <p:nvGrpSpPr>
                <p:cNvPr id="120837" name="Group 215"/>
                <p:cNvGrpSpPr/>
                <p:nvPr/>
              </p:nvGrpSpPr>
              <p:grpSpPr bwMode="auto">
                <a:xfrm>
                  <a:off x="5356" y="2688"/>
                  <a:ext cx="370" cy="504"/>
                  <a:chOff x="946" y="1892"/>
                  <a:chExt cx="268" cy="305"/>
                </a:xfrm>
              </p:grpSpPr>
              <p:sp>
                <p:nvSpPr>
                  <p:cNvPr id="121048" name="Freeform 216"/>
                  <p:cNvSpPr/>
                  <p:nvPr/>
                </p:nvSpPr>
                <p:spPr bwMode="auto">
                  <a:xfrm>
                    <a:off x="1061" y="1892"/>
                    <a:ext cx="8" cy="6"/>
                  </a:xfrm>
                  <a:custGeom>
                    <a:avLst/>
                    <a:gdLst/>
                    <a:ahLst/>
                    <a:cxnLst>
                      <a:cxn ang="0">
                        <a:pos x="0" y="0"/>
                      </a:cxn>
                      <a:cxn ang="0">
                        <a:pos x="14" y="10"/>
                      </a:cxn>
                      <a:cxn ang="0">
                        <a:pos x="29" y="15"/>
                      </a:cxn>
                      <a:cxn ang="0">
                        <a:pos x="43" y="23"/>
                      </a:cxn>
                      <a:cxn ang="0">
                        <a:pos x="51" y="36"/>
                      </a:cxn>
                      <a:cxn ang="0">
                        <a:pos x="39" y="32"/>
                      </a:cxn>
                      <a:cxn ang="0">
                        <a:pos x="14" y="24"/>
                      </a:cxn>
                      <a:cxn ang="0">
                        <a:pos x="0" y="0"/>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w="9525">
                    <a:noFill/>
                    <a:round/>
                  </a:ln>
                </p:spPr>
                <p:txBody>
                  <a:bodyPr/>
                  <a:lstStyle/>
                  <a:p>
                    <a:endParaRPr lang="zh-CN" altLang="en-US"/>
                  </a:p>
                </p:txBody>
              </p:sp>
              <p:sp>
                <p:nvSpPr>
                  <p:cNvPr id="121049" name="Freeform 217"/>
                  <p:cNvSpPr/>
                  <p:nvPr/>
                </p:nvSpPr>
                <p:spPr bwMode="auto">
                  <a:xfrm>
                    <a:off x="1063" y="1902"/>
                    <a:ext cx="2" cy="4"/>
                  </a:xfrm>
                  <a:custGeom>
                    <a:avLst/>
                    <a:gdLst/>
                    <a:ahLst/>
                    <a:cxnLst>
                      <a:cxn ang="0">
                        <a:pos x="0" y="0"/>
                      </a:cxn>
                      <a:cxn ang="0">
                        <a:pos x="14" y="0"/>
                      </a:cxn>
                      <a:cxn ang="0">
                        <a:pos x="14" y="24"/>
                      </a:cxn>
                      <a:cxn ang="0">
                        <a:pos x="0" y="0"/>
                      </a:cxn>
                    </a:cxnLst>
                    <a:rect l="0" t="0" r="r" b="b"/>
                    <a:pathLst>
                      <a:path w="14" h="24">
                        <a:moveTo>
                          <a:pt x="0" y="0"/>
                        </a:moveTo>
                        <a:lnTo>
                          <a:pt x="14" y="0"/>
                        </a:lnTo>
                        <a:lnTo>
                          <a:pt x="14" y="24"/>
                        </a:lnTo>
                        <a:lnTo>
                          <a:pt x="0" y="0"/>
                        </a:lnTo>
                        <a:close/>
                      </a:path>
                    </a:pathLst>
                  </a:custGeom>
                  <a:solidFill>
                    <a:srgbClr val="402000"/>
                  </a:solidFill>
                  <a:ln w="9525">
                    <a:noFill/>
                    <a:round/>
                  </a:ln>
                </p:spPr>
                <p:txBody>
                  <a:bodyPr/>
                  <a:lstStyle/>
                  <a:p>
                    <a:endParaRPr lang="zh-CN" altLang="en-US"/>
                  </a:p>
                </p:txBody>
              </p:sp>
              <p:sp>
                <p:nvSpPr>
                  <p:cNvPr id="121050" name="Freeform 218"/>
                  <p:cNvSpPr/>
                  <p:nvPr/>
                </p:nvSpPr>
                <p:spPr bwMode="auto">
                  <a:xfrm>
                    <a:off x="1028" y="1932"/>
                    <a:ext cx="71" cy="180"/>
                  </a:xfrm>
                  <a:custGeom>
                    <a:avLst/>
                    <a:gdLst/>
                    <a:ahLst/>
                    <a:cxnLst>
                      <a:cxn ang="0">
                        <a:pos x="369" y="0"/>
                      </a:cxn>
                      <a:cxn ang="0">
                        <a:pos x="328" y="44"/>
                      </a:cxn>
                      <a:cxn ang="0">
                        <a:pos x="317" y="108"/>
                      </a:cxn>
                      <a:cxn ang="0">
                        <a:pos x="254" y="170"/>
                      </a:cxn>
                      <a:cxn ang="0">
                        <a:pos x="126" y="461"/>
                      </a:cxn>
                      <a:cxn ang="0">
                        <a:pos x="57" y="724"/>
                      </a:cxn>
                      <a:cxn ang="0">
                        <a:pos x="0" y="1076"/>
                      </a:cxn>
                      <a:cxn ang="0">
                        <a:pos x="178" y="919"/>
                      </a:cxn>
                      <a:cxn ang="0">
                        <a:pos x="431" y="140"/>
                      </a:cxn>
                      <a:cxn ang="0">
                        <a:pos x="369" y="0"/>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ln>
                </p:spPr>
                <p:txBody>
                  <a:bodyPr/>
                  <a:lstStyle/>
                  <a:p>
                    <a:endParaRPr lang="zh-CN" altLang="en-US"/>
                  </a:p>
                </p:txBody>
              </p:sp>
              <p:sp>
                <p:nvSpPr>
                  <p:cNvPr id="121051" name="Freeform 219"/>
                  <p:cNvSpPr/>
                  <p:nvPr/>
                </p:nvSpPr>
                <p:spPr bwMode="auto">
                  <a:xfrm>
                    <a:off x="946" y="1898"/>
                    <a:ext cx="268" cy="299"/>
                  </a:xfrm>
                  <a:custGeom>
                    <a:avLst/>
                    <a:gdLst/>
                    <a:ahLst/>
                    <a:cxnLst>
                      <a:cxn ang="0">
                        <a:pos x="1309" y="94"/>
                      </a:cxn>
                      <a:cxn ang="0">
                        <a:pos x="1258" y="0"/>
                      </a:cxn>
                      <a:cxn ang="0">
                        <a:pos x="867" y="163"/>
                      </a:cxn>
                      <a:cxn ang="0">
                        <a:pos x="850" y="288"/>
                      </a:cxn>
                      <a:cxn ang="0">
                        <a:pos x="818" y="332"/>
                      </a:cxn>
                      <a:cxn ang="0">
                        <a:pos x="773" y="382"/>
                      </a:cxn>
                      <a:cxn ang="0">
                        <a:pos x="747" y="472"/>
                      </a:cxn>
                      <a:cxn ang="0">
                        <a:pos x="660" y="678"/>
                      </a:cxn>
                      <a:cxn ang="0">
                        <a:pos x="590" y="924"/>
                      </a:cxn>
                      <a:cxn ang="0">
                        <a:pos x="558" y="1088"/>
                      </a:cxn>
                      <a:cxn ang="0">
                        <a:pos x="243" y="1094"/>
                      </a:cxn>
                      <a:cxn ang="0">
                        <a:pos x="192" y="1125"/>
                      </a:cxn>
                      <a:cxn ang="0">
                        <a:pos x="47" y="1125"/>
                      </a:cxn>
                      <a:cxn ang="0">
                        <a:pos x="7" y="1189"/>
                      </a:cxn>
                      <a:cxn ang="0">
                        <a:pos x="0" y="1264"/>
                      </a:cxn>
                      <a:cxn ang="0">
                        <a:pos x="15" y="1332"/>
                      </a:cxn>
                      <a:cxn ang="0">
                        <a:pos x="148" y="1358"/>
                      </a:cxn>
                      <a:cxn ang="0">
                        <a:pos x="211" y="1452"/>
                      </a:cxn>
                      <a:cxn ang="0">
                        <a:pos x="337" y="1484"/>
                      </a:cxn>
                      <a:cxn ang="0">
                        <a:pos x="430" y="1484"/>
                      </a:cxn>
                      <a:cxn ang="0">
                        <a:pos x="538" y="1503"/>
                      </a:cxn>
                      <a:cxn ang="0">
                        <a:pos x="544" y="1548"/>
                      </a:cxn>
                      <a:cxn ang="0">
                        <a:pos x="538" y="1642"/>
                      </a:cxn>
                      <a:cxn ang="0">
                        <a:pos x="550" y="1705"/>
                      </a:cxn>
                      <a:cxn ang="0">
                        <a:pos x="608" y="1712"/>
                      </a:cxn>
                      <a:cxn ang="0">
                        <a:pos x="677" y="1724"/>
                      </a:cxn>
                      <a:cxn ang="0">
                        <a:pos x="747" y="1786"/>
                      </a:cxn>
                      <a:cxn ang="0">
                        <a:pos x="830" y="1786"/>
                      </a:cxn>
                      <a:cxn ang="0">
                        <a:pos x="905" y="1779"/>
                      </a:cxn>
                      <a:cxn ang="0">
                        <a:pos x="1019" y="1744"/>
                      </a:cxn>
                      <a:cxn ang="0">
                        <a:pos x="1145" y="1756"/>
                      </a:cxn>
                      <a:cxn ang="0">
                        <a:pos x="1273" y="1792"/>
                      </a:cxn>
                      <a:cxn ang="0">
                        <a:pos x="1392" y="1766"/>
                      </a:cxn>
                      <a:cxn ang="0">
                        <a:pos x="1473" y="1674"/>
                      </a:cxn>
                      <a:cxn ang="0">
                        <a:pos x="1467" y="1571"/>
                      </a:cxn>
                      <a:cxn ang="0">
                        <a:pos x="1497" y="1446"/>
                      </a:cxn>
                      <a:cxn ang="0">
                        <a:pos x="1516" y="1282"/>
                      </a:cxn>
                      <a:cxn ang="0">
                        <a:pos x="1554" y="1131"/>
                      </a:cxn>
                      <a:cxn ang="0">
                        <a:pos x="1606" y="906"/>
                      </a:cxn>
                      <a:cxn ang="0">
                        <a:pos x="1598" y="678"/>
                      </a:cxn>
                      <a:cxn ang="0">
                        <a:pos x="1598" y="478"/>
                      </a:cxn>
                      <a:cxn ang="0">
                        <a:pos x="1586" y="338"/>
                      </a:cxn>
                      <a:cxn ang="0">
                        <a:pos x="1554" y="276"/>
                      </a:cxn>
                      <a:cxn ang="0">
                        <a:pos x="1484" y="225"/>
                      </a:cxn>
                      <a:cxn ang="0">
                        <a:pos x="1403" y="142"/>
                      </a:cxn>
                      <a:cxn ang="0">
                        <a:pos x="1309" y="94"/>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ln>
                </p:spPr>
                <p:txBody>
                  <a:bodyPr/>
                  <a:lstStyle/>
                  <a:p>
                    <a:endParaRPr lang="zh-CN" altLang="en-US"/>
                  </a:p>
                </p:txBody>
              </p:sp>
              <p:sp>
                <p:nvSpPr>
                  <p:cNvPr id="121052" name="Freeform 220"/>
                  <p:cNvSpPr/>
                  <p:nvPr/>
                </p:nvSpPr>
                <p:spPr bwMode="auto">
                  <a:xfrm>
                    <a:off x="1040" y="1916"/>
                    <a:ext cx="169" cy="278"/>
                  </a:xfrm>
                  <a:custGeom>
                    <a:avLst/>
                    <a:gdLst/>
                    <a:ahLst/>
                    <a:cxnLst>
                      <a:cxn ang="0">
                        <a:pos x="132" y="1382"/>
                      </a:cxn>
                      <a:cxn ang="0">
                        <a:pos x="370" y="1363"/>
                      </a:cxn>
                      <a:cxn ang="0">
                        <a:pos x="573" y="1301"/>
                      </a:cxn>
                      <a:cxn ang="0">
                        <a:pos x="656" y="1149"/>
                      </a:cxn>
                      <a:cxn ang="0">
                        <a:pos x="630" y="1050"/>
                      </a:cxn>
                      <a:cxn ang="0">
                        <a:pos x="787" y="837"/>
                      </a:cxn>
                      <a:cxn ang="0">
                        <a:pos x="642" y="931"/>
                      </a:cxn>
                      <a:cxn ang="0">
                        <a:pos x="718" y="741"/>
                      </a:cxn>
                      <a:cxn ang="0">
                        <a:pos x="845" y="497"/>
                      </a:cxn>
                      <a:cxn ang="0">
                        <a:pos x="656" y="703"/>
                      </a:cxn>
                      <a:cxn ang="0">
                        <a:pos x="630" y="378"/>
                      </a:cxn>
                      <a:cxn ang="0">
                        <a:pos x="535" y="264"/>
                      </a:cxn>
                      <a:cxn ang="0">
                        <a:pos x="402" y="214"/>
                      </a:cxn>
                      <a:cxn ang="0">
                        <a:pos x="661" y="126"/>
                      </a:cxn>
                      <a:cxn ang="0">
                        <a:pos x="781" y="226"/>
                      </a:cxn>
                      <a:cxn ang="0">
                        <a:pos x="705" y="126"/>
                      </a:cxn>
                      <a:cxn ang="0">
                        <a:pos x="560" y="82"/>
                      </a:cxn>
                      <a:cxn ang="0">
                        <a:pos x="661" y="44"/>
                      </a:cxn>
                      <a:cxn ang="0">
                        <a:pos x="750" y="0"/>
                      </a:cxn>
                      <a:cxn ang="0">
                        <a:pos x="868" y="94"/>
                      </a:cxn>
                      <a:cxn ang="0">
                        <a:pos x="976" y="182"/>
                      </a:cxn>
                      <a:cxn ang="0">
                        <a:pos x="1014" y="334"/>
                      </a:cxn>
                      <a:cxn ang="0">
                        <a:pos x="1008" y="628"/>
                      </a:cxn>
                      <a:cxn ang="0">
                        <a:pos x="970" y="975"/>
                      </a:cxn>
                      <a:cxn ang="0">
                        <a:pos x="913" y="1314"/>
                      </a:cxn>
                      <a:cxn ang="0">
                        <a:pos x="888" y="1527"/>
                      </a:cxn>
                      <a:cxn ang="0">
                        <a:pos x="830" y="1627"/>
                      </a:cxn>
                      <a:cxn ang="0">
                        <a:pos x="699" y="1671"/>
                      </a:cxn>
                      <a:cxn ang="0">
                        <a:pos x="612" y="1648"/>
                      </a:cxn>
                      <a:cxn ang="0">
                        <a:pos x="541" y="1559"/>
                      </a:cxn>
                      <a:cxn ang="0">
                        <a:pos x="516" y="1534"/>
                      </a:cxn>
                      <a:cxn ang="0">
                        <a:pos x="407" y="1622"/>
                      </a:cxn>
                      <a:cxn ang="0">
                        <a:pos x="276" y="1652"/>
                      </a:cxn>
                      <a:cxn ang="0">
                        <a:pos x="170" y="1636"/>
                      </a:cxn>
                      <a:cxn ang="0">
                        <a:pos x="240" y="1565"/>
                      </a:cxn>
                      <a:cxn ang="0">
                        <a:pos x="352" y="1446"/>
                      </a:cxn>
                      <a:cxn ang="0">
                        <a:pos x="176" y="1546"/>
                      </a:cxn>
                      <a:cxn ang="0">
                        <a:pos x="32" y="1590"/>
                      </a:cxn>
                      <a:cxn ang="0">
                        <a:pos x="0" y="152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w="9525">
                    <a:noFill/>
                    <a:round/>
                  </a:ln>
                </p:spPr>
                <p:txBody>
                  <a:bodyPr/>
                  <a:lstStyle/>
                  <a:p>
                    <a:endParaRPr lang="zh-CN" altLang="en-US"/>
                  </a:p>
                </p:txBody>
              </p:sp>
              <p:sp>
                <p:nvSpPr>
                  <p:cNvPr id="121053" name="Freeform 221"/>
                  <p:cNvSpPr/>
                  <p:nvPr/>
                </p:nvSpPr>
                <p:spPr bwMode="auto">
                  <a:xfrm>
                    <a:off x="1147" y="2054"/>
                    <a:ext cx="50" cy="129"/>
                  </a:xfrm>
                  <a:custGeom>
                    <a:avLst/>
                    <a:gdLst/>
                    <a:ahLst/>
                    <a:cxnLst>
                      <a:cxn ang="0">
                        <a:pos x="0" y="774"/>
                      </a:cxn>
                      <a:cxn ang="0">
                        <a:pos x="51" y="748"/>
                      </a:cxn>
                      <a:cxn ang="0">
                        <a:pos x="107" y="686"/>
                      </a:cxn>
                      <a:cxn ang="0">
                        <a:pos x="156" y="573"/>
                      </a:cxn>
                      <a:cxn ang="0">
                        <a:pos x="183" y="477"/>
                      </a:cxn>
                      <a:cxn ang="0">
                        <a:pos x="220" y="371"/>
                      </a:cxn>
                      <a:cxn ang="0">
                        <a:pos x="239" y="270"/>
                      </a:cxn>
                      <a:cxn ang="0">
                        <a:pos x="270" y="114"/>
                      </a:cxn>
                      <a:cxn ang="0">
                        <a:pos x="295" y="0"/>
                      </a:cxn>
                      <a:cxn ang="0">
                        <a:pos x="232" y="226"/>
                      </a:cxn>
                      <a:cxn ang="0">
                        <a:pos x="183" y="402"/>
                      </a:cxn>
                      <a:cxn ang="0">
                        <a:pos x="126" y="521"/>
                      </a:cxn>
                      <a:cxn ang="0">
                        <a:pos x="38" y="648"/>
                      </a:cxn>
                      <a:cxn ang="0">
                        <a:pos x="0" y="774"/>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w="9525">
                    <a:noFill/>
                    <a:round/>
                  </a:ln>
                </p:spPr>
                <p:txBody>
                  <a:bodyPr/>
                  <a:lstStyle/>
                  <a:p>
                    <a:endParaRPr lang="zh-CN" altLang="en-US"/>
                  </a:p>
                </p:txBody>
              </p:sp>
              <p:sp>
                <p:nvSpPr>
                  <p:cNvPr id="121054" name="Freeform 222"/>
                  <p:cNvSpPr/>
                  <p:nvPr/>
                </p:nvSpPr>
                <p:spPr bwMode="auto">
                  <a:xfrm>
                    <a:off x="951" y="1950"/>
                    <a:ext cx="195" cy="194"/>
                  </a:xfrm>
                  <a:custGeom>
                    <a:avLst/>
                    <a:gdLst/>
                    <a:ahLst/>
                    <a:cxnLst>
                      <a:cxn ang="0">
                        <a:pos x="820" y="43"/>
                      </a:cxn>
                      <a:cxn ang="0">
                        <a:pos x="719" y="213"/>
                      </a:cxn>
                      <a:cxn ang="0">
                        <a:pos x="739" y="381"/>
                      </a:cxn>
                      <a:cxn ang="0">
                        <a:pos x="727" y="571"/>
                      </a:cxn>
                      <a:cxn ang="0">
                        <a:pos x="727" y="621"/>
                      </a:cxn>
                      <a:cxn ang="0">
                        <a:pos x="739" y="684"/>
                      </a:cxn>
                      <a:cxn ang="0">
                        <a:pos x="688" y="729"/>
                      </a:cxn>
                      <a:cxn ang="0">
                        <a:pos x="644" y="779"/>
                      </a:cxn>
                      <a:cxn ang="0">
                        <a:pos x="569" y="779"/>
                      </a:cxn>
                      <a:cxn ang="0">
                        <a:pos x="304" y="793"/>
                      </a:cxn>
                      <a:cxn ang="0">
                        <a:pos x="170" y="831"/>
                      </a:cxn>
                      <a:cxn ang="0">
                        <a:pos x="0" y="873"/>
                      </a:cxn>
                      <a:cxn ang="0">
                        <a:pos x="6" y="1004"/>
                      </a:cxn>
                      <a:cxn ang="0">
                        <a:pos x="109" y="978"/>
                      </a:cxn>
                      <a:cxn ang="0">
                        <a:pos x="133" y="916"/>
                      </a:cxn>
                      <a:cxn ang="0">
                        <a:pos x="147" y="1030"/>
                      </a:cxn>
                      <a:cxn ang="0">
                        <a:pos x="215" y="1118"/>
                      </a:cxn>
                      <a:cxn ang="0">
                        <a:pos x="403" y="1155"/>
                      </a:cxn>
                      <a:cxn ang="0">
                        <a:pos x="379" y="1093"/>
                      </a:cxn>
                      <a:cxn ang="0">
                        <a:pos x="279" y="978"/>
                      </a:cxn>
                      <a:cxn ang="0">
                        <a:pos x="358" y="929"/>
                      </a:cxn>
                      <a:cxn ang="0">
                        <a:pos x="403" y="1036"/>
                      </a:cxn>
                      <a:cxn ang="0">
                        <a:pos x="537" y="1149"/>
                      </a:cxn>
                      <a:cxn ang="0">
                        <a:pos x="713" y="1149"/>
                      </a:cxn>
                      <a:cxn ang="0">
                        <a:pos x="517" y="1016"/>
                      </a:cxn>
                      <a:cxn ang="0">
                        <a:pos x="435" y="929"/>
                      </a:cxn>
                      <a:cxn ang="0">
                        <a:pos x="479" y="885"/>
                      </a:cxn>
                      <a:cxn ang="0">
                        <a:pos x="549" y="972"/>
                      </a:cxn>
                      <a:cxn ang="0">
                        <a:pos x="675" y="1068"/>
                      </a:cxn>
                      <a:cxn ang="0">
                        <a:pos x="782" y="1123"/>
                      </a:cxn>
                      <a:cxn ang="0">
                        <a:pos x="921" y="1136"/>
                      </a:cxn>
                      <a:cxn ang="0">
                        <a:pos x="833" y="1068"/>
                      </a:cxn>
                      <a:cxn ang="0">
                        <a:pos x="727" y="978"/>
                      </a:cxn>
                      <a:cxn ang="0">
                        <a:pos x="756" y="929"/>
                      </a:cxn>
                      <a:cxn ang="0">
                        <a:pos x="808" y="1010"/>
                      </a:cxn>
                      <a:cxn ang="0">
                        <a:pos x="914" y="1087"/>
                      </a:cxn>
                      <a:cxn ang="0">
                        <a:pos x="1046" y="1098"/>
                      </a:cxn>
                      <a:cxn ang="0">
                        <a:pos x="1117" y="991"/>
                      </a:cxn>
                      <a:cxn ang="0">
                        <a:pos x="878" y="954"/>
                      </a:cxn>
                      <a:cxn ang="0">
                        <a:pos x="733" y="868"/>
                      </a:cxn>
                      <a:cxn ang="0">
                        <a:pos x="707" y="793"/>
                      </a:cxn>
                      <a:cxn ang="0">
                        <a:pos x="765" y="831"/>
                      </a:cxn>
                      <a:cxn ang="0">
                        <a:pos x="927" y="935"/>
                      </a:cxn>
                      <a:cxn ang="0">
                        <a:pos x="1117" y="991"/>
                      </a:cxn>
                      <a:cxn ang="0">
                        <a:pos x="1155" y="767"/>
                      </a:cxn>
                      <a:cxn ang="0">
                        <a:pos x="1046" y="741"/>
                      </a:cxn>
                      <a:cxn ang="0">
                        <a:pos x="820" y="761"/>
                      </a:cxn>
                      <a:cxn ang="0">
                        <a:pos x="782" y="716"/>
                      </a:cxn>
                      <a:cxn ang="0">
                        <a:pos x="901" y="735"/>
                      </a:cxn>
                      <a:cxn ang="0">
                        <a:pos x="1155" y="684"/>
                      </a:cxn>
                      <a:cxn ang="0">
                        <a:pos x="1167" y="483"/>
                      </a:cxn>
                      <a:cxn ang="0">
                        <a:pos x="1161" y="264"/>
                      </a:cxn>
                      <a:cxn ang="0">
                        <a:pos x="1034" y="152"/>
                      </a:cxn>
                      <a:cxn ang="0">
                        <a:pos x="1161" y="201"/>
                      </a:cxn>
                      <a:cxn ang="0">
                        <a:pos x="1091" y="68"/>
                      </a:cxn>
                      <a:cxn ang="0">
                        <a:pos x="959" y="0"/>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w="9525">
                    <a:noFill/>
                    <a:round/>
                  </a:ln>
                </p:spPr>
                <p:txBody>
                  <a:bodyPr/>
                  <a:lstStyle/>
                  <a:p>
                    <a:endParaRPr lang="zh-CN" altLang="en-US"/>
                  </a:p>
                </p:txBody>
              </p:sp>
              <p:sp>
                <p:nvSpPr>
                  <p:cNvPr id="121055" name="Freeform 223"/>
                  <p:cNvSpPr/>
                  <p:nvPr/>
                </p:nvSpPr>
                <p:spPr bwMode="auto">
                  <a:xfrm>
                    <a:off x="1084" y="2022"/>
                    <a:ext cx="49" cy="44"/>
                  </a:xfrm>
                  <a:custGeom>
                    <a:avLst/>
                    <a:gdLst/>
                    <a:ahLst/>
                    <a:cxnLst>
                      <a:cxn ang="0">
                        <a:pos x="0" y="0"/>
                      </a:cxn>
                      <a:cxn ang="0">
                        <a:pos x="0" y="21"/>
                      </a:cxn>
                      <a:cxn ang="0">
                        <a:pos x="38" y="71"/>
                      </a:cxn>
                      <a:cxn ang="0">
                        <a:pos x="75" y="99"/>
                      </a:cxn>
                      <a:cxn ang="0">
                        <a:pos x="152" y="158"/>
                      </a:cxn>
                      <a:cxn ang="0">
                        <a:pos x="184" y="182"/>
                      </a:cxn>
                      <a:cxn ang="0">
                        <a:pos x="260" y="239"/>
                      </a:cxn>
                      <a:cxn ang="0">
                        <a:pos x="178" y="213"/>
                      </a:cxn>
                      <a:cxn ang="0">
                        <a:pos x="97" y="188"/>
                      </a:cxn>
                      <a:cxn ang="0">
                        <a:pos x="16" y="182"/>
                      </a:cxn>
                      <a:cxn ang="0">
                        <a:pos x="22" y="207"/>
                      </a:cxn>
                      <a:cxn ang="0">
                        <a:pos x="152" y="231"/>
                      </a:cxn>
                      <a:cxn ang="0">
                        <a:pos x="222" y="257"/>
                      </a:cxn>
                      <a:cxn ang="0">
                        <a:pos x="260" y="263"/>
                      </a:cxn>
                      <a:cxn ang="0">
                        <a:pos x="292" y="252"/>
                      </a:cxn>
                      <a:cxn ang="0">
                        <a:pos x="295" y="222"/>
                      </a:cxn>
                      <a:cxn ang="0">
                        <a:pos x="269" y="199"/>
                      </a:cxn>
                      <a:cxn ang="0">
                        <a:pos x="232" y="162"/>
                      </a:cxn>
                      <a:cxn ang="0">
                        <a:pos x="188" y="112"/>
                      </a:cxn>
                      <a:cxn ang="0">
                        <a:pos x="144" y="56"/>
                      </a:cxn>
                      <a:cxn ang="0">
                        <a:pos x="91" y="17"/>
                      </a:cxn>
                      <a:cxn ang="0">
                        <a:pos x="35" y="3"/>
                      </a:cxn>
                      <a:cxn ang="0">
                        <a:pos x="0" y="0"/>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w="9525">
                    <a:noFill/>
                    <a:round/>
                  </a:ln>
                </p:spPr>
                <p:txBody>
                  <a:bodyPr/>
                  <a:lstStyle/>
                  <a:p>
                    <a:endParaRPr lang="zh-CN" altLang="en-US"/>
                  </a:p>
                </p:txBody>
              </p:sp>
              <p:sp>
                <p:nvSpPr>
                  <p:cNvPr id="121056" name="Freeform 224"/>
                  <p:cNvSpPr/>
                  <p:nvPr/>
                </p:nvSpPr>
                <p:spPr bwMode="auto">
                  <a:xfrm>
                    <a:off x="1087" y="1986"/>
                    <a:ext cx="44" cy="57"/>
                  </a:xfrm>
                  <a:custGeom>
                    <a:avLst/>
                    <a:gdLst/>
                    <a:ahLst/>
                    <a:cxnLst>
                      <a:cxn ang="0">
                        <a:pos x="51" y="0"/>
                      </a:cxn>
                      <a:cxn ang="0">
                        <a:pos x="13" y="7"/>
                      </a:cxn>
                      <a:cxn ang="0">
                        <a:pos x="0" y="39"/>
                      </a:cxn>
                      <a:cxn ang="0">
                        <a:pos x="3" y="65"/>
                      </a:cxn>
                      <a:cxn ang="0">
                        <a:pos x="26" y="101"/>
                      </a:cxn>
                      <a:cxn ang="0">
                        <a:pos x="57" y="112"/>
                      </a:cxn>
                      <a:cxn ang="0">
                        <a:pos x="116" y="149"/>
                      </a:cxn>
                      <a:cxn ang="0">
                        <a:pos x="172" y="195"/>
                      </a:cxn>
                      <a:cxn ang="0">
                        <a:pos x="212" y="259"/>
                      </a:cxn>
                      <a:cxn ang="0">
                        <a:pos x="257" y="325"/>
                      </a:cxn>
                      <a:cxn ang="0">
                        <a:pos x="270" y="345"/>
                      </a:cxn>
                      <a:cxn ang="0">
                        <a:pos x="257" y="267"/>
                      </a:cxn>
                      <a:cxn ang="0">
                        <a:pos x="247" y="198"/>
                      </a:cxn>
                      <a:cxn ang="0">
                        <a:pos x="225" y="140"/>
                      </a:cxn>
                      <a:cxn ang="0">
                        <a:pos x="188" y="86"/>
                      </a:cxn>
                      <a:cxn ang="0">
                        <a:pos x="90" y="10"/>
                      </a:cxn>
                      <a:cxn ang="0">
                        <a:pos x="51" y="0"/>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w="9525">
                    <a:noFill/>
                    <a:round/>
                  </a:ln>
                </p:spPr>
                <p:txBody>
                  <a:bodyPr/>
                  <a:lstStyle/>
                  <a:p>
                    <a:endParaRPr lang="zh-CN" altLang="en-US"/>
                  </a:p>
                </p:txBody>
              </p:sp>
              <p:sp>
                <p:nvSpPr>
                  <p:cNvPr id="121057" name="Freeform 225"/>
                  <p:cNvSpPr/>
                  <p:nvPr/>
                </p:nvSpPr>
                <p:spPr bwMode="auto">
                  <a:xfrm>
                    <a:off x="1078" y="1929"/>
                    <a:ext cx="48" cy="34"/>
                  </a:xfrm>
                  <a:custGeom>
                    <a:avLst/>
                    <a:gdLst/>
                    <a:ahLst/>
                    <a:cxnLst>
                      <a:cxn ang="0">
                        <a:pos x="0" y="199"/>
                      </a:cxn>
                      <a:cxn ang="0">
                        <a:pos x="49" y="156"/>
                      </a:cxn>
                      <a:cxn ang="0">
                        <a:pos x="130" y="125"/>
                      </a:cxn>
                      <a:cxn ang="0">
                        <a:pos x="185" y="111"/>
                      </a:cxn>
                      <a:cxn ang="0">
                        <a:pos x="287" y="0"/>
                      </a:cxn>
                      <a:cxn ang="0">
                        <a:pos x="211" y="44"/>
                      </a:cxn>
                      <a:cxn ang="0">
                        <a:pos x="142" y="74"/>
                      </a:cxn>
                      <a:cxn ang="0">
                        <a:pos x="93" y="99"/>
                      </a:cxn>
                      <a:cxn ang="0">
                        <a:pos x="68" y="125"/>
                      </a:cxn>
                      <a:cxn ang="0">
                        <a:pos x="0" y="19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w="9525">
                    <a:noFill/>
                    <a:round/>
                  </a:ln>
                </p:spPr>
                <p:txBody>
                  <a:bodyPr/>
                  <a:lstStyle/>
                  <a:p>
                    <a:endParaRPr lang="zh-CN" altLang="en-US"/>
                  </a:p>
                </p:txBody>
              </p:sp>
              <p:sp>
                <p:nvSpPr>
                  <p:cNvPr id="121058" name="Freeform 226"/>
                  <p:cNvSpPr/>
                  <p:nvPr/>
                </p:nvSpPr>
                <p:spPr bwMode="auto">
                  <a:xfrm>
                    <a:off x="1042" y="1990"/>
                    <a:ext cx="27" cy="86"/>
                  </a:xfrm>
                  <a:custGeom>
                    <a:avLst/>
                    <a:gdLst/>
                    <a:ahLst/>
                    <a:cxnLst>
                      <a:cxn ang="0">
                        <a:pos x="0" y="514"/>
                      </a:cxn>
                      <a:cxn ang="0">
                        <a:pos x="81" y="514"/>
                      </a:cxn>
                      <a:cxn ang="0">
                        <a:pos x="106" y="508"/>
                      </a:cxn>
                      <a:cxn ang="0">
                        <a:pos x="106" y="489"/>
                      </a:cxn>
                      <a:cxn ang="0">
                        <a:pos x="124" y="470"/>
                      </a:cxn>
                      <a:cxn ang="0">
                        <a:pos x="150" y="451"/>
                      </a:cxn>
                      <a:cxn ang="0">
                        <a:pos x="137" y="433"/>
                      </a:cxn>
                      <a:cxn ang="0">
                        <a:pos x="137" y="407"/>
                      </a:cxn>
                      <a:cxn ang="0">
                        <a:pos x="156" y="376"/>
                      </a:cxn>
                      <a:cxn ang="0">
                        <a:pos x="156" y="344"/>
                      </a:cxn>
                      <a:cxn ang="0">
                        <a:pos x="144" y="306"/>
                      </a:cxn>
                      <a:cxn ang="0">
                        <a:pos x="144" y="224"/>
                      </a:cxn>
                      <a:cxn ang="0">
                        <a:pos x="162" y="150"/>
                      </a:cxn>
                      <a:cxn ang="0">
                        <a:pos x="156" y="94"/>
                      </a:cxn>
                      <a:cxn ang="0">
                        <a:pos x="156" y="0"/>
                      </a:cxn>
                      <a:cxn ang="0">
                        <a:pos x="106" y="142"/>
                      </a:cxn>
                      <a:cxn ang="0">
                        <a:pos x="62" y="275"/>
                      </a:cxn>
                      <a:cxn ang="0">
                        <a:pos x="32" y="419"/>
                      </a:cxn>
                      <a:cxn ang="0">
                        <a:pos x="0" y="514"/>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w="9525">
                    <a:noFill/>
                    <a:round/>
                  </a:ln>
                </p:spPr>
                <p:txBody>
                  <a:bodyPr/>
                  <a:lstStyle/>
                  <a:p>
                    <a:endParaRPr lang="zh-CN" altLang="en-US"/>
                  </a:p>
                </p:txBody>
              </p:sp>
              <p:sp>
                <p:nvSpPr>
                  <p:cNvPr id="121059" name="Freeform 227"/>
                  <p:cNvSpPr/>
                  <p:nvPr/>
                </p:nvSpPr>
                <p:spPr bwMode="auto">
                  <a:xfrm>
                    <a:off x="1082" y="2083"/>
                    <a:ext cx="48" cy="16"/>
                  </a:xfrm>
                  <a:custGeom>
                    <a:avLst/>
                    <a:gdLst/>
                    <a:ahLst/>
                    <a:cxnLst>
                      <a:cxn ang="0">
                        <a:pos x="232" y="47"/>
                      </a:cxn>
                      <a:cxn ang="0">
                        <a:pos x="168" y="19"/>
                      </a:cxn>
                      <a:cxn ang="0">
                        <a:pos x="110" y="4"/>
                      </a:cxn>
                      <a:cxn ang="0">
                        <a:pos x="32" y="0"/>
                      </a:cxn>
                      <a:cxn ang="0">
                        <a:pos x="0" y="6"/>
                      </a:cxn>
                      <a:cxn ang="0">
                        <a:pos x="15" y="37"/>
                      </a:cxn>
                      <a:cxn ang="0">
                        <a:pos x="45" y="61"/>
                      </a:cxn>
                      <a:cxn ang="0">
                        <a:pos x="113" y="79"/>
                      </a:cxn>
                      <a:cxn ang="0">
                        <a:pos x="219" y="97"/>
                      </a:cxn>
                      <a:cxn ang="0">
                        <a:pos x="289" y="91"/>
                      </a:cxn>
                      <a:cxn ang="0">
                        <a:pos x="232" y="47"/>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w="9525">
                    <a:noFill/>
                    <a:round/>
                  </a:ln>
                </p:spPr>
                <p:txBody>
                  <a:bodyPr/>
                  <a:lstStyle/>
                  <a:p>
                    <a:endParaRPr lang="zh-CN" altLang="en-US"/>
                  </a:p>
                </p:txBody>
              </p:sp>
              <p:sp>
                <p:nvSpPr>
                  <p:cNvPr id="121060" name="Freeform 228"/>
                  <p:cNvSpPr/>
                  <p:nvPr/>
                </p:nvSpPr>
                <p:spPr bwMode="auto">
                  <a:xfrm>
                    <a:off x="1042" y="2091"/>
                    <a:ext cx="30" cy="36"/>
                  </a:xfrm>
                  <a:custGeom>
                    <a:avLst/>
                    <a:gdLst/>
                    <a:ahLst/>
                    <a:cxnLst>
                      <a:cxn ang="0">
                        <a:pos x="81" y="59"/>
                      </a:cxn>
                      <a:cxn ang="0">
                        <a:pos x="59" y="14"/>
                      </a:cxn>
                      <a:cxn ang="0">
                        <a:pos x="26" y="0"/>
                      </a:cxn>
                      <a:cxn ang="0">
                        <a:pos x="3" y="11"/>
                      </a:cxn>
                      <a:cxn ang="0">
                        <a:pos x="0" y="35"/>
                      </a:cxn>
                      <a:cxn ang="0">
                        <a:pos x="15" y="76"/>
                      </a:cxn>
                      <a:cxn ang="0">
                        <a:pos x="40" y="115"/>
                      </a:cxn>
                      <a:cxn ang="0">
                        <a:pos x="71" y="150"/>
                      </a:cxn>
                      <a:cxn ang="0">
                        <a:pos x="113" y="185"/>
                      </a:cxn>
                      <a:cxn ang="0">
                        <a:pos x="176" y="216"/>
                      </a:cxn>
                      <a:cxn ang="0">
                        <a:pos x="119" y="153"/>
                      </a:cxn>
                      <a:cxn ang="0">
                        <a:pos x="100" y="108"/>
                      </a:cxn>
                      <a:cxn ang="0">
                        <a:pos x="81" y="59"/>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w="9525">
                    <a:noFill/>
                    <a:round/>
                  </a:ln>
                </p:spPr>
                <p:txBody>
                  <a:bodyPr/>
                  <a:lstStyle/>
                  <a:p>
                    <a:endParaRPr lang="zh-CN" altLang="en-US"/>
                  </a:p>
                </p:txBody>
              </p:sp>
              <p:sp>
                <p:nvSpPr>
                  <p:cNvPr id="121061" name="Freeform 229"/>
                  <p:cNvSpPr/>
                  <p:nvPr/>
                </p:nvSpPr>
                <p:spPr bwMode="auto">
                  <a:xfrm>
                    <a:off x="1090" y="1901"/>
                    <a:ext cx="70" cy="44"/>
                  </a:xfrm>
                  <a:custGeom>
                    <a:avLst/>
                    <a:gdLst/>
                    <a:ahLst/>
                    <a:cxnLst>
                      <a:cxn ang="0">
                        <a:pos x="0" y="260"/>
                      </a:cxn>
                      <a:cxn ang="0">
                        <a:pos x="13" y="153"/>
                      </a:cxn>
                      <a:cxn ang="0">
                        <a:pos x="101" y="116"/>
                      </a:cxn>
                      <a:cxn ang="0">
                        <a:pos x="220" y="69"/>
                      </a:cxn>
                      <a:cxn ang="0">
                        <a:pos x="304" y="35"/>
                      </a:cxn>
                      <a:cxn ang="0">
                        <a:pos x="386" y="0"/>
                      </a:cxn>
                      <a:cxn ang="0">
                        <a:pos x="418" y="76"/>
                      </a:cxn>
                      <a:cxn ang="0">
                        <a:pos x="341" y="119"/>
                      </a:cxn>
                      <a:cxn ang="0">
                        <a:pos x="252" y="150"/>
                      </a:cxn>
                      <a:cxn ang="0">
                        <a:pos x="182" y="170"/>
                      </a:cxn>
                      <a:cxn ang="0">
                        <a:pos x="98" y="216"/>
                      </a:cxn>
                      <a:cxn ang="0">
                        <a:pos x="0" y="260"/>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w="9525">
                    <a:noFill/>
                    <a:round/>
                  </a:ln>
                </p:spPr>
                <p:txBody>
                  <a:bodyPr/>
                  <a:lstStyle/>
                  <a:p>
                    <a:endParaRPr lang="zh-CN" altLang="en-US"/>
                  </a:p>
                </p:txBody>
              </p:sp>
            </p:grpSp>
            <p:grpSp>
              <p:nvGrpSpPr>
                <p:cNvPr id="120838" name="Group 230"/>
                <p:cNvGrpSpPr/>
                <p:nvPr/>
              </p:nvGrpSpPr>
              <p:grpSpPr bwMode="auto">
                <a:xfrm>
                  <a:off x="5562" y="3038"/>
                  <a:ext cx="198" cy="320"/>
                  <a:chOff x="1095" y="2104"/>
                  <a:chExt cx="144" cy="194"/>
                </a:xfrm>
              </p:grpSpPr>
              <p:sp>
                <p:nvSpPr>
                  <p:cNvPr id="121063" name="Freeform 231"/>
                  <p:cNvSpPr/>
                  <p:nvPr/>
                </p:nvSpPr>
                <p:spPr bwMode="auto">
                  <a:xfrm>
                    <a:off x="1095" y="2104"/>
                    <a:ext cx="144" cy="194"/>
                  </a:xfrm>
                  <a:custGeom>
                    <a:avLst/>
                    <a:gdLst/>
                    <a:ahLst/>
                    <a:cxnLst>
                      <a:cxn ang="0">
                        <a:pos x="385" y="172"/>
                      </a:cxn>
                      <a:cxn ang="0">
                        <a:pos x="543" y="158"/>
                      </a:cxn>
                      <a:cxn ang="0">
                        <a:pos x="637" y="133"/>
                      </a:cxn>
                      <a:cxn ang="0">
                        <a:pos x="667" y="90"/>
                      </a:cxn>
                      <a:cxn ang="0">
                        <a:pos x="667" y="52"/>
                      </a:cxn>
                      <a:cxn ang="0">
                        <a:pos x="694" y="20"/>
                      </a:cxn>
                      <a:cxn ang="0">
                        <a:pos x="782" y="0"/>
                      </a:cxn>
                      <a:cxn ang="0">
                        <a:pos x="863" y="7"/>
                      </a:cxn>
                      <a:cxn ang="0">
                        <a:pos x="763" y="907"/>
                      </a:cxn>
                      <a:cxn ang="0">
                        <a:pos x="694" y="990"/>
                      </a:cxn>
                      <a:cxn ang="0">
                        <a:pos x="605" y="1071"/>
                      </a:cxn>
                      <a:cxn ang="0">
                        <a:pos x="481" y="1134"/>
                      </a:cxn>
                      <a:cxn ang="0">
                        <a:pos x="334" y="1153"/>
                      </a:cxn>
                      <a:cxn ang="0">
                        <a:pos x="138" y="1164"/>
                      </a:cxn>
                      <a:cxn ang="0">
                        <a:pos x="25" y="1147"/>
                      </a:cxn>
                      <a:cxn ang="0">
                        <a:pos x="0" y="1083"/>
                      </a:cxn>
                      <a:cxn ang="0">
                        <a:pos x="13" y="1001"/>
                      </a:cxn>
                      <a:cxn ang="0">
                        <a:pos x="95" y="750"/>
                      </a:cxn>
                      <a:cxn ang="0">
                        <a:pos x="163" y="499"/>
                      </a:cxn>
                      <a:cxn ang="0">
                        <a:pos x="195" y="310"/>
                      </a:cxn>
                      <a:cxn ang="0">
                        <a:pos x="195" y="259"/>
                      </a:cxn>
                      <a:cxn ang="0">
                        <a:pos x="239" y="190"/>
                      </a:cxn>
                      <a:cxn ang="0">
                        <a:pos x="291" y="172"/>
                      </a:cxn>
                      <a:cxn ang="0">
                        <a:pos x="385" y="172"/>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ln>
                </p:spPr>
                <p:txBody>
                  <a:bodyPr/>
                  <a:lstStyle/>
                  <a:p>
                    <a:endParaRPr lang="zh-CN" altLang="en-US"/>
                  </a:p>
                </p:txBody>
              </p:sp>
              <p:sp>
                <p:nvSpPr>
                  <p:cNvPr id="121064" name="Freeform 232"/>
                  <p:cNvSpPr/>
                  <p:nvPr/>
                </p:nvSpPr>
                <p:spPr bwMode="auto">
                  <a:xfrm>
                    <a:off x="1112" y="2114"/>
                    <a:ext cx="124" cy="177"/>
                  </a:xfrm>
                  <a:custGeom>
                    <a:avLst/>
                    <a:gdLst/>
                    <a:ahLst/>
                    <a:cxnLst>
                      <a:cxn ang="0">
                        <a:pos x="257" y="214"/>
                      </a:cxn>
                      <a:cxn ang="0">
                        <a:pos x="397" y="207"/>
                      </a:cxn>
                      <a:cxn ang="0">
                        <a:pos x="542" y="182"/>
                      </a:cxn>
                      <a:cxn ang="0">
                        <a:pos x="628" y="138"/>
                      </a:cxn>
                      <a:cxn ang="0">
                        <a:pos x="679" y="100"/>
                      </a:cxn>
                      <a:cxn ang="0">
                        <a:pos x="743" y="0"/>
                      </a:cxn>
                      <a:cxn ang="0">
                        <a:pos x="648" y="822"/>
                      </a:cxn>
                      <a:cxn ang="0">
                        <a:pos x="585" y="898"/>
                      </a:cxn>
                      <a:cxn ang="0">
                        <a:pos x="516" y="967"/>
                      </a:cxn>
                      <a:cxn ang="0">
                        <a:pos x="428" y="1016"/>
                      </a:cxn>
                      <a:cxn ang="0">
                        <a:pos x="353" y="1042"/>
                      </a:cxn>
                      <a:cxn ang="0">
                        <a:pos x="257" y="1055"/>
                      </a:cxn>
                      <a:cxn ang="0">
                        <a:pos x="170" y="1068"/>
                      </a:cxn>
                      <a:cxn ang="0">
                        <a:pos x="69" y="1068"/>
                      </a:cxn>
                      <a:cxn ang="0">
                        <a:pos x="24" y="1055"/>
                      </a:cxn>
                      <a:cxn ang="0">
                        <a:pos x="0" y="1016"/>
                      </a:cxn>
                      <a:cxn ang="0">
                        <a:pos x="11" y="956"/>
                      </a:cxn>
                      <a:cxn ang="0">
                        <a:pos x="75" y="809"/>
                      </a:cxn>
                      <a:cxn ang="0">
                        <a:pos x="184" y="321"/>
                      </a:cxn>
                      <a:cxn ang="0">
                        <a:pos x="201" y="252"/>
                      </a:cxn>
                      <a:cxn ang="0">
                        <a:pos x="257" y="214"/>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w="9525">
                    <a:noFill/>
                    <a:round/>
                  </a:ln>
                </p:spPr>
                <p:txBody>
                  <a:bodyPr/>
                  <a:lstStyle/>
                  <a:p>
                    <a:endParaRPr lang="zh-CN" altLang="en-US"/>
                  </a:p>
                </p:txBody>
              </p:sp>
            </p:grpSp>
          </p:grpSp>
          <p:grpSp>
            <p:nvGrpSpPr>
              <p:cNvPr id="120839" name="Group 233"/>
              <p:cNvGrpSpPr/>
              <p:nvPr/>
            </p:nvGrpSpPr>
            <p:grpSpPr bwMode="auto">
              <a:xfrm>
                <a:off x="672" y="2859"/>
                <a:ext cx="4272" cy="1029"/>
                <a:chOff x="672" y="2859"/>
                <a:chExt cx="4272" cy="1029"/>
              </a:xfrm>
            </p:grpSpPr>
            <p:sp>
              <p:nvSpPr>
                <p:cNvPr id="121066" name="Line 234"/>
                <p:cNvSpPr>
                  <a:spLocks noChangeShapeType="1"/>
                </p:cNvSpPr>
                <p:nvPr/>
              </p:nvSpPr>
              <p:spPr bwMode="auto">
                <a:xfrm>
                  <a:off x="672" y="2859"/>
                  <a:ext cx="672" cy="498"/>
                </a:xfrm>
                <a:prstGeom prst="line">
                  <a:avLst/>
                </a:prstGeom>
                <a:noFill/>
                <a:ln w="57150">
                  <a:solidFill>
                    <a:schemeClr val="bg2"/>
                  </a:solidFill>
                  <a:round/>
                </a:ln>
                <a:effectLst/>
              </p:spPr>
              <p:txBody>
                <a:bodyPr wrap="none" anchor="ctr"/>
                <a:lstStyle/>
                <a:p>
                  <a:endParaRPr lang="zh-CN" altLang="en-US"/>
                </a:p>
              </p:txBody>
            </p:sp>
            <p:sp>
              <p:nvSpPr>
                <p:cNvPr id="121067" name="Line 235"/>
                <p:cNvSpPr>
                  <a:spLocks noChangeShapeType="1"/>
                </p:cNvSpPr>
                <p:nvPr/>
              </p:nvSpPr>
              <p:spPr bwMode="auto">
                <a:xfrm flipV="1">
                  <a:off x="4368" y="2904"/>
                  <a:ext cx="576" cy="453"/>
                </a:xfrm>
                <a:prstGeom prst="line">
                  <a:avLst/>
                </a:prstGeom>
                <a:noFill/>
                <a:ln w="57150">
                  <a:solidFill>
                    <a:schemeClr val="bg2"/>
                  </a:solidFill>
                  <a:round/>
                </a:ln>
                <a:effectLst/>
              </p:spPr>
              <p:txBody>
                <a:bodyPr wrap="none" anchor="ctr"/>
                <a:lstStyle/>
                <a:p>
                  <a:endParaRPr lang="zh-CN" altLang="en-US"/>
                </a:p>
              </p:txBody>
            </p:sp>
            <p:sp>
              <p:nvSpPr>
                <p:cNvPr id="121068" name="Line 236"/>
                <p:cNvSpPr>
                  <a:spLocks noChangeShapeType="1"/>
                </p:cNvSpPr>
                <p:nvPr/>
              </p:nvSpPr>
              <p:spPr bwMode="auto">
                <a:xfrm>
                  <a:off x="1344" y="3312"/>
                  <a:ext cx="528" cy="432"/>
                </a:xfrm>
                <a:prstGeom prst="line">
                  <a:avLst/>
                </a:prstGeom>
                <a:noFill/>
                <a:ln w="28575">
                  <a:solidFill>
                    <a:schemeClr val="bg2"/>
                  </a:solidFill>
                  <a:round/>
                </a:ln>
                <a:effectLst/>
              </p:spPr>
              <p:txBody>
                <a:bodyPr wrap="none" anchor="ctr"/>
                <a:lstStyle/>
                <a:p>
                  <a:endParaRPr lang="zh-CN" altLang="en-US"/>
                </a:p>
              </p:txBody>
            </p:sp>
            <p:sp>
              <p:nvSpPr>
                <p:cNvPr id="121069" name="Line 237"/>
                <p:cNvSpPr>
                  <a:spLocks noChangeShapeType="1"/>
                </p:cNvSpPr>
                <p:nvPr/>
              </p:nvSpPr>
              <p:spPr bwMode="auto">
                <a:xfrm flipV="1">
                  <a:off x="1392" y="3120"/>
                  <a:ext cx="672" cy="144"/>
                </a:xfrm>
                <a:prstGeom prst="line">
                  <a:avLst/>
                </a:prstGeom>
                <a:noFill/>
                <a:ln w="28575">
                  <a:solidFill>
                    <a:schemeClr val="bg2"/>
                  </a:solidFill>
                  <a:round/>
                </a:ln>
                <a:effectLst/>
              </p:spPr>
              <p:txBody>
                <a:bodyPr wrap="none" anchor="ctr"/>
                <a:lstStyle/>
                <a:p>
                  <a:endParaRPr lang="zh-CN" altLang="en-US"/>
                </a:p>
              </p:txBody>
            </p:sp>
            <p:sp>
              <p:nvSpPr>
                <p:cNvPr id="121070" name="Line 238"/>
                <p:cNvSpPr>
                  <a:spLocks noChangeShapeType="1"/>
                </p:cNvSpPr>
                <p:nvPr/>
              </p:nvSpPr>
              <p:spPr bwMode="auto">
                <a:xfrm>
                  <a:off x="2160" y="3120"/>
                  <a:ext cx="480" cy="144"/>
                </a:xfrm>
                <a:prstGeom prst="line">
                  <a:avLst/>
                </a:prstGeom>
                <a:noFill/>
                <a:ln w="28575">
                  <a:solidFill>
                    <a:schemeClr val="bg2"/>
                  </a:solidFill>
                  <a:round/>
                </a:ln>
                <a:effectLst/>
              </p:spPr>
              <p:txBody>
                <a:bodyPr wrap="none" anchor="ctr"/>
                <a:lstStyle/>
                <a:p>
                  <a:endParaRPr lang="zh-CN" altLang="en-US"/>
                </a:p>
              </p:txBody>
            </p:sp>
            <p:sp>
              <p:nvSpPr>
                <p:cNvPr id="121071" name="Line 239"/>
                <p:cNvSpPr>
                  <a:spLocks noChangeShapeType="1"/>
                </p:cNvSpPr>
                <p:nvPr/>
              </p:nvSpPr>
              <p:spPr bwMode="auto">
                <a:xfrm flipV="1">
                  <a:off x="2736" y="3120"/>
                  <a:ext cx="816" cy="144"/>
                </a:xfrm>
                <a:prstGeom prst="line">
                  <a:avLst/>
                </a:prstGeom>
                <a:noFill/>
                <a:ln w="28575">
                  <a:solidFill>
                    <a:schemeClr val="bg2"/>
                  </a:solidFill>
                  <a:round/>
                </a:ln>
                <a:effectLst/>
              </p:spPr>
              <p:txBody>
                <a:bodyPr wrap="none" anchor="ctr"/>
                <a:lstStyle/>
                <a:p>
                  <a:endParaRPr lang="zh-CN" altLang="en-US"/>
                </a:p>
              </p:txBody>
            </p:sp>
            <p:sp>
              <p:nvSpPr>
                <p:cNvPr id="121072" name="Line 240"/>
                <p:cNvSpPr>
                  <a:spLocks noChangeShapeType="1"/>
                </p:cNvSpPr>
                <p:nvPr/>
              </p:nvSpPr>
              <p:spPr bwMode="auto">
                <a:xfrm>
                  <a:off x="3600" y="3168"/>
                  <a:ext cx="816" cy="96"/>
                </a:xfrm>
                <a:prstGeom prst="line">
                  <a:avLst/>
                </a:prstGeom>
                <a:noFill/>
                <a:ln w="28575">
                  <a:solidFill>
                    <a:schemeClr val="bg2"/>
                  </a:solidFill>
                  <a:round/>
                </a:ln>
                <a:effectLst/>
              </p:spPr>
              <p:txBody>
                <a:bodyPr wrap="none" anchor="ctr"/>
                <a:lstStyle/>
                <a:p>
                  <a:endParaRPr lang="zh-CN" altLang="en-US"/>
                </a:p>
              </p:txBody>
            </p:sp>
            <p:sp>
              <p:nvSpPr>
                <p:cNvPr id="121073" name="Line 241"/>
                <p:cNvSpPr>
                  <a:spLocks noChangeShapeType="1"/>
                </p:cNvSpPr>
                <p:nvPr/>
              </p:nvSpPr>
              <p:spPr bwMode="auto">
                <a:xfrm flipV="1">
                  <a:off x="4032" y="3264"/>
                  <a:ext cx="432" cy="528"/>
                </a:xfrm>
                <a:prstGeom prst="line">
                  <a:avLst/>
                </a:prstGeom>
                <a:noFill/>
                <a:ln w="28575">
                  <a:solidFill>
                    <a:schemeClr val="bg2"/>
                  </a:solidFill>
                  <a:round/>
                </a:ln>
                <a:effectLst/>
              </p:spPr>
              <p:txBody>
                <a:bodyPr wrap="none" anchor="ctr"/>
                <a:lstStyle/>
                <a:p>
                  <a:endParaRPr lang="zh-CN" altLang="en-US"/>
                </a:p>
              </p:txBody>
            </p:sp>
            <p:sp>
              <p:nvSpPr>
                <p:cNvPr id="121074" name="Line 242"/>
                <p:cNvSpPr>
                  <a:spLocks noChangeShapeType="1"/>
                </p:cNvSpPr>
                <p:nvPr/>
              </p:nvSpPr>
              <p:spPr bwMode="auto">
                <a:xfrm>
                  <a:off x="3504" y="3552"/>
                  <a:ext cx="480" cy="240"/>
                </a:xfrm>
                <a:prstGeom prst="line">
                  <a:avLst/>
                </a:prstGeom>
                <a:noFill/>
                <a:ln w="28575">
                  <a:solidFill>
                    <a:schemeClr val="bg2"/>
                  </a:solidFill>
                  <a:round/>
                </a:ln>
                <a:effectLst/>
              </p:spPr>
              <p:txBody>
                <a:bodyPr wrap="none" anchor="ctr"/>
                <a:lstStyle/>
                <a:p>
                  <a:endParaRPr lang="zh-CN" altLang="en-US"/>
                </a:p>
              </p:txBody>
            </p:sp>
            <p:sp>
              <p:nvSpPr>
                <p:cNvPr id="121075" name="Line 243"/>
                <p:cNvSpPr>
                  <a:spLocks noChangeShapeType="1"/>
                </p:cNvSpPr>
                <p:nvPr/>
              </p:nvSpPr>
              <p:spPr bwMode="auto">
                <a:xfrm flipH="1">
                  <a:off x="3504" y="3168"/>
                  <a:ext cx="48" cy="336"/>
                </a:xfrm>
                <a:prstGeom prst="line">
                  <a:avLst/>
                </a:prstGeom>
                <a:noFill/>
                <a:ln w="28575">
                  <a:solidFill>
                    <a:schemeClr val="bg2"/>
                  </a:solidFill>
                  <a:round/>
                </a:ln>
                <a:effectLst/>
              </p:spPr>
              <p:txBody>
                <a:bodyPr wrap="none" anchor="ctr"/>
                <a:lstStyle/>
                <a:p>
                  <a:endParaRPr lang="zh-CN" altLang="en-US"/>
                </a:p>
              </p:txBody>
            </p:sp>
            <p:sp>
              <p:nvSpPr>
                <p:cNvPr id="121076" name="Line 244"/>
                <p:cNvSpPr>
                  <a:spLocks noChangeShapeType="1"/>
                </p:cNvSpPr>
                <p:nvPr/>
              </p:nvSpPr>
              <p:spPr bwMode="auto">
                <a:xfrm flipH="1">
                  <a:off x="2448" y="3264"/>
                  <a:ext cx="192" cy="288"/>
                </a:xfrm>
                <a:prstGeom prst="line">
                  <a:avLst/>
                </a:prstGeom>
                <a:noFill/>
                <a:ln w="28575">
                  <a:solidFill>
                    <a:schemeClr val="bg2"/>
                  </a:solidFill>
                  <a:round/>
                </a:ln>
                <a:effectLst/>
              </p:spPr>
              <p:txBody>
                <a:bodyPr wrap="none" anchor="ctr"/>
                <a:lstStyle/>
                <a:p>
                  <a:endParaRPr lang="zh-CN" altLang="en-US"/>
                </a:p>
              </p:txBody>
            </p:sp>
            <p:sp>
              <p:nvSpPr>
                <p:cNvPr id="121077" name="Line 245"/>
                <p:cNvSpPr>
                  <a:spLocks noChangeShapeType="1"/>
                </p:cNvSpPr>
                <p:nvPr/>
              </p:nvSpPr>
              <p:spPr bwMode="auto">
                <a:xfrm>
                  <a:off x="1392" y="3312"/>
                  <a:ext cx="1008" cy="240"/>
                </a:xfrm>
                <a:prstGeom prst="line">
                  <a:avLst/>
                </a:prstGeom>
                <a:noFill/>
                <a:ln w="28575">
                  <a:solidFill>
                    <a:schemeClr val="bg2"/>
                  </a:solidFill>
                  <a:round/>
                </a:ln>
                <a:effectLst/>
              </p:spPr>
              <p:txBody>
                <a:bodyPr wrap="none" anchor="ctr"/>
                <a:lstStyle/>
                <a:p>
                  <a:endParaRPr lang="zh-CN" altLang="en-US"/>
                </a:p>
              </p:txBody>
            </p:sp>
            <p:sp>
              <p:nvSpPr>
                <p:cNvPr id="121078" name="Line 246"/>
                <p:cNvSpPr>
                  <a:spLocks noChangeShapeType="1"/>
                </p:cNvSpPr>
                <p:nvPr/>
              </p:nvSpPr>
              <p:spPr bwMode="auto">
                <a:xfrm flipV="1">
                  <a:off x="1968" y="3552"/>
                  <a:ext cx="384" cy="192"/>
                </a:xfrm>
                <a:prstGeom prst="line">
                  <a:avLst/>
                </a:prstGeom>
                <a:noFill/>
                <a:ln w="28575">
                  <a:solidFill>
                    <a:schemeClr val="bg2"/>
                  </a:solidFill>
                  <a:round/>
                </a:ln>
                <a:effectLst/>
              </p:spPr>
              <p:txBody>
                <a:bodyPr wrap="none" anchor="ctr"/>
                <a:lstStyle/>
                <a:p>
                  <a:endParaRPr lang="zh-CN" altLang="en-US"/>
                </a:p>
              </p:txBody>
            </p:sp>
            <p:sp>
              <p:nvSpPr>
                <p:cNvPr id="121079" name="Line 247"/>
                <p:cNvSpPr>
                  <a:spLocks noChangeShapeType="1"/>
                </p:cNvSpPr>
                <p:nvPr/>
              </p:nvSpPr>
              <p:spPr bwMode="auto">
                <a:xfrm>
                  <a:off x="2448" y="3600"/>
                  <a:ext cx="384" cy="288"/>
                </a:xfrm>
                <a:prstGeom prst="line">
                  <a:avLst/>
                </a:prstGeom>
                <a:noFill/>
                <a:ln w="28575">
                  <a:solidFill>
                    <a:schemeClr val="bg2"/>
                  </a:solidFill>
                  <a:round/>
                </a:ln>
                <a:effectLst/>
              </p:spPr>
              <p:txBody>
                <a:bodyPr wrap="none" anchor="ctr"/>
                <a:lstStyle/>
                <a:p>
                  <a:endParaRPr lang="zh-CN" altLang="en-US"/>
                </a:p>
              </p:txBody>
            </p:sp>
            <p:sp>
              <p:nvSpPr>
                <p:cNvPr id="121080" name="Line 248"/>
                <p:cNvSpPr>
                  <a:spLocks noChangeShapeType="1"/>
                </p:cNvSpPr>
                <p:nvPr/>
              </p:nvSpPr>
              <p:spPr bwMode="auto">
                <a:xfrm>
                  <a:off x="2544" y="3552"/>
                  <a:ext cx="912" cy="0"/>
                </a:xfrm>
                <a:prstGeom prst="line">
                  <a:avLst/>
                </a:prstGeom>
                <a:noFill/>
                <a:ln w="28575">
                  <a:solidFill>
                    <a:schemeClr val="bg2"/>
                  </a:solidFill>
                  <a:round/>
                </a:ln>
                <a:effectLst/>
              </p:spPr>
              <p:txBody>
                <a:bodyPr wrap="none" anchor="ctr"/>
                <a:lstStyle/>
                <a:p>
                  <a:endParaRPr lang="zh-CN" altLang="en-US"/>
                </a:p>
              </p:txBody>
            </p:sp>
            <p:sp>
              <p:nvSpPr>
                <p:cNvPr id="121081" name="Line 249"/>
                <p:cNvSpPr>
                  <a:spLocks noChangeShapeType="1"/>
                </p:cNvSpPr>
                <p:nvPr/>
              </p:nvSpPr>
              <p:spPr bwMode="auto">
                <a:xfrm flipV="1">
                  <a:off x="2928" y="3792"/>
                  <a:ext cx="1056" cy="96"/>
                </a:xfrm>
                <a:prstGeom prst="line">
                  <a:avLst/>
                </a:prstGeom>
                <a:noFill/>
                <a:ln w="28575">
                  <a:solidFill>
                    <a:schemeClr val="bg2"/>
                  </a:solidFill>
                  <a:round/>
                </a:ln>
                <a:effectLst/>
              </p:spPr>
              <p:txBody>
                <a:bodyPr wrap="none" anchor="ctr"/>
                <a:lstStyle/>
                <a:p>
                  <a:endParaRPr lang="zh-CN" altLang="en-US"/>
                </a:p>
              </p:txBody>
            </p:sp>
            <p:sp>
              <p:nvSpPr>
                <p:cNvPr id="121082" name="Line 250"/>
                <p:cNvSpPr>
                  <a:spLocks noChangeShapeType="1"/>
                </p:cNvSpPr>
                <p:nvPr/>
              </p:nvSpPr>
              <p:spPr bwMode="auto">
                <a:xfrm flipH="1">
                  <a:off x="2928" y="3600"/>
                  <a:ext cx="528" cy="240"/>
                </a:xfrm>
                <a:prstGeom prst="line">
                  <a:avLst/>
                </a:prstGeom>
                <a:noFill/>
                <a:ln w="28575">
                  <a:solidFill>
                    <a:schemeClr val="bg2"/>
                  </a:solidFill>
                  <a:round/>
                </a:ln>
                <a:effectLst/>
              </p:spPr>
              <p:txBody>
                <a:bodyPr wrap="none" anchor="ctr"/>
                <a:lstStyle/>
                <a:p>
                  <a:endParaRPr lang="zh-CN" altLang="en-US"/>
                </a:p>
              </p:txBody>
            </p:sp>
            <p:sp>
              <p:nvSpPr>
                <p:cNvPr id="121083" name="Line 251"/>
                <p:cNvSpPr>
                  <a:spLocks noChangeShapeType="1"/>
                </p:cNvSpPr>
                <p:nvPr/>
              </p:nvSpPr>
              <p:spPr bwMode="auto">
                <a:xfrm>
                  <a:off x="2736" y="3264"/>
                  <a:ext cx="720" cy="240"/>
                </a:xfrm>
                <a:prstGeom prst="line">
                  <a:avLst/>
                </a:prstGeom>
                <a:noFill/>
                <a:ln w="28575">
                  <a:solidFill>
                    <a:schemeClr val="bg2"/>
                  </a:solidFill>
                  <a:round/>
                </a:ln>
                <a:effectLst/>
              </p:spPr>
              <p:txBody>
                <a:bodyPr wrap="none" anchor="ctr"/>
                <a:lstStyle/>
                <a:p>
                  <a:endParaRPr lang="zh-CN" altLang="en-US"/>
                </a:p>
              </p:txBody>
            </p:sp>
            <p:sp>
              <p:nvSpPr>
                <p:cNvPr id="121084" name="Line 252"/>
                <p:cNvSpPr>
                  <a:spLocks noChangeShapeType="1"/>
                </p:cNvSpPr>
                <p:nvPr/>
              </p:nvSpPr>
              <p:spPr bwMode="auto">
                <a:xfrm flipV="1">
                  <a:off x="3648" y="3264"/>
                  <a:ext cx="768" cy="288"/>
                </a:xfrm>
                <a:prstGeom prst="line">
                  <a:avLst/>
                </a:prstGeom>
                <a:noFill/>
                <a:ln w="28575">
                  <a:solidFill>
                    <a:schemeClr val="bg2"/>
                  </a:solidFill>
                  <a:round/>
                </a:ln>
                <a:effectLst/>
              </p:spPr>
              <p:txBody>
                <a:bodyPr wrap="none" anchor="ctr"/>
                <a:lstStyle/>
                <a:p>
                  <a:endParaRPr lang="zh-CN" altLang="en-US"/>
                </a:p>
              </p:txBody>
            </p:sp>
            <p:sp>
              <p:nvSpPr>
                <p:cNvPr id="121085" name="Line 253"/>
                <p:cNvSpPr>
                  <a:spLocks noChangeShapeType="1"/>
                </p:cNvSpPr>
                <p:nvPr/>
              </p:nvSpPr>
              <p:spPr bwMode="auto">
                <a:xfrm>
                  <a:off x="2688" y="3312"/>
                  <a:ext cx="144" cy="576"/>
                </a:xfrm>
                <a:prstGeom prst="line">
                  <a:avLst/>
                </a:prstGeom>
                <a:noFill/>
                <a:ln w="28575">
                  <a:solidFill>
                    <a:schemeClr val="bg2"/>
                  </a:solidFill>
                  <a:round/>
                </a:ln>
                <a:effectLst/>
              </p:spPr>
              <p:txBody>
                <a:bodyPr wrap="none" anchor="ctr"/>
                <a:lstStyle/>
                <a:p>
                  <a:endParaRPr lang="zh-CN" altLang="en-US"/>
                </a:p>
              </p:txBody>
            </p:sp>
            <p:sp>
              <p:nvSpPr>
                <p:cNvPr id="121086" name="Line 254"/>
                <p:cNvSpPr>
                  <a:spLocks noChangeShapeType="1"/>
                </p:cNvSpPr>
                <p:nvPr/>
              </p:nvSpPr>
              <p:spPr bwMode="auto">
                <a:xfrm flipH="1">
                  <a:off x="1920" y="3168"/>
                  <a:ext cx="144" cy="576"/>
                </a:xfrm>
                <a:prstGeom prst="line">
                  <a:avLst/>
                </a:prstGeom>
                <a:noFill/>
                <a:ln w="28575">
                  <a:solidFill>
                    <a:schemeClr val="bg2"/>
                  </a:solidFill>
                  <a:round/>
                </a:ln>
                <a:effectLst/>
              </p:spPr>
              <p:txBody>
                <a:bodyPr wrap="none" anchor="ctr"/>
                <a:lstStyle/>
                <a:p>
                  <a:endParaRPr lang="zh-CN" altLang="en-US"/>
                </a:p>
              </p:txBody>
            </p:sp>
          </p:grpSp>
          <p:grpSp>
            <p:nvGrpSpPr>
              <p:cNvPr id="120840" name="Group 255"/>
              <p:cNvGrpSpPr/>
              <p:nvPr/>
            </p:nvGrpSpPr>
            <p:grpSpPr bwMode="auto">
              <a:xfrm>
                <a:off x="1152" y="3040"/>
                <a:ext cx="3448" cy="920"/>
                <a:chOff x="1152" y="3040"/>
                <a:chExt cx="3448" cy="920"/>
              </a:xfrm>
            </p:grpSpPr>
            <p:pic>
              <p:nvPicPr>
                <p:cNvPr id="121088" name="Picture 256"/>
                <p:cNvPicPr>
                  <a:picLocks noChangeArrowheads="1"/>
                </p:cNvPicPr>
                <p:nvPr/>
              </p:nvPicPr>
              <p:blipFill>
                <a:blip r:embed="rId2" cstate="print"/>
                <a:srcRect/>
                <a:stretch>
                  <a:fillRect/>
                </a:stretch>
              </p:blipFill>
              <p:spPr bwMode="auto">
                <a:xfrm>
                  <a:off x="2256" y="3493"/>
                  <a:ext cx="328" cy="150"/>
                </a:xfrm>
                <a:prstGeom prst="rect">
                  <a:avLst/>
                </a:prstGeom>
                <a:noFill/>
                <a:ln w="12699">
                  <a:noFill/>
                  <a:miter lim="800000"/>
                  <a:headEnd/>
                  <a:tailEnd/>
                </a:ln>
                <a:effectLst/>
              </p:spPr>
            </p:pic>
            <p:pic>
              <p:nvPicPr>
                <p:cNvPr id="121089" name="Picture 257"/>
                <p:cNvPicPr>
                  <a:picLocks noChangeArrowheads="1"/>
                </p:cNvPicPr>
                <p:nvPr/>
              </p:nvPicPr>
              <p:blipFill>
                <a:blip r:embed="rId2" cstate="print"/>
                <a:srcRect/>
                <a:stretch>
                  <a:fillRect/>
                </a:stretch>
              </p:blipFill>
              <p:spPr bwMode="auto">
                <a:xfrm>
                  <a:off x="2496" y="3176"/>
                  <a:ext cx="328" cy="149"/>
                </a:xfrm>
                <a:prstGeom prst="rect">
                  <a:avLst/>
                </a:prstGeom>
                <a:noFill/>
                <a:ln w="12699">
                  <a:noFill/>
                  <a:miter lim="800000"/>
                  <a:headEnd/>
                  <a:tailEnd/>
                </a:ln>
                <a:effectLst/>
              </p:spPr>
            </p:pic>
            <p:pic>
              <p:nvPicPr>
                <p:cNvPr id="121090" name="Picture 258"/>
                <p:cNvPicPr>
                  <a:picLocks noChangeArrowheads="1"/>
                </p:cNvPicPr>
                <p:nvPr/>
              </p:nvPicPr>
              <p:blipFill>
                <a:blip r:embed="rId2" cstate="print"/>
                <a:srcRect/>
                <a:stretch>
                  <a:fillRect/>
                </a:stretch>
              </p:blipFill>
              <p:spPr bwMode="auto">
                <a:xfrm>
                  <a:off x="3360" y="3493"/>
                  <a:ext cx="328" cy="150"/>
                </a:xfrm>
                <a:prstGeom prst="rect">
                  <a:avLst/>
                </a:prstGeom>
                <a:noFill/>
                <a:ln w="12699">
                  <a:noFill/>
                  <a:miter lim="800000"/>
                  <a:headEnd/>
                  <a:tailEnd/>
                </a:ln>
                <a:effectLst/>
              </p:spPr>
            </p:pic>
            <p:pic>
              <p:nvPicPr>
                <p:cNvPr id="121091" name="Picture 259"/>
                <p:cNvPicPr>
                  <a:picLocks noChangeArrowheads="1"/>
                </p:cNvPicPr>
                <p:nvPr/>
              </p:nvPicPr>
              <p:blipFill>
                <a:blip r:embed="rId2" cstate="print"/>
                <a:srcRect/>
                <a:stretch>
                  <a:fillRect/>
                </a:stretch>
              </p:blipFill>
              <p:spPr bwMode="auto">
                <a:xfrm>
                  <a:off x="1728" y="3675"/>
                  <a:ext cx="328" cy="149"/>
                </a:xfrm>
                <a:prstGeom prst="rect">
                  <a:avLst/>
                </a:prstGeom>
                <a:noFill/>
                <a:ln w="12699">
                  <a:noFill/>
                  <a:miter lim="800000"/>
                  <a:headEnd/>
                  <a:tailEnd/>
                </a:ln>
                <a:effectLst/>
              </p:spPr>
            </p:pic>
            <p:pic>
              <p:nvPicPr>
                <p:cNvPr id="121092" name="Picture 260"/>
                <p:cNvPicPr>
                  <a:picLocks noChangeArrowheads="1"/>
                </p:cNvPicPr>
                <p:nvPr/>
              </p:nvPicPr>
              <p:blipFill>
                <a:blip r:embed="rId2" cstate="print"/>
                <a:srcRect/>
                <a:stretch>
                  <a:fillRect/>
                </a:stretch>
              </p:blipFill>
              <p:spPr bwMode="auto">
                <a:xfrm>
                  <a:off x="3840" y="3720"/>
                  <a:ext cx="328" cy="149"/>
                </a:xfrm>
                <a:prstGeom prst="rect">
                  <a:avLst/>
                </a:prstGeom>
                <a:noFill/>
                <a:ln w="12699">
                  <a:noFill/>
                  <a:miter lim="800000"/>
                  <a:headEnd/>
                  <a:tailEnd/>
                </a:ln>
                <a:effectLst/>
              </p:spPr>
            </p:pic>
            <p:pic>
              <p:nvPicPr>
                <p:cNvPr id="121093" name="Picture 261"/>
                <p:cNvPicPr>
                  <a:picLocks noChangeArrowheads="1"/>
                </p:cNvPicPr>
                <p:nvPr/>
              </p:nvPicPr>
              <p:blipFill>
                <a:blip r:embed="rId2" cstate="print"/>
                <a:srcRect/>
                <a:stretch>
                  <a:fillRect/>
                </a:stretch>
              </p:blipFill>
              <p:spPr bwMode="auto">
                <a:xfrm>
                  <a:off x="3360" y="3085"/>
                  <a:ext cx="328" cy="150"/>
                </a:xfrm>
                <a:prstGeom prst="rect">
                  <a:avLst/>
                </a:prstGeom>
                <a:noFill/>
                <a:ln w="12699">
                  <a:noFill/>
                  <a:miter lim="800000"/>
                  <a:headEnd/>
                  <a:tailEnd/>
                </a:ln>
                <a:effectLst/>
              </p:spPr>
            </p:pic>
            <p:pic>
              <p:nvPicPr>
                <p:cNvPr id="121094" name="Picture 262"/>
                <p:cNvPicPr>
                  <a:picLocks noChangeArrowheads="1"/>
                </p:cNvPicPr>
                <p:nvPr/>
              </p:nvPicPr>
              <p:blipFill>
                <a:blip r:embed="rId2" cstate="print"/>
                <a:srcRect/>
                <a:stretch>
                  <a:fillRect/>
                </a:stretch>
              </p:blipFill>
              <p:spPr bwMode="auto">
                <a:xfrm>
                  <a:off x="1152" y="3221"/>
                  <a:ext cx="328" cy="150"/>
                </a:xfrm>
                <a:prstGeom prst="rect">
                  <a:avLst/>
                </a:prstGeom>
                <a:noFill/>
                <a:ln w="12699">
                  <a:noFill/>
                  <a:miter lim="800000"/>
                  <a:headEnd/>
                  <a:tailEnd/>
                </a:ln>
                <a:effectLst/>
              </p:spPr>
            </p:pic>
            <p:pic>
              <p:nvPicPr>
                <p:cNvPr id="121095" name="Picture 263"/>
                <p:cNvPicPr>
                  <a:picLocks noChangeArrowheads="1"/>
                </p:cNvPicPr>
                <p:nvPr/>
              </p:nvPicPr>
              <p:blipFill>
                <a:blip r:embed="rId2" cstate="print"/>
                <a:srcRect/>
                <a:stretch>
                  <a:fillRect/>
                </a:stretch>
              </p:blipFill>
              <p:spPr bwMode="auto">
                <a:xfrm>
                  <a:off x="4272" y="3176"/>
                  <a:ext cx="328" cy="149"/>
                </a:xfrm>
                <a:prstGeom prst="rect">
                  <a:avLst/>
                </a:prstGeom>
                <a:noFill/>
                <a:ln w="12699">
                  <a:noFill/>
                  <a:miter lim="800000"/>
                  <a:headEnd/>
                  <a:tailEnd/>
                </a:ln>
                <a:effectLst/>
              </p:spPr>
            </p:pic>
            <p:pic>
              <p:nvPicPr>
                <p:cNvPr id="121096" name="Picture 264"/>
                <p:cNvPicPr>
                  <a:picLocks noChangeArrowheads="1"/>
                </p:cNvPicPr>
                <p:nvPr/>
              </p:nvPicPr>
              <p:blipFill>
                <a:blip r:embed="rId2" cstate="print"/>
                <a:srcRect/>
                <a:stretch>
                  <a:fillRect/>
                </a:stretch>
              </p:blipFill>
              <p:spPr bwMode="auto">
                <a:xfrm>
                  <a:off x="1920" y="3040"/>
                  <a:ext cx="328" cy="149"/>
                </a:xfrm>
                <a:prstGeom prst="rect">
                  <a:avLst/>
                </a:prstGeom>
                <a:noFill/>
                <a:ln w="12699">
                  <a:noFill/>
                  <a:miter lim="800000"/>
                  <a:headEnd/>
                  <a:tailEnd/>
                </a:ln>
                <a:effectLst/>
              </p:spPr>
            </p:pic>
            <p:pic>
              <p:nvPicPr>
                <p:cNvPr id="121097" name="Picture 265"/>
                <p:cNvPicPr>
                  <a:picLocks noChangeArrowheads="1"/>
                </p:cNvPicPr>
                <p:nvPr/>
              </p:nvPicPr>
              <p:blipFill>
                <a:blip r:embed="rId2" cstate="print"/>
                <a:srcRect/>
                <a:stretch>
                  <a:fillRect/>
                </a:stretch>
              </p:blipFill>
              <p:spPr bwMode="auto">
                <a:xfrm>
                  <a:off x="2688" y="3811"/>
                  <a:ext cx="328" cy="149"/>
                </a:xfrm>
                <a:prstGeom prst="rect">
                  <a:avLst/>
                </a:prstGeom>
                <a:noFill/>
                <a:ln w="12699">
                  <a:noFill/>
                  <a:miter lim="800000"/>
                  <a:headEnd/>
                  <a:tailEnd/>
                </a:ln>
                <a:effectLst/>
              </p:spPr>
            </p:pic>
          </p:grpSp>
        </p:grpSp>
      </p:grpSp>
      <p:sp>
        <p:nvSpPr>
          <p:cNvPr id="121098" name="Rectangle 266"/>
          <p:cNvSpPr>
            <a:spLocks noChangeArrowheads="1"/>
          </p:cNvSpPr>
          <p:nvPr/>
        </p:nvSpPr>
        <p:spPr bwMode="auto">
          <a:xfrm>
            <a:off x="0" y="0"/>
            <a:ext cx="9144000" cy="1052513"/>
          </a:xfrm>
          <a:prstGeom prst="rect">
            <a:avLst/>
          </a:prstGeom>
          <a:gradFill rotWithShape="0">
            <a:gsLst>
              <a:gs pos="0">
                <a:srgbClr val="0066FF"/>
              </a:gs>
              <a:gs pos="100000">
                <a:srgbClr val="0066FF">
                  <a:gamma/>
                  <a:shade val="46275"/>
                  <a:invGamma/>
                </a:srgbClr>
              </a:gs>
            </a:gsLst>
            <a:path path="shape">
              <a:fillToRect l="50000" t="50000" r="50000" b="50000"/>
            </a:path>
          </a:gradFill>
          <a:ln w="9525">
            <a:noFill/>
            <a:miter lim="800000"/>
          </a:ln>
          <a:effectLst/>
        </p:spPr>
        <p:txBody>
          <a:bodyPr wrap="none" anchor="ctr"/>
          <a:lstStyle/>
          <a:p>
            <a:pPr algn="ctr"/>
            <a:r>
              <a:rPr kumimoji="1" lang="zh-CN" altLang="en-US" sz="4400" b="0">
                <a:solidFill>
                  <a:srgbClr val="FFFF00"/>
                </a:solidFill>
                <a:effectLst>
                  <a:outerShdw blurRad="38100" dist="38100" dir="2700000" algn="tl">
                    <a:srgbClr val="000000"/>
                  </a:outerShdw>
                </a:effectLst>
                <a:latin typeface="黑体" panose="02010609060101010101" pitchFamily="49" charset="-122"/>
              </a:rPr>
              <a:t>分组交换的因特网</a:t>
            </a:r>
            <a:endParaRPr kumimoji="1" lang="zh-CN" altLang="en-US" sz="4400" b="0"/>
          </a:p>
        </p:txBody>
      </p:sp>
      <p:sp>
        <p:nvSpPr>
          <p:cNvPr id="121194" name="Freeform 362"/>
          <p:cNvSpPr/>
          <p:nvPr/>
        </p:nvSpPr>
        <p:spPr bwMode="auto">
          <a:xfrm>
            <a:off x="1447800" y="3498850"/>
            <a:ext cx="6477000" cy="762000"/>
          </a:xfrm>
          <a:custGeom>
            <a:avLst/>
            <a:gdLst/>
            <a:ahLst/>
            <a:cxnLst>
              <a:cxn ang="0">
                <a:pos x="0" y="96"/>
              </a:cxn>
              <a:cxn ang="0">
                <a:pos x="480" y="432"/>
              </a:cxn>
              <a:cxn ang="0">
                <a:pos x="1200" y="288"/>
              </a:cxn>
              <a:cxn ang="0">
                <a:pos x="1968" y="432"/>
              </a:cxn>
              <a:cxn ang="0">
                <a:pos x="2688" y="288"/>
              </a:cxn>
              <a:cxn ang="0">
                <a:pos x="3648" y="432"/>
              </a:cxn>
              <a:cxn ang="0">
                <a:pos x="4080" y="0"/>
              </a:cxn>
            </a:cxnLst>
            <a:rect l="0" t="0" r="r" b="b"/>
            <a:pathLst>
              <a:path w="4080" h="480">
                <a:moveTo>
                  <a:pt x="0" y="96"/>
                </a:moveTo>
                <a:cubicBezTo>
                  <a:pt x="140" y="248"/>
                  <a:pt x="280" y="400"/>
                  <a:pt x="480" y="432"/>
                </a:cubicBezTo>
                <a:cubicBezTo>
                  <a:pt x="680" y="464"/>
                  <a:pt x="952" y="288"/>
                  <a:pt x="1200" y="288"/>
                </a:cubicBezTo>
                <a:cubicBezTo>
                  <a:pt x="1448" y="288"/>
                  <a:pt x="1720" y="432"/>
                  <a:pt x="1968" y="432"/>
                </a:cubicBezTo>
                <a:cubicBezTo>
                  <a:pt x="2216" y="432"/>
                  <a:pt x="2408" y="288"/>
                  <a:pt x="2688" y="288"/>
                </a:cubicBezTo>
                <a:cubicBezTo>
                  <a:pt x="2968" y="288"/>
                  <a:pt x="3416" y="480"/>
                  <a:pt x="3648" y="432"/>
                </a:cubicBezTo>
                <a:cubicBezTo>
                  <a:pt x="3880" y="384"/>
                  <a:pt x="3980" y="192"/>
                  <a:pt x="4080" y="0"/>
                </a:cubicBezTo>
              </a:path>
            </a:pathLst>
          </a:custGeom>
          <a:noFill/>
          <a:ln w="38100" cmpd="sng">
            <a:solidFill>
              <a:srgbClr val="FF3300"/>
            </a:solidFill>
            <a:round/>
          </a:ln>
          <a:effectLst/>
        </p:spPr>
        <p:txBody>
          <a:bodyPr wrap="none" anchor="ctr"/>
          <a:lstStyle/>
          <a:p>
            <a:endParaRPr lang="zh-CN" altLang="en-US"/>
          </a:p>
        </p:txBody>
      </p:sp>
      <p:sp>
        <p:nvSpPr>
          <p:cNvPr id="121195" name="Freeform 363"/>
          <p:cNvSpPr/>
          <p:nvPr/>
        </p:nvSpPr>
        <p:spPr bwMode="auto">
          <a:xfrm>
            <a:off x="1341438" y="3487738"/>
            <a:ext cx="6681787" cy="1230312"/>
          </a:xfrm>
          <a:custGeom>
            <a:avLst/>
            <a:gdLst/>
            <a:ahLst/>
            <a:cxnLst>
              <a:cxn ang="0">
                <a:pos x="0" y="136"/>
              </a:cxn>
              <a:cxn ang="0">
                <a:pos x="437" y="509"/>
              </a:cxn>
              <a:cxn ang="0">
                <a:pos x="1546" y="764"/>
              </a:cxn>
              <a:cxn ang="0">
                <a:pos x="1809" y="445"/>
              </a:cxn>
              <a:cxn ang="0">
                <a:pos x="2746" y="745"/>
              </a:cxn>
              <a:cxn ang="0">
                <a:pos x="3564" y="436"/>
              </a:cxn>
              <a:cxn ang="0">
                <a:pos x="4209" y="0"/>
              </a:cxn>
            </a:cxnLst>
            <a:rect l="0" t="0" r="r" b="b"/>
            <a:pathLst>
              <a:path w="4209" h="775">
                <a:moveTo>
                  <a:pt x="0" y="136"/>
                </a:moveTo>
                <a:cubicBezTo>
                  <a:pt x="73" y="198"/>
                  <a:pt x="179" y="404"/>
                  <a:pt x="437" y="509"/>
                </a:cubicBezTo>
                <a:cubicBezTo>
                  <a:pt x="695" y="614"/>
                  <a:pt x="1317" y="775"/>
                  <a:pt x="1546" y="764"/>
                </a:cubicBezTo>
                <a:cubicBezTo>
                  <a:pt x="1775" y="753"/>
                  <a:pt x="1609" y="448"/>
                  <a:pt x="1809" y="445"/>
                </a:cubicBezTo>
                <a:cubicBezTo>
                  <a:pt x="2009" y="442"/>
                  <a:pt x="2454" y="746"/>
                  <a:pt x="2746" y="745"/>
                </a:cubicBezTo>
                <a:cubicBezTo>
                  <a:pt x="3038" y="744"/>
                  <a:pt x="3320" y="560"/>
                  <a:pt x="3564" y="436"/>
                </a:cubicBezTo>
                <a:cubicBezTo>
                  <a:pt x="3808" y="312"/>
                  <a:pt x="4075" y="91"/>
                  <a:pt x="4209" y="0"/>
                </a:cubicBezTo>
              </a:path>
            </a:pathLst>
          </a:custGeom>
          <a:noFill/>
          <a:ln w="38100" cmpd="sng">
            <a:solidFill>
              <a:srgbClr val="FF3300"/>
            </a:solidFill>
            <a:round/>
          </a:ln>
          <a:effectLst/>
        </p:spPr>
        <p:txBody>
          <a:bodyPr wrap="none" anchor="ctr"/>
          <a:lstStyle/>
          <a:p>
            <a:endParaRPr lang="zh-CN" altLang="en-US"/>
          </a:p>
        </p:txBody>
      </p:sp>
      <p:sp>
        <p:nvSpPr>
          <p:cNvPr id="121196" name="Freeform 364"/>
          <p:cNvSpPr/>
          <p:nvPr/>
        </p:nvSpPr>
        <p:spPr bwMode="auto">
          <a:xfrm>
            <a:off x="1284288" y="3444875"/>
            <a:ext cx="6681787" cy="1808163"/>
          </a:xfrm>
          <a:custGeom>
            <a:avLst/>
            <a:gdLst/>
            <a:ahLst/>
            <a:cxnLst>
              <a:cxn ang="0">
                <a:pos x="0" y="136"/>
              </a:cxn>
              <a:cxn ang="0">
                <a:pos x="545" y="518"/>
              </a:cxn>
              <a:cxn ang="0">
                <a:pos x="1091" y="954"/>
              </a:cxn>
              <a:cxn ang="0">
                <a:pos x="2091" y="1109"/>
              </a:cxn>
              <a:cxn ang="0">
                <a:pos x="2791" y="772"/>
              </a:cxn>
              <a:cxn ang="0">
                <a:pos x="3636" y="436"/>
              </a:cxn>
              <a:cxn ang="0">
                <a:pos x="4209" y="0"/>
              </a:cxn>
            </a:cxnLst>
            <a:rect l="0" t="0" r="r" b="b"/>
            <a:pathLst>
              <a:path w="4209" h="1139">
                <a:moveTo>
                  <a:pt x="0" y="136"/>
                </a:moveTo>
                <a:cubicBezTo>
                  <a:pt x="91" y="200"/>
                  <a:pt x="363" y="382"/>
                  <a:pt x="545" y="518"/>
                </a:cubicBezTo>
                <a:cubicBezTo>
                  <a:pt x="727" y="654"/>
                  <a:pt x="833" y="856"/>
                  <a:pt x="1091" y="954"/>
                </a:cubicBezTo>
                <a:cubicBezTo>
                  <a:pt x="1349" y="1052"/>
                  <a:pt x="1808" y="1139"/>
                  <a:pt x="2091" y="1109"/>
                </a:cubicBezTo>
                <a:cubicBezTo>
                  <a:pt x="2374" y="1079"/>
                  <a:pt x="2533" y="884"/>
                  <a:pt x="2791" y="772"/>
                </a:cubicBezTo>
                <a:cubicBezTo>
                  <a:pt x="3049" y="660"/>
                  <a:pt x="3400" y="565"/>
                  <a:pt x="3636" y="436"/>
                </a:cubicBezTo>
                <a:cubicBezTo>
                  <a:pt x="3872" y="307"/>
                  <a:pt x="4090" y="91"/>
                  <a:pt x="4209" y="0"/>
                </a:cubicBezTo>
              </a:path>
            </a:pathLst>
          </a:custGeom>
          <a:noFill/>
          <a:ln w="38100" cmpd="sng">
            <a:solidFill>
              <a:schemeClr val="bg2"/>
            </a:solidFill>
            <a:round/>
          </a:ln>
          <a:effectLst/>
        </p:spPr>
        <p:txBody>
          <a:bodyPr wrap="none" anchor="ctr"/>
          <a:lstStyle/>
          <a:p>
            <a:endParaRPr lang="zh-CN" altLang="en-US"/>
          </a:p>
        </p:txBody>
      </p:sp>
      <p:sp>
        <p:nvSpPr>
          <p:cNvPr id="121197" name="Freeform 365"/>
          <p:cNvSpPr/>
          <p:nvPr/>
        </p:nvSpPr>
        <p:spPr bwMode="auto">
          <a:xfrm>
            <a:off x="1212850" y="3286125"/>
            <a:ext cx="6796088" cy="1903413"/>
          </a:xfrm>
          <a:custGeom>
            <a:avLst/>
            <a:gdLst/>
            <a:ahLst/>
            <a:cxnLst>
              <a:cxn ang="0">
                <a:pos x="0" y="200"/>
              </a:cxn>
              <a:cxn ang="0">
                <a:pos x="1081" y="1082"/>
              </a:cxn>
              <a:cxn ang="0">
                <a:pos x="1681" y="900"/>
              </a:cxn>
              <a:cxn ang="0">
                <a:pos x="2754" y="863"/>
              </a:cxn>
              <a:cxn ang="0">
                <a:pos x="3199" y="1118"/>
              </a:cxn>
              <a:cxn ang="0">
                <a:pos x="3663" y="563"/>
              </a:cxn>
              <a:cxn ang="0">
                <a:pos x="4281" y="0"/>
              </a:cxn>
            </a:cxnLst>
            <a:rect l="0" t="0" r="r" b="b"/>
            <a:pathLst>
              <a:path w="4281" h="1199">
                <a:moveTo>
                  <a:pt x="0" y="200"/>
                </a:moveTo>
                <a:cubicBezTo>
                  <a:pt x="180" y="347"/>
                  <a:pt x="801" y="965"/>
                  <a:pt x="1081" y="1082"/>
                </a:cubicBezTo>
                <a:cubicBezTo>
                  <a:pt x="1361" y="1199"/>
                  <a:pt x="1402" y="936"/>
                  <a:pt x="1681" y="900"/>
                </a:cubicBezTo>
                <a:cubicBezTo>
                  <a:pt x="1960" y="864"/>
                  <a:pt x="2501" y="827"/>
                  <a:pt x="2754" y="863"/>
                </a:cubicBezTo>
                <a:cubicBezTo>
                  <a:pt x="3007" y="899"/>
                  <a:pt x="3048" y="1168"/>
                  <a:pt x="3199" y="1118"/>
                </a:cubicBezTo>
                <a:cubicBezTo>
                  <a:pt x="3350" y="1068"/>
                  <a:pt x="3483" y="749"/>
                  <a:pt x="3663" y="563"/>
                </a:cubicBezTo>
                <a:cubicBezTo>
                  <a:pt x="3843" y="377"/>
                  <a:pt x="4153" y="117"/>
                  <a:pt x="4281" y="0"/>
                </a:cubicBezTo>
              </a:path>
            </a:pathLst>
          </a:custGeom>
          <a:noFill/>
          <a:ln w="38100" cmpd="sng">
            <a:solidFill>
              <a:srgbClr val="FF3300"/>
            </a:solidFill>
            <a:round/>
          </a:ln>
          <a:effectLst/>
        </p:spPr>
        <p:txBody>
          <a:bodyPr wrap="none" anchor="ctr"/>
          <a:lstStyle/>
          <a:p>
            <a:endParaRPr lang="zh-CN" altLang="en-US"/>
          </a:p>
        </p:txBody>
      </p:sp>
      <p:sp>
        <p:nvSpPr>
          <p:cNvPr id="121198" name="Freeform 366"/>
          <p:cNvSpPr/>
          <p:nvPr/>
        </p:nvSpPr>
        <p:spPr bwMode="auto">
          <a:xfrm>
            <a:off x="1111250" y="3286125"/>
            <a:ext cx="6911975" cy="1027113"/>
          </a:xfrm>
          <a:custGeom>
            <a:avLst/>
            <a:gdLst/>
            <a:ahLst/>
            <a:cxnLst>
              <a:cxn ang="0">
                <a:pos x="0" y="154"/>
              </a:cxn>
              <a:cxn ang="0">
                <a:pos x="609" y="609"/>
              </a:cxn>
              <a:cxn ang="0">
                <a:pos x="1391" y="381"/>
              </a:cxn>
              <a:cxn ang="0">
                <a:pos x="1982" y="563"/>
              </a:cxn>
              <a:cxn ang="0">
                <a:pos x="2863" y="463"/>
              </a:cxn>
              <a:cxn ang="0">
                <a:pos x="3790" y="545"/>
              </a:cxn>
              <a:cxn ang="0">
                <a:pos x="4354" y="0"/>
              </a:cxn>
            </a:cxnLst>
            <a:rect l="0" t="0" r="r" b="b"/>
            <a:pathLst>
              <a:path w="4354" h="647">
                <a:moveTo>
                  <a:pt x="0" y="154"/>
                </a:moveTo>
                <a:cubicBezTo>
                  <a:pt x="101" y="228"/>
                  <a:pt x="377" y="571"/>
                  <a:pt x="609" y="609"/>
                </a:cubicBezTo>
                <a:cubicBezTo>
                  <a:pt x="841" y="647"/>
                  <a:pt x="1162" y="389"/>
                  <a:pt x="1391" y="381"/>
                </a:cubicBezTo>
                <a:cubicBezTo>
                  <a:pt x="1620" y="373"/>
                  <a:pt x="1737" y="549"/>
                  <a:pt x="1982" y="563"/>
                </a:cubicBezTo>
                <a:cubicBezTo>
                  <a:pt x="2227" y="577"/>
                  <a:pt x="2562" y="466"/>
                  <a:pt x="2863" y="463"/>
                </a:cubicBezTo>
                <a:cubicBezTo>
                  <a:pt x="3164" y="460"/>
                  <a:pt x="3542" y="622"/>
                  <a:pt x="3790" y="545"/>
                </a:cubicBezTo>
                <a:cubicBezTo>
                  <a:pt x="4038" y="468"/>
                  <a:pt x="4236" y="114"/>
                  <a:pt x="4354" y="0"/>
                </a:cubicBezTo>
              </a:path>
            </a:pathLst>
          </a:custGeom>
          <a:noFill/>
          <a:ln w="38100" cmpd="sng">
            <a:solidFill>
              <a:srgbClr val="FF3300"/>
            </a:solidFill>
            <a:round/>
          </a:ln>
          <a:effectLst/>
        </p:spPr>
        <p:txBody>
          <a:bodyPr wrap="none" anchor="ctr"/>
          <a:lstStyle/>
          <a:p>
            <a:endParaRPr lang="zh-CN" altLang="en-US"/>
          </a:p>
        </p:txBody>
      </p:sp>
      <p:sp>
        <p:nvSpPr>
          <p:cNvPr id="121199" name="Freeform 367"/>
          <p:cNvSpPr/>
          <p:nvPr/>
        </p:nvSpPr>
        <p:spPr bwMode="auto">
          <a:xfrm>
            <a:off x="1154113" y="3459163"/>
            <a:ext cx="6869112" cy="1258887"/>
          </a:xfrm>
          <a:custGeom>
            <a:avLst/>
            <a:gdLst/>
            <a:ahLst/>
            <a:cxnLst>
              <a:cxn ang="0">
                <a:pos x="0" y="100"/>
              </a:cxn>
              <a:cxn ang="0">
                <a:pos x="609" y="500"/>
              </a:cxn>
              <a:cxn ang="0">
                <a:pos x="1373" y="318"/>
              </a:cxn>
              <a:cxn ang="0">
                <a:pos x="1736" y="782"/>
              </a:cxn>
              <a:cxn ang="0">
                <a:pos x="2818" y="382"/>
              </a:cxn>
              <a:cxn ang="0">
                <a:pos x="3754" y="463"/>
              </a:cxn>
              <a:cxn ang="0">
                <a:pos x="4327" y="0"/>
              </a:cxn>
            </a:cxnLst>
            <a:rect l="0" t="0" r="r" b="b"/>
            <a:pathLst>
              <a:path w="4327" h="793">
                <a:moveTo>
                  <a:pt x="0" y="100"/>
                </a:moveTo>
                <a:cubicBezTo>
                  <a:pt x="101" y="165"/>
                  <a:pt x="380" y="464"/>
                  <a:pt x="609" y="500"/>
                </a:cubicBezTo>
                <a:cubicBezTo>
                  <a:pt x="838" y="536"/>
                  <a:pt x="1185" y="271"/>
                  <a:pt x="1373" y="318"/>
                </a:cubicBezTo>
                <a:cubicBezTo>
                  <a:pt x="1561" y="365"/>
                  <a:pt x="1495" y="771"/>
                  <a:pt x="1736" y="782"/>
                </a:cubicBezTo>
                <a:cubicBezTo>
                  <a:pt x="1977" y="793"/>
                  <a:pt x="2482" y="435"/>
                  <a:pt x="2818" y="382"/>
                </a:cubicBezTo>
                <a:cubicBezTo>
                  <a:pt x="3154" y="329"/>
                  <a:pt x="3503" y="527"/>
                  <a:pt x="3754" y="463"/>
                </a:cubicBezTo>
                <a:cubicBezTo>
                  <a:pt x="4005" y="399"/>
                  <a:pt x="4208" y="97"/>
                  <a:pt x="4327" y="0"/>
                </a:cubicBezTo>
              </a:path>
            </a:pathLst>
          </a:custGeom>
          <a:noFill/>
          <a:ln w="38100" cmpd="sng">
            <a:solidFill>
              <a:srgbClr val="FF3300"/>
            </a:solidFill>
            <a:round/>
          </a:ln>
          <a:effectLst/>
        </p:spPr>
        <p:txBody>
          <a:bodyPr wrap="none" anchor="ctr"/>
          <a:lstStyle/>
          <a:p>
            <a:endParaRPr lang="zh-CN" altLang="en-US"/>
          </a:p>
        </p:txBody>
      </p:sp>
      <p:sp>
        <p:nvSpPr>
          <p:cNvPr id="121200" name="Freeform 368"/>
          <p:cNvSpPr/>
          <p:nvPr/>
        </p:nvSpPr>
        <p:spPr bwMode="auto">
          <a:xfrm>
            <a:off x="1082675" y="3371850"/>
            <a:ext cx="6940550" cy="1870075"/>
          </a:xfrm>
          <a:custGeom>
            <a:avLst/>
            <a:gdLst/>
            <a:ahLst/>
            <a:cxnLst>
              <a:cxn ang="0">
                <a:pos x="0" y="118"/>
              </a:cxn>
              <a:cxn ang="0">
                <a:pos x="672" y="546"/>
              </a:cxn>
              <a:cxn ang="0">
                <a:pos x="1245" y="1018"/>
              </a:cxn>
              <a:cxn ang="0">
                <a:pos x="2181" y="1146"/>
              </a:cxn>
              <a:cxn ang="0">
                <a:pos x="2872" y="828"/>
              </a:cxn>
              <a:cxn ang="0">
                <a:pos x="3772" y="509"/>
              </a:cxn>
              <a:cxn ang="0">
                <a:pos x="4372" y="0"/>
              </a:cxn>
            </a:cxnLst>
            <a:rect l="0" t="0" r="r" b="b"/>
            <a:pathLst>
              <a:path w="4372" h="1178">
                <a:moveTo>
                  <a:pt x="0" y="118"/>
                </a:moveTo>
                <a:cubicBezTo>
                  <a:pt x="111" y="188"/>
                  <a:pt x="465" y="396"/>
                  <a:pt x="672" y="546"/>
                </a:cubicBezTo>
                <a:cubicBezTo>
                  <a:pt x="879" y="696"/>
                  <a:pt x="994" y="918"/>
                  <a:pt x="1245" y="1018"/>
                </a:cubicBezTo>
                <a:cubicBezTo>
                  <a:pt x="1496" y="1118"/>
                  <a:pt x="1910" y="1178"/>
                  <a:pt x="2181" y="1146"/>
                </a:cubicBezTo>
                <a:cubicBezTo>
                  <a:pt x="2452" y="1114"/>
                  <a:pt x="2607" y="934"/>
                  <a:pt x="2872" y="828"/>
                </a:cubicBezTo>
                <a:cubicBezTo>
                  <a:pt x="3137" y="722"/>
                  <a:pt x="3522" y="647"/>
                  <a:pt x="3772" y="509"/>
                </a:cubicBezTo>
                <a:cubicBezTo>
                  <a:pt x="4022" y="371"/>
                  <a:pt x="4247" y="106"/>
                  <a:pt x="4372" y="0"/>
                </a:cubicBezTo>
              </a:path>
            </a:pathLst>
          </a:custGeom>
          <a:noFill/>
          <a:ln w="38100" cmpd="sng">
            <a:solidFill>
              <a:srgbClr val="FF3300"/>
            </a:solidFill>
            <a:round/>
          </a:ln>
          <a:effectLst/>
        </p:spPr>
        <p:txBody>
          <a:bodyPr wrap="none" anchor="ctr"/>
          <a:lstStyle/>
          <a:p>
            <a:endParaRPr lang="zh-CN" altLang="en-US"/>
          </a:p>
        </p:txBody>
      </p:sp>
      <p:sp>
        <p:nvSpPr>
          <p:cNvPr id="121201" name="Freeform 369"/>
          <p:cNvSpPr/>
          <p:nvPr/>
        </p:nvSpPr>
        <p:spPr bwMode="auto">
          <a:xfrm>
            <a:off x="952500" y="3473450"/>
            <a:ext cx="7070725" cy="1717675"/>
          </a:xfrm>
          <a:custGeom>
            <a:avLst/>
            <a:gdLst/>
            <a:ahLst/>
            <a:cxnLst>
              <a:cxn ang="0">
                <a:pos x="0" y="36"/>
              </a:cxn>
              <a:cxn ang="0">
                <a:pos x="745" y="464"/>
              </a:cxn>
              <a:cxn ang="0">
                <a:pos x="1818" y="754"/>
              </a:cxn>
              <a:cxn ang="0">
                <a:pos x="2263" y="1082"/>
              </a:cxn>
              <a:cxn ang="0">
                <a:pos x="2936" y="754"/>
              </a:cxn>
              <a:cxn ang="0">
                <a:pos x="3836" y="482"/>
              </a:cxn>
              <a:cxn ang="0">
                <a:pos x="4454" y="0"/>
              </a:cxn>
            </a:cxnLst>
            <a:rect l="0" t="0" r="r" b="b"/>
            <a:pathLst>
              <a:path w="4454" h="1082">
                <a:moveTo>
                  <a:pt x="0" y="36"/>
                </a:moveTo>
                <a:cubicBezTo>
                  <a:pt x="121" y="106"/>
                  <a:pt x="442" y="344"/>
                  <a:pt x="745" y="464"/>
                </a:cubicBezTo>
                <a:cubicBezTo>
                  <a:pt x="1048" y="584"/>
                  <a:pt x="1565" y="651"/>
                  <a:pt x="1818" y="754"/>
                </a:cubicBezTo>
                <a:cubicBezTo>
                  <a:pt x="2071" y="857"/>
                  <a:pt x="2077" y="1082"/>
                  <a:pt x="2263" y="1082"/>
                </a:cubicBezTo>
                <a:cubicBezTo>
                  <a:pt x="2449" y="1082"/>
                  <a:pt x="2674" y="854"/>
                  <a:pt x="2936" y="754"/>
                </a:cubicBezTo>
                <a:cubicBezTo>
                  <a:pt x="3198" y="654"/>
                  <a:pt x="3583" y="608"/>
                  <a:pt x="3836" y="482"/>
                </a:cubicBezTo>
                <a:cubicBezTo>
                  <a:pt x="4089" y="356"/>
                  <a:pt x="4325" y="100"/>
                  <a:pt x="4454" y="0"/>
                </a:cubicBezTo>
              </a:path>
            </a:pathLst>
          </a:custGeom>
          <a:noFill/>
          <a:ln w="38100" cmpd="sng">
            <a:solidFill>
              <a:srgbClr val="FF3300"/>
            </a:solidFill>
            <a:round/>
          </a:ln>
          <a:effectLst/>
        </p:spPr>
        <p:txBody>
          <a:bodyPr wrap="none" anchor="ctr"/>
          <a:lstStyle/>
          <a:p>
            <a:endParaRPr lang="zh-CN" altLang="en-US"/>
          </a:p>
        </p:txBody>
      </p:sp>
      <p:sp>
        <p:nvSpPr>
          <p:cNvPr id="121202" name="Freeform 370"/>
          <p:cNvSpPr/>
          <p:nvPr/>
        </p:nvSpPr>
        <p:spPr bwMode="auto">
          <a:xfrm>
            <a:off x="1096963" y="3444875"/>
            <a:ext cx="6911975" cy="1216025"/>
          </a:xfrm>
          <a:custGeom>
            <a:avLst/>
            <a:gdLst/>
            <a:ahLst/>
            <a:cxnLst>
              <a:cxn ang="0">
                <a:pos x="0" y="54"/>
              </a:cxn>
              <a:cxn ang="0">
                <a:pos x="663" y="482"/>
              </a:cxn>
              <a:cxn ang="0">
                <a:pos x="1382" y="281"/>
              </a:cxn>
              <a:cxn ang="0">
                <a:pos x="2027" y="427"/>
              </a:cxn>
              <a:cxn ang="0">
                <a:pos x="2836" y="763"/>
              </a:cxn>
              <a:cxn ang="0">
                <a:pos x="3718" y="445"/>
              </a:cxn>
              <a:cxn ang="0">
                <a:pos x="4354" y="0"/>
              </a:cxn>
            </a:cxnLst>
            <a:rect l="0" t="0" r="r" b="b"/>
            <a:pathLst>
              <a:path w="4354" h="766">
                <a:moveTo>
                  <a:pt x="0" y="54"/>
                </a:moveTo>
                <a:cubicBezTo>
                  <a:pt x="109" y="125"/>
                  <a:pt x="433" y="444"/>
                  <a:pt x="663" y="482"/>
                </a:cubicBezTo>
                <a:cubicBezTo>
                  <a:pt x="893" y="520"/>
                  <a:pt x="1155" y="290"/>
                  <a:pt x="1382" y="281"/>
                </a:cubicBezTo>
                <a:cubicBezTo>
                  <a:pt x="1609" y="272"/>
                  <a:pt x="1785" y="347"/>
                  <a:pt x="2027" y="427"/>
                </a:cubicBezTo>
                <a:cubicBezTo>
                  <a:pt x="2269" y="507"/>
                  <a:pt x="2554" y="760"/>
                  <a:pt x="2836" y="763"/>
                </a:cubicBezTo>
                <a:cubicBezTo>
                  <a:pt x="3118" y="766"/>
                  <a:pt x="3465" y="572"/>
                  <a:pt x="3718" y="445"/>
                </a:cubicBezTo>
                <a:cubicBezTo>
                  <a:pt x="3971" y="318"/>
                  <a:pt x="4222" y="93"/>
                  <a:pt x="4354" y="0"/>
                </a:cubicBezTo>
              </a:path>
            </a:pathLst>
          </a:custGeom>
          <a:noFill/>
          <a:ln w="38100" cmpd="sng">
            <a:solidFill>
              <a:srgbClr val="FF3300"/>
            </a:solidFill>
            <a:round/>
          </a:ln>
          <a:effectLst/>
        </p:spPr>
        <p:txBody>
          <a:bodyPr wrap="none" anchor="ctr"/>
          <a:lstStyle/>
          <a:p>
            <a:endParaRPr lang="zh-CN" altLang="en-US"/>
          </a:p>
        </p:txBody>
      </p:sp>
      <p:sp>
        <p:nvSpPr>
          <p:cNvPr id="121203" name="Freeform 371"/>
          <p:cNvSpPr/>
          <p:nvPr/>
        </p:nvSpPr>
        <p:spPr bwMode="auto">
          <a:xfrm>
            <a:off x="1009650" y="3430588"/>
            <a:ext cx="7013575" cy="1905000"/>
          </a:xfrm>
          <a:custGeom>
            <a:avLst/>
            <a:gdLst/>
            <a:ahLst/>
            <a:cxnLst>
              <a:cxn ang="0">
                <a:pos x="0" y="36"/>
              </a:cxn>
              <a:cxn ang="0">
                <a:pos x="737" y="518"/>
              </a:cxn>
              <a:cxn ang="0">
                <a:pos x="1791" y="800"/>
              </a:cxn>
              <a:cxn ang="0">
                <a:pos x="2218" y="1127"/>
              </a:cxn>
              <a:cxn ang="0">
                <a:pos x="2927" y="363"/>
              </a:cxn>
              <a:cxn ang="0">
                <a:pos x="3782" y="481"/>
              </a:cxn>
              <a:cxn ang="0">
                <a:pos x="4418" y="0"/>
              </a:cxn>
            </a:cxnLst>
            <a:rect l="0" t="0" r="r" b="b"/>
            <a:pathLst>
              <a:path w="4418" h="1200">
                <a:moveTo>
                  <a:pt x="0" y="36"/>
                </a:moveTo>
                <a:cubicBezTo>
                  <a:pt x="121" y="115"/>
                  <a:pt x="439" y="391"/>
                  <a:pt x="737" y="518"/>
                </a:cubicBezTo>
                <a:cubicBezTo>
                  <a:pt x="1035" y="645"/>
                  <a:pt x="1544" y="699"/>
                  <a:pt x="1791" y="800"/>
                </a:cubicBezTo>
                <a:cubicBezTo>
                  <a:pt x="2038" y="901"/>
                  <a:pt x="2029" y="1200"/>
                  <a:pt x="2218" y="1127"/>
                </a:cubicBezTo>
                <a:cubicBezTo>
                  <a:pt x="2407" y="1054"/>
                  <a:pt x="2666" y="471"/>
                  <a:pt x="2927" y="363"/>
                </a:cubicBezTo>
                <a:cubicBezTo>
                  <a:pt x="3188" y="255"/>
                  <a:pt x="3534" y="541"/>
                  <a:pt x="3782" y="481"/>
                </a:cubicBezTo>
                <a:cubicBezTo>
                  <a:pt x="4030" y="421"/>
                  <a:pt x="4286" y="100"/>
                  <a:pt x="4418" y="0"/>
                </a:cubicBezTo>
              </a:path>
            </a:pathLst>
          </a:custGeom>
          <a:noFill/>
          <a:ln w="38100" cmpd="sng">
            <a:solidFill>
              <a:srgbClr val="990099"/>
            </a:solidFill>
            <a:round/>
          </a:ln>
          <a:effectLst/>
        </p:spPr>
        <p:txBody>
          <a:bodyPr wrap="none" anchor="ctr"/>
          <a:lstStyle/>
          <a:p>
            <a:endParaRPr lang="zh-CN" altLang="en-US"/>
          </a:p>
        </p:txBody>
      </p:sp>
      <p:sp>
        <p:nvSpPr>
          <p:cNvPr id="121204" name="Freeform 372"/>
          <p:cNvSpPr/>
          <p:nvPr/>
        </p:nvSpPr>
        <p:spPr bwMode="auto">
          <a:xfrm>
            <a:off x="981075" y="3414713"/>
            <a:ext cx="7085013" cy="1757362"/>
          </a:xfrm>
          <a:custGeom>
            <a:avLst/>
            <a:gdLst/>
            <a:ahLst/>
            <a:cxnLst>
              <a:cxn ang="0">
                <a:pos x="0" y="37"/>
              </a:cxn>
              <a:cxn ang="0">
                <a:pos x="736" y="519"/>
              </a:cxn>
              <a:cxn ang="0">
                <a:pos x="1455" y="328"/>
              </a:cxn>
              <a:cxn ang="0">
                <a:pos x="1827" y="791"/>
              </a:cxn>
              <a:cxn ang="0">
                <a:pos x="2918" y="810"/>
              </a:cxn>
              <a:cxn ang="0">
                <a:pos x="3427" y="1046"/>
              </a:cxn>
              <a:cxn ang="0">
                <a:pos x="3827" y="446"/>
              </a:cxn>
              <a:cxn ang="0">
                <a:pos x="4463" y="0"/>
              </a:cxn>
            </a:cxnLst>
            <a:rect l="0" t="0" r="r" b="b"/>
            <a:pathLst>
              <a:path w="4463" h="1107">
                <a:moveTo>
                  <a:pt x="0" y="37"/>
                </a:moveTo>
                <a:cubicBezTo>
                  <a:pt x="120" y="116"/>
                  <a:pt x="494" y="471"/>
                  <a:pt x="736" y="519"/>
                </a:cubicBezTo>
                <a:cubicBezTo>
                  <a:pt x="978" y="567"/>
                  <a:pt x="1273" y="283"/>
                  <a:pt x="1455" y="328"/>
                </a:cubicBezTo>
                <a:cubicBezTo>
                  <a:pt x="1637" y="373"/>
                  <a:pt x="1583" y="711"/>
                  <a:pt x="1827" y="791"/>
                </a:cubicBezTo>
                <a:cubicBezTo>
                  <a:pt x="2071" y="871"/>
                  <a:pt x="2651" y="767"/>
                  <a:pt x="2918" y="810"/>
                </a:cubicBezTo>
                <a:cubicBezTo>
                  <a:pt x="3185" y="853"/>
                  <a:pt x="3276" y="1107"/>
                  <a:pt x="3427" y="1046"/>
                </a:cubicBezTo>
                <a:cubicBezTo>
                  <a:pt x="3578" y="985"/>
                  <a:pt x="3654" y="620"/>
                  <a:pt x="3827" y="446"/>
                </a:cubicBezTo>
                <a:cubicBezTo>
                  <a:pt x="4000" y="272"/>
                  <a:pt x="4330" y="93"/>
                  <a:pt x="4463" y="0"/>
                </a:cubicBezTo>
              </a:path>
            </a:pathLst>
          </a:custGeom>
          <a:noFill/>
          <a:ln w="38100" cmpd="sng">
            <a:solidFill>
              <a:srgbClr val="FF3300"/>
            </a:solidFill>
            <a:round/>
          </a:ln>
          <a:effectLst/>
        </p:spPr>
        <p:txBody>
          <a:bodyPr wrap="none" anchor="ctr"/>
          <a:lstStyle/>
          <a:p>
            <a:endParaRPr lang="zh-CN" altLang="en-US"/>
          </a:p>
        </p:txBody>
      </p:sp>
      <p:sp>
        <p:nvSpPr>
          <p:cNvPr id="121205" name="Freeform 373"/>
          <p:cNvSpPr/>
          <p:nvPr/>
        </p:nvSpPr>
        <p:spPr bwMode="auto">
          <a:xfrm>
            <a:off x="909638" y="3371850"/>
            <a:ext cx="7099300" cy="1800225"/>
          </a:xfrm>
          <a:custGeom>
            <a:avLst/>
            <a:gdLst/>
            <a:ahLst/>
            <a:cxnLst>
              <a:cxn ang="0">
                <a:pos x="0" y="82"/>
              </a:cxn>
              <a:cxn ang="0">
                <a:pos x="772" y="528"/>
              </a:cxn>
              <a:cxn ang="0">
                <a:pos x="1518" y="346"/>
              </a:cxn>
              <a:cxn ang="0">
                <a:pos x="2109" y="491"/>
              </a:cxn>
              <a:cxn ang="0">
                <a:pos x="2990" y="828"/>
              </a:cxn>
              <a:cxn ang="0">
                <a:pos x="3445" y="1082"/>
              </a:cxn>
              <a:cxn ang="0">
                <a:pos x="3863" y="518"/>
              </a:cxn>
              <a:cxn ang="0">
                <a:pos x="4472" y="0"/>
              </a:cxn>
            </a:cxnLst>
            <a:rect l="0" t="0" r="r" b="b"/>
            <a:pathLst>
              <a:path w="4472" h="1134">
                <a:moveTo>
                  <a:pt x="0" y="82"/>
                </a:moveTo>
                <a:cubicBezTo>
                  <a:pt x="129" y="158"/>
                  <a:pt x="519" y="484"/>
                  <a:pt x="772" y="528"/>
                </a:cubicBezTo>
                <a:cubicBezTo>
                  <a:pt x="1025" y="572"/>
                  <a:pt x="1295" y="352"/>
                  <a:pt x="1518" y="346"/>
                </a:cubicBezTo>
                <a:cubicBezTo>
                  <a:pt x="1741" y="340"/>
                  <a:pt x="1864" y="411"/>
                  <a:pt x="2109" y="491"/>
                </a:cubicBezTo>
                <a:cubicBezTo>
                  <a:pt x="2354" y="571"/>
                  <a:pt x="2767" y="729"/>
                  <a:pt x="2990" y="828"/>
                </a:cubicBezTo>
                <a:cubicBezTo>
                  <a:pt x="3213" y="927"/>
                  <a:pt x="3299" y="1134"/>
                  <a:pt x="3445" y="1082"/>
                </a:cubicBezTo>
                <a:cubicBezTo>
                  <a:pt x="3591" y="1030"/>
                  <a:pt x="3692" y="698"/>
                  <a:pt x="3863" y="518"/>
                </a:cubicBezTo>
                <a:cubicBezTo>
                  <a:pt x="4034" y="338"/>
                  <a:pt x="4345" y="108"/>
                  <a:pt x="4472" y="0"/>
                </a:cubicBezTo>
              </a:path>
            </a:pathLst>
          </a:custGeom>
          <a:noFill/>
          <a:ln w="38100" cmpd="sng">
            <a:solidFill>
              <a:srgbClr val="33CC33"/>
            </a:solidFill>
            <a:round/>
          </a:ln>
          <a:effectLst/>
        </p:spPr>
        <p:txBody>
          <a:bodyPr wrap="none" anchor="ctr"/>
          <a:lstStyle/>
          <a:p>
            <a:endParaRPr lang="zh-CN" altLang="en-US"/>
          </a:p>
        </p:txBody>
      </p:sp>
      <p:grpSp>
        <p:nvGrpSpPr>
          <p:cNvPr id="120841" name="Group 374"/>
          <p:cNvGrpSpPr/>
          <p:nvPr/>
        </p:nvGrpSpPr>
        <p:grpSpPr bwMode="auto">
          <a:xfrm>
            <a:off x="1371600" y="2965450"/>
            <a:ext cx="6553200" cy="762000"/>
            <a:chOff x="864" y="2544"/>
            <a:chExt cx="4128" cy="480"/>
          </a:xfrm>
        </p:grpSpPr>
        <p:sp>
          <p:nvSpPr>
            <p:cNvPr id="121207" name="Rectangle 375"/>
            <p:cNvSpPr>
              <a:spLocks noChangeArrowheads="1"/>
            </p:cNvSpPr>
            <p:nvPr/>
          </p:nvSpPr>
          <p:spPr bwMode="auto">
            <a:xfrm>
              <a:off x="2352" y="2544"/>
              <a:ext cx="1204" cy="363"/>
            </a:xfrm>
            <a:prstGeom prst="rect">
              <a:avLst/>
            </a:prstGeom>
            <a:noFill/>
            <a:ln w="12700">
              <a:noFill/>
              <a:miter lim="800000"/>
            </a:ln>
            <a:effectLst>
              <a:outerShdw dist="35921" dir="2700000" algn="ctr" rotWithShape="0">
                <a:srgbClr val="FFFF00"/>
              </a:outerShdw>
            </a:effectLst>
          </p:spPr>
          <p:txBody>
            <a:bodyPr wrap="none" lIns="90488" tIns="44450" rIns="90488" bIns="44450">
              <a:spAutoFit/>
            </a:bodyPr>
            <a:lstStyle/>
            <a:p>
              <a:pPr defTabSz="762000" eaLnBrk="0" hangingPunct="0"/>
              <a:r>
                <a:rPr kumimoji="1" lang="en-US" altLang="zh-CN">
                  <a:solidFill>
                    <a:srgbClr val="990033"/>
                  </a:solidFill>
                </a:rPr>
                <a:t>TCP </a:t>
              </a:r>
              <a:r>
                <a:rPr kumimoji="1" lang="zh-CN" altLang="en-US">
                  <a:solidFill>
                    <a:srgbClr val="990033"/>
                  </a:solidFill>
                </a:rPr>
                <a:t>协议</a:t>
              </a:r>
              <a:endParaRPr kumimoji="1" lang="zh-CN" altLang="en-US">
                <a:solidFill>
                  <a:srgbClr val="990033"/>
                </a:solidFill>
              </a:endParaRPr>
            </a:p>
          </p:txBody>
        </p:sp>
        <p:sp>
          <p:nvSpPr>
            <p:cNvPr id="121208" name="AutoShape 376"/>
            <p:cNvSpPr>
              <a:spLocks noChangeArrowheads="1"/>
            </p:cNvSpPr>
            <p:nvPr/>
          </p:nvSpPr>
          <p:spPr bwMode="auto">
            <a:xfrm>
              <a:off x="864" y="2880"/>
              <a:ext cx="4128" cy="144"/>
            </a:xfrm>
            <a:prstGeom prst="leftRightArrow">
              <a:avLst>
                <a:gd name="adj1" fmla="val 53472"/>
                <a:gd name="adj2" fmla="val 402528"/>
              </a:avLst>
            </a:prstGeom>
            <a:solidFill>
              <a:srgbClr val="990033"/>
            </a:solidFill>
            <a:ln w="9525">
              <a:noFill/>
              <a:miter lim="800000"/>
            </a:ln>
            <a:effectLst/>
          </p:spPr>
          <p:txBody>
            <a:bodyPr wrap="none" anchor="ctr"/>
            <a:lstStyle/>
            <a:p>
              <a:endParaRPr lang="zh-CN" altLang="en-US"/>
            </a:p>
          </p:txBody>
        </p:sp>
      </p:grpSp>
      <p:grpSp>
        <p:nvGrpSpPr>
          <p:cNvPr id="120846" name="Group 412"/>
          <p:cNvGrpSpPr/>
          <p:nvPr/>
        </p:nvGrpSpPr>
        <p:grpSpPr bwMode="auto">
          <a:xfrm>
            <a:off x="1066800" y="1716088"/>
            <a:ext cx="7086600" cy="1173162"/>
            <a:chOff x="672" y="1081"/>
            <a:chExt cx="4464" cy="739"/>
          </a:xfrm>
        </p:grpSpPr>
        <p:sp>
          <p:nvSpPr>
            <p:cNvPr id="121215" name="Line 383"/>
            <p:cNvSpPr>
              <a:spLocks noChangeShapeType="1"/>
            </p:cNvSpPr>
            <p:nvPr/>
          </p:nvSpPr>
          <p:spPr bwMode="auto">
            <a:xfrm rot="5400000">
              <a:off x="2904" y="-796"/>
              <a:ext cx="0" cy="4464"/>
            </a:xfrm>
            <a:prstGeom prst="line">
              <a:avLst/>
            </a:prstGeom>
            <a:noFill/>
            <a:ln w="57150">
              <a:solidFill>
                <a:srgbClr val="990033"/>
              </a:solidFill>
              <a:round/>
              <a:headEnd type="triangle" w="med" len="lg"/>
              <a:tailEnd type="triangle" w="med" len="lg"/>
            </a:ln>
            <a:effectLst/>
          </p:spPr>
          <p:txBody>
            <a:bodyPr wrap="none" anchor="ctr"/>
            <a:lstStyle/>
            <a:p>
              <a:endParaRPr lang="zh-CN" altLang="en-US"/>
            </a:p>
          </p:txBody>
        </p:sp>
        <p:sp>
          <p:nvSpPr>
            <p:cNvPr id="121216" name="Rectangle 384"/>
            <p:cNvSpPr>
              <a:spLocks noChangeArrowheads="1"/>
            </p:cNvSpPr>
            <p:nvPr/>
          </p:nvSpPr>
          <p:spPr bwMode="auto">
            <a:xfrm>
              <a:off x="1474" y="1081"/>
              <a:ext cx="2846" cy="739"/>
            </a:xfrm>
            <a:prstGeom prst="rect">
              <a:avLst/>
            </a:prstGeom>
            <a:solidFill>
              <a:srgbClr val="0000FF"/>
            </a:solidFill>
            <a:ln w="9525">
              <a:noFill/>
              <a:miter lim="800000"/>
            </a:ln>
            <a:effectLst/>
          </p:spPr>
          <p:txBody>
            <a:bodyPr wrap="none" anchor="ctr"/>
            <a:lstStyle/>
            <a:p>
              <a:pPr algn="ctr"/>
              <a:r>
                <a:rPr kumimoji="1" lang="zh-CN" altLang="en-US" b="0">
                  <a:solidFill>
                    <a:srgbClr val="FFFF00"/>
                  </a:solidFill>
                  <a:effectLst>
                    <a:outerShdw blurRad="38100" dist="38100" dir="2700000" algn="tl">
                      <a:srgbClr val="000000"/>
                    </a:outerShdw>
                  </a:effectLst>
                  <a:latin typeface="黑体" panose="02010609060101010101" pitchFamily="49" charset="-122"/>
                </a:rPr>
                <a:t>带有</a:t>
              </a:r>
              <a:r>
                <a:rPr kumimoji="1" lang="zh-CN" altLang="en-US" b="0">
                  <a:solidFill>
                    <a:srgbClr val="FFFF00"/>
                  </a:solidFill>
                  <a:effectLst>
                    <a:outerShdw blurRad="38100" dist="38100" dir="2700000" algn="tl">
                      <a:srgbClr val="000000"/>
                    </a:outerShdw>
                  </a:effectLst>
                </a:rPr>
                <a:t> </a:t>
              </a:r>
              <a:r>
                <a:rPr kumimoji="1" lang="en-US" altLang="zh-CN" b="0">
                  <a:solidFill>
                    <a:srgbClr val="FFFF00"/>
                  </a:solidFill>
                  <a:effectLst>
                    <a:outerShdw blurRad="38100" dist="38100" dir="2700000" algn="tl">
                      <a:srgbClr val="000000"/>
                    </a:outerShdw>
                  </a:effectLst>
                </a:rPr>
                <a:t>TCP </a:t>
              </a:r>
              <a:r>
                <a:rPr kumimoji="1" lang="zh-CN" altLang="en-US" b="0">
                  <a:solidFill>
                    <a:srgbClr val="FFFF00"/>
                  </a:solidFill>
                  <a:effectLst>
                    <a:outerShdw blurRad="38100" dist="38100" dir="2700000" algn="tl">
                      <a:srgbClr val="000000"/>
                    </a:outerShdw>
                  </a:effectLst>
                  <a:latin typeface="黑体" panose="02010609060101010101" pitchFamily="49" charset="-122"/>
                </a:rPr>
                <a:t>协议的计算机</a:t>
              </a:r>
              <a:endParaRPr kumimoji="1" lang="zh-CN" altLang="en-US" b="0">
                <a:solidFill>
                  <a:srgbClr val="FFFF00"/>
                </a:solidFill>
                <a:effectLst>
                  <a:outerShdw blurRad="38100" dist="38100" dir="2700000" algn="tl">
                    <a:srgbClr val="000000"/>
                  </a:outerShdw>
                </a:effectLst>
                <a:latin typeface="黑体" panose="02010609060101010101" pitchFamily="49" charset="-122"/>
              </a:endParaRPr>
            </a:p>
            <a:p>
              <a:pPr algn="ctr"/>
              <a:r>
                <a:rPr kumimoji="1" lang="zh-CN" altLang="en-US" b="0">
                  <a:solidFill>
                    <a:srgbClr val="FFFF00"/>
                  </a:solidFill>
                  <a:effectLst>
                    <a:outerShdw blurRad="38100" dist="38100" dir="2700000" algn="tl">
                      <a:srgbClr val="000000"/>
                    </a:outerShdw>
                  </a:effectLst>
                  <a:latin typeface="黑体" panose="02010609060101010101" pitchFamily="49" charset="-122"/>
                </a:rPr>
                <a:t>向用户程序提供可靠交付</a:t>
              </a:r>
              <a:endParaRPr kumimoji="1" lang="zh-CN" altLang="en-US" sz="2400" b="0"/>
            </a:p>
          </p:txBody>
        </p:sp>
        <p:sp>
          <p:nvSpPr>
            <p:cNvPr id="121217" name="Line 385"/>
            <p:cNvSpPr>
              <a:spLocks noChangeShapeType="1"/>
            </p:cNvSpPr>
            <p:nvPr/>
          </p:nvSpPr>
          <p:spPr bwMode="auto">
            <a:xfrm>
              <a:off x="672" y="1100"/>
              <a:ext cx="0" cy="720"/>
            </a:xfrm>
            <a:prstGeom prst="line">
              <a:avLst/>
            </a:prstGeom>
            <a:noFill/>
            <a:ln w="28575">
              <a:solidFill>
                <a:srgbClr val="990033"/>
              </a:solidFill>
              <a:round/>
            </a:ln>
            <a:effectLst/>
          </p:spPr>
          <p:txBody>
            <a:bodyPr wrap="none" anchor="ctr"/>
            <a:lstStyle/>
            <a:p>
              <a:endParaRPr lang="zh-CN" altLang="en-US"/>
            </a:p>
          </p:txBody>
        </p:sp>
        <p:sp>
          <p:nvSpPr>
            <p:cNvPr id="121218" name="Line 386"/>
            <p:cNvSpPr>
              <a:spLocks noChangeShapeType="1"/>
            </p:cNvSpPr>
            <p:nvPr/>
          </p:nvSpPr>
          <p:spPr bwMode="auto">
            <a:xfrm>
              <a:off x="5136" y="1100"/>
              <a:ext cx="0" cy="720"/>
            </a:xfrm>
            <a:prstGeom prst="line">
              <a:avLst/>
            </a:prstGeom>
            <a:noFill/>
            <a:ln w="28575">
              <a:solidFill>
                <a:srgbClr val="990033"/>
              </a:solidFill>
              <a:round/>
            </a:ln>
            <a:effectLst/>
          </p:spPr>
          <p:txBody>
            <a:bodyPr wrap="none" anchor="ctr"/>
            <a:lstStyle/>
            <a:p>
              <a:endParaRPr lang="zh-CN" altLang="en-US"/>
            </a:p>
          </p:txBody>
        </p:sp>
      </p:grpSp>
      <p:grpSp>
        <p:nvGrpSpPr>
          <p:cNvPr id="120850" name="Group 395"/>
          <p:cNvGrpSpPr/>
          <p:nvPr/>
        </p:nvGrpSpPr>
        <p:grpSpPr bwMode="auto">
          <a:xfrm>
            <a:off x="1341438" y="3644900"/>
            <a:ext cx="5399087" cy="2122488"/>
            <a:chOff x="845" y="2991"/>
            <a:chExt cx="3401" cy="1337"/>
          </a:xfrm>
        </p:grpSpPr>
        <p:sp>
          <p:nvSpPr>
            <p:cNvPr id="121228" name="Freeform 396"/>
            <p:cNvSpPr/>
            <p:nvPr/>
          </p:nvSpPr>
          <p:spPr bwMode="auto">
            <a:xfrm>
              <a:off x="845" y="2991"/>
              <a:ext cx="2960" cy="1337"/>
            </a:xfrm>
            <a:custGeom>
              <a:avLst/>
              <a:gdLst/>
              <a:ahLst/>
              <a:cxnLst>
                <a:cxn ang="0">
                  <a:pos x="0" y="0"/>
                </a:cxn>
                <a:cxn ang="0">
                  <a:pos x="500" y="373"/>
                </a:cxn>
                <a:cxn ang="0">
                  <a:pos x="1282" y="136"/>
                </a:cxn>
                <a:cxn ang="0">
                  <a:pos x="1573" y="609"/>
                </a:cxn>
                <a:cxn ang="0">
                  <a:pos x="2736" y="218"/>
                </a:cxn>
                <a:cxn ang="0">
                  <a:pos x="2918" y="1009"/>
                </a:cxn>
                <a:cxn ang="0">
                  <a:pos x="2900" y="1337"/>
                </a:cxn>
              </a:cxnLst>
              <a:rect l="0" t="0" r="r" b="b"/>
              <a:pathLst>
                <a:path w="2960" h="1337">
                  <a:moveTo>
                    <a:pt x="0" y="0"/>
                  </a:moveTo>
                  <a:cubicBezTo>
                    <a:pt x="83" y="62"/>
                    <a:pt x="286" y="350"/>
                    <a:pt x="500" y="373"/>
                  </a:cubicBezTo>
                  <a:cubicBezTo>
                    <a:pt x="714" y="396"/>
                    <a:pt x="1103" y="97"/>
                    <a:pt x="1282" y="136"/>
                  </a:cubicBezTo>
                  <a:cubicBezTo>
                    <a:pt x="1461" y="175"/>
                    <a:pt x="1331" y="595"/>
                    <a:pt x="1573" y="609"/>
                  </a:cubicBezTo>
                  <a:cubicBezTo>
                    <a:pt x="1815" y="623"/>
                    <a:pt x="2512" y="151"/>
                    <a:pt x="2736" y="218"/>
                  </a:cubicBezTo>
                  <a:cubicBezTo>
                    <a:pt x="2960" y="285"/>
                    <a:pt x="2891" y="823"/>
                    <a:pt x="2918" y="1009"/>
                  </a:cubicBezTo>
                  <a:cubicBezTo>
                    <a:pt x="2945" y="1195"/>
                    <a:pt x="2904" y="1269"/>
                    <a:pt x="2900" y="1337"/>
                  </a:cubicBezTo>
                </a:path>
              </a:pathLst>
            </a:custGeom>
            <a:noFill/>
            <a:ln w="38100" cmpd="sng">
              <a:solidFill>
                <a:srgbClr val="FF3300"/>
              </a:solidFill>
              <a:round/>
              <a:headEnd type="none" w="med" len="med"/>
              <a:tailEnd type="triangle" w="med" len="med"/>
            </a:ln>
            <a:effectLst/>
          </p:spPr>
          <p:txBody>
            <a:bodyPr wrap="none" anchor="ctr"/>
            <a:lstStyle/>
            <a:p>
              <a:endParaRPr lang="zh-CN" altLang="en-US"/>
            </a:p>
          </p:txBody>
        </p:sp>
        <p:sp>
          <p:nvSpPr>
            <p:cNvPr id="121229" name="Text Box 397"/>
            <p:cNvSpPr txBox="1">
              <a:spLocks noChangeArrowheads="1"/>
            </p:cNvSpPr>
            <p:nvPr/>
          </p:nvSpPr>
          <p:spPr bwMode="auto">
            <a:xfrm>
              <a:off x="3744" y="4032"/>
              <a:ext cx="502" cy="288"/>
            </a:xfrm>
            <a:prstGeom prst="rect">
              <a:avLst/>
            </a:prstGeom>
            <a:noFill/>
            <a:ln w="9525">
              <a:noFill/>
              <a:miter lim="800000"/>
            </a:ln>
            <a:effectLst/>
          </p:spPr>
          <p:txBody>
            <a:bodyPr wrap="none">
              <a:spAutoFit/>
            </a:bodyPr>
            <a:lstStyle/>
            <a:p>
              <a:r>
                <a:rPr kumimoji="1" lang="zh-CN" altLang="en-US" sz="2400">
                  <a:solidFill>
                    <a:srgbClr val="FF0000"/>
                  </a:solidFill>
                </a:rPr>
                <a:t>丢弃</a:t>
              </a:r>
              <a:endParaRPr kumimoji="1" lang="zh-CN" altLang="en-US" sz="2400">
                <a:solidFill>
                  <a:srgbClr val="FF0000"/>
                </a:solidFill>
              </a:endParaRPr>
            </a:p>
          </p:txBody>
        </p:sp>
      </p:grpSp>
      <p:grpSp>
        <p:nvGrpSpPr>
          <p:cNvPr id="120858" name="Group 398"/>
          <p:cNvGrpSpPr/>
          <p:nvPr/>
        </p:nvGrpSpPr>
        <p:grpSpPr bwMode="auto">
          <a:xfrm>
            <a:off x="1168400" y="3617913"/>
            <a:ext cx="4581525" cy="2203450"/>
            <a:chOff x="736" y="2955"/>
            <a:chExt cx="2886" cy="1419"/>
          </a:xfrm>
        </p:grpSpPr>
        <p:sp>
          <p:nvSpPr>
            <p:cNvPr id="121231" name="Freeform 399"/>
            <p:cNvSpPr/>
            <p:nvPr/>
          </p:nvSpPr>
          <p:spPr bwMode="auto">
            <a:xfrm>
              <a:off x="736" y="2955"/>
              <a:ext cx="2409" cy="1345"/>
            </a:xfrm>
            <a:custGeom>
              <a:avLst/>
              <a:gdLst/>
              <a:ahLst/>
              <a:cxnLst>
                <a:cxn ang="0">
                  <a:pos x="0" y="0"/>
                </a:cxn>
                <a:cxn ang="0">
                  <a:pos x="591" y="409"/>
                </a:cxn>
                <a:cxn ang="0">
                  <a:pos x="1646" y="654"/>
                </a:cxn>
                <a:cxn ang="0">
                  <a:pos x="2000" y="336"/>
                </a:cxn>
                <a:cxn ang="0">
                  <a:pos x="2300" y="727"/>
                </a:cxn>
                <a:cxn ang="0">
                  <a:pos x="2409" y="1345"/>
                </a:cxn>
              </a:cxnLst>
              <a:rect l="0" t="0" r="r" b="b"/>
              <a:pathLst>
                <a:path w="2409" h="1345">
                  <a:moveTo>
                    <a:pt x="0" y="0"/>
                  </a:moveTo>
                  <a:cubicBezTo>
                    <a:pt x="98" y="68"/>
                    <a:pt x="317" y="300"/>
                    <a:pt x="591" y="409"/>
                  </a:cubicBezTo>
                  <a:cubicBezTo>
                    <a:pt x="865" y="518"/>
                    <a:pt x="1411" y="666"/>
                    <a:pt x="1646" y="654"/>
                  </a:cubicBezTo>
                  <a:cubicBezTo>
                    <a:pt x="1881" y="642"/>
                    <a:pt x="1891" y="324"/>
                    <a:pt x="2000" y="336"/>
                  </a:cubicBezTo>
                  <a:cubicBezTo>
                    <a:pt x="2109" y="348"/>
                    <a:pt x="2232" y="559"/>
                    <a:pt x="2300" y="727"/>
                  </a:cubicBezTo>
                  <a:cubicBezTo>
                    <a:pt x="2368" y="895"/>
                    <a:pt x="2386" y="1216"/>
                    <a:pt x="2409" y="1345"/>
                  </a:cubicBezTo>
                </a:path>
              </a:pathLst>
            </a:custGeom>
            <a:noFill/>
            <a:ln w="38100" cmpd="sng">
              <a:solidFill>
                <a:srgbClr val="FF3300"/>
              </a:solidFill>
              <a:round/>
              <a:headEnd type="none" w="med" len="med"/>
              <a:tailEnd type="triangle" w="med" len="med"/>
            </a:ln>
            <a:effectLst/>
          </p:spPr>
          <p:txBody>
            <a:bodyPr wrap="none" anchor="ctr"/>
            <a:lstStyle/>
            <a:p>
              <a:endParaRPr lang="zh-CN" altLang="en-US"/>
            </a:p>
          </p:txBody>
        </p:sp>
        <p:sp>
          <p:nvSpPr>
            <p:cNvPr id="121232" name="Text Box 400"/>
            <p:cNvSpPr txBox="1">
              <a:spLocks noChangeArrowheads="1"/>
            </p:cNvSpPr>
            <p:nvPr/>
          </p:nvSpPr>
          <p:spPr bwMode="auto">
            <a:xfrm>
              <a:off x="3120" y="4080"/>
              <a:ext cx="502" cy="294"/>
            </a:xfrm>
            <a:prstGeom prst="rect">
              <a:avLst/>
            </a:prstGeom>
            <a:noFill/>
            <a:ln w="9525">
              <a:noFill/>
              <a:miter lim="800000"/>
            </a:ln>
            <a:effectLst/>
          </p:spPr>
          <p:txBody>
            <a:bodyPr wrap="none">
              <a:spAutoFit/>
            </a:bodyPr>
            <a:lstStyle/>
            <a:p>
              <a:r>
                <a:rPr kumimoji="1" lang="zh-CN" altLang="en-US" sz="2400">
                  <a:solidFill>
                    <a:srgbClr val="FF0000"/>
                  </a:solidFill>
                </a:rPr>
                <a:t>丢弃</a:t>
              </a:r>
              <a:endParaRPr kumimoji="1" lang="zh-CN" altLang="en-US" sz="2400">
                <a:solidFill>
                  <a:srgbClr val="FF0000"/>
                </a:solidFill>
              </a:endParaRPr>
            </a:p>
          </p:txBody>
        </p:sp>
      </p:grpSp>
      <p:grpSp>
        <p:nvGrpSpPr>
          <p:cNvPr id="120859" name="Group 401"/>
          <p:cNvGrpSpPr/>
          <p:nvPr/>
        </p:nvGrpSpPr>
        <p:grpSpPr bwMode="auto">
          <a:xfrm>
            <a:off x="966788" y="3544888"/>
            <a:ext cx="3763962" cy="2239962"/>
            <a:chOff x="609" y="2909"/>
            <a:chExt cx="2371" cy="1411"/>
          </a:xfrm>
        </p:grpSpPr>
        <p:sp>
          <p:nvSpPr>
            <p:cNvPr id="121234" name="Freeform 402"/>
            <p:cNvSpPr/>
            <p:nvPr/>
          </p:nvSpPr>
          <p:spPr bwMode="auto">
            <a:xfrm>
              <a:off x="609" y="2909"/>
              <a:ext cx="2371" cy="1373"/>
            </a:xfrm>
            <a:custGeom>
              <a:avLst/>
              <a:gdLst/>
              <a:ahLst/>
              <a:cxnLst>
                <a:cxn ang="0">
                  <a:pos x="0" y="0"/>
                </a:cxn>
                <a:cxn ang="0">
                  <a:pos x="736" y="464"/>
                </a:cxn>
                <a:cxn ang="0">
                  <a:pos x="1500" y="228"/>
                </a:cxn>
                <a:cxn ang="0">
                  <a:pos x="1809" y="719"/>
                </a:cxn>
                <a:cxn ang="0">
                  <a:pos x="2282" y="1028"/>
                </a:cxn>
                <a:cxn ang="0">
                  <a:pos x="2345" y="1373"/>
                </a:cxn>
              </a:cxnLst>
              <a:rect l="0" t="0" r="r" b="b"/>
              <a:pathLst>
                <a:path w="2371" h="1373">
                  <a:moveTo>
                    <a:pt x="0" y="0"/>
                  </a:moveTo>
                  <a:cubicBezTo>
                    <a:pt x="123" y="77"/>
                    <a:pt x="486" y="426"/>
                    <a:pt x="736" y="464"/>
                  </a:cubicBezTo>
                  <a:cubicBezTo>
                    <a:pt x="986" y="502"/>
                    <a:pt x="1321" y="186"/>
                    <a:pt x="1500" y="228"/>
                  </a:cubicBezTo>
                  <a:cubicBezTo>
                    <a:pt x="1679" y="270"/>
                    <a:pt x="1679" y="586"/>
                    <a:pt x="1809" y="719"/>
                  </a:cubicBezTo>
                  <a:cubicBezTo>
                    <a:pt x="1939" y="852"/>
                    <a:pt x="2193" y="919"/>
                    <a:pt x="2282" y="1028"/>
                  </a:cubicBezTo>
                  <a:cubicBezTo>
                    <a:pt x="2371" y="1137"/>
                    <a:pt x="2332" y="1301"/>
                    <a:pt x="2345" y="1373"/>
                  </a:cubicBezTo>
                </a:path>
              </a:pathLst>
            </a:custGeom>
            <a:noFill/>
            <a:ln w="38100" cmpd="sng">
              <a:solidFill>
                <a:srgbClr val="FF3300"/>
              </a:solidFill>
              <a:round/>
              <a:headEnd type="none" w="med" len="med"/>
              <a:tailEnd type="triangle" w="med" len="med"/>
            </a:ln>
            <a:effectLst/>
          </p:spPr>
          <p:txBody>
            <a:bodyPr wrap="none" anchor="ctr"/>
            <a:lstStyle/>
            <a:p>
              <a:endParaRPr lang="zh-CN" altLang="en-US"/>
            </a:p>
          </p:txBody>
        </p:sp>
        <p:sp>
          <p:nvSpPr>
            <p:cNvPr id="121235" name="Text Box 403"/>
            <p:cNvSpPr txBox="1">
              <a:spLocks noChangeArrowheads="1"/>
            </p:cNvSpPr>
            <p:nvPr/>
          </p:nvSpPr>
          <p:spPr bwMode="auto">
            <a:xfrm>
              <a:off x="2421" y="4032"/>
              <a:ext cx="502" cy="288"/>
            </a:xfrm>
            <a:prstGeom prst="rect">
              <a:avLst/>
            </a:prstGeom>
            <a:noFill/>
            <a:ln w="9525">
              <a:noFill/>
              <a:miter lim="800000"/>
            </a:ln>
            <a:effectLst/>
          </p:spPr>
          <p:txBody>
            <a:bodyPr wrap="none">
              <a:spAutoFit/>
            </a:bodyPr>
            <a:lstStyle/>
            <a:p>
              <a:r>
                <a:rPr kumimoji="1" lang="zh-CN" altLang="en-US" sz="2400">
                  <a:solidFill>
                    <a:srgbClr val="FF0000"/>
                  </a:solidFill>
                </a:rPr>
                <a:t>丢弃</a:t>
              </a:r>
              <a:endParaRPr kumimoji="1" lang="zh-CN" altLang="en-US" sz="2400">
                <a:solidFill>
                  <a:srgbClr val="FF0000"/>
                </a:solidFill>
              </a:endParaRPr>
            </a:p>
          </p:txBody>
        </p:sp>
      </p:grpSp>
      <p:grpSp>
        <p:nvGrpSpPr>
          <p:cNvPr id="120862" name="Group 404"/>
          <p:cNvGrpSpPr/>
          <p:nvPr/>
        </p:nvGrpSpPr>
        <p:grpSpPr bwMode="auto">
          <a:xfrm>
            <a:off x="1524000" y="3651250"/>
            <a:ext cx="6248400" cy="1752600"/>
            <a:chOff x="960" y="2976"/>
            <a:chExt cx="3936" cy="1104"/>
          </a:xfrm>
        </p:grpSpPr>
        <p:sp>
          <p:nvSpPr>
            <p:cNvPr id="121237" name="Line 405"/>
            <p:cNvSpPr>
              <a:spLocks noChangeShapeType="1"/>
            </p:cNvSpPr>
            <p:nvPr/>
          </p:nvSpPr>
          <p:spPr bwMode="auto">
            <a:xfrm>
              <a:off x="960" y="2976"/>
              <a:ext cx="0" cy="1104"/>
            </a:xfrm>
            <a:prstGeom prst="line">
              <a:avLst/>
            </a:prstGeom>
            <a:noFill/>
            <a:ln w="76200">
              <a:solidFill>
                <a:srgbClr val="3366FF"/>
              </a:solidFill>
              <a:round/>
            </a:ln>
            <a:effectLst/>
          </p:spPr>
          <p:txBody>
            <a:bodyPr wrap="none" anchor="ctr"/>
            <a:lstStyle/>
            <a:p>
              <a:endParaRPr lang="zh-CN" altLang="en-US"/>
            </a:p>
          </p:txBody>
        </p:sp>
        <p:sp>
          <p:nvSpPr>
            <p:cNvPr id="121238" name="Line 406"/>
            <p:cNvSpPr>
              <a:spLocks noChangeShapeType="1"/>
            </p:cNvSpPr>
            <p:nvPr/>
          </p:nvSpPr>
          <p:spPr bwMode="auto">
            <a:xfrm>
              <a:off x="4896" y="2976"/>
              <a:ext cx="0" cy="1104"/>
            </a:xfrm>
            <a:prstGeom prst="line">
              <a:avLst/>
            </a:prstGeom>
            <a:noFill/>
            <a:ln w="76200">
              <a:solidFill>
                <a:srgbClr val="3366FF"/>
              </a:solidFill>
              <a:round/>
            </a:ln>
            <a:effectLst/>
          </p:spPr>
          <p:txBody>
            <a:bodyPr wrap="none" anchor="ctr"/>
            <a:lstStyle/>
            <a:p>
              <a:endParaRPr lang="zh-CN" altLang="en-US"/>
            </a:p>
          </p:txBody>
        </p:sp>
        <p:sp>
          <p:nvSpPr>
            <p:cNvPr id="121239" name="Line 407"/>
            <p:cNvSpPr>
              <a:spLocks noChangeShapeType="1"/>
            </p:cNvSpPr>
            <p:nvPr/>
          </p:nvSpPr>
          <p:spPr bwMode="auto">
            <a:xfrm rot="16200000" flipV="1">
              <a:off x="2952" y="1608"/>
              <a:ext cx="0" cy="3888"/>
            </a:xfrm>
            <a:prstGeom prst="line">
              <a:avLst/>
            </a:prstGeom>
            <a:noFill/>
            <a:ln w="76200">
              <a:solidFill>
                <a:srgbClr val="3366FF"/>
              </a:solidFill>
              <a:round/>
              <a:headEnd type="triangle" w="sm" len="med"/>
              <a:tailEnd type="triangle" w="sm" len="med"/>
            </a:ln>
            <a:effectLst/>
          </p:spPr>
          <p:txBody>
            <a:bodyPr wrap="none" anchor="ctr"/>
            <a:lstStyle/>
            <a:p>
              <a:endParaRPr lang="zh-CN" altLang="en-US"/>
            </a:p>
          </p:txBody>
        </p:sp>
        <p:sp>
          <p:nvSpPr>
            <p:cNvPr id="121240" name="Text Box 408"/>
            <p:cNvSpPr txBox="1">
              <a:spLocks noChangeArrowheads="1"/>
            </p:cNvSpPr>
            <p:nvPr/>
          </p:nvSpPr>
          <p:spPr bwMode="auto">
            <a:xfrm>
              <a:off x="1968" y="3168"/>
              <a:ext cx="2164" cy="672"/>
            </a:xfrm>
            <a:prstGeom prst="rect">
              <a:avLst/>
            </a:prstGeom>
            <a:solidFill>
              <a:srgbClr val="0000FF"/>
            </a:solidFill>
            <a:ln w="76200">
              <a:noFill/>
              <a:miter lim="800000"/>
            </a:ln>
            <a:effectLst/>
          </p:spPr>
          <p:txBody>
            <a:bodyPr wrap="none">
              <a:spAutoFit/>
            </a:bodyPr>
            <a:lstStyle/>
            <a:p>
              <a:r>
                <a:rPr kumimoji="1" lang="zh-CN" altLang="en-US" b="0">
                  <a:solidFill>
                    <a:srgbClr val="FFFF00"/>
                  </a:solidFill>
                  <a:effectLst>
                    <a:outerShdw blurRad="38100" dist="38100" dir="2700000" algn="tl">
                      <a:srgbClr val="000000"/>
                    </a:outerShdw>
                  </a:effectLst>
                  <a:latin typeface="黑体" panose="02010609060101010101" pitchFamily="49" charset="-122"/>
                </a:rPr>
                <a:t>分组交换的因特网</a:t>
              </a:r>
              <a:endParaRPr kumimoji="1" lang="zh-CN" altLang="en-US" b="0">
                <a:solidFill>
                  <a:srgbClr val="FFFF00"/>
                </a:solidFill>
                <a:effectLst>
                  <a:outerShdw blurRad="38100" dist="38100" dir="2700000" algn="tl">
                    <a:srgbClr val="000000"/>
                  </a:outerShdw>
                </a:effectLst>
                <a:latin typeface="黑体" panose="02010609060101010101" pitchFamily="49" charset="-122"/>
              </a:endParaRPr>
            </a:p>
            <a:p>
              <a:r>
                <a:rPr kumimoji="1" lang="zh-CN" altLang="en-US" b="0">
                  <a:solidFill>
                    <a:srgbClr val="FFFF00"/>
                  </a:solidFill>
                  <a:effectLst>
                    <a:outerShdw blurRad="38100" dist="38100" dir="2700000" algn="tl">
                      <a:srgbClr val="000000"/>
                    </a:outerShdw>
                  </a:effectLst>
                  <a:latin typeface="黑体" panose="02010609060101010101" pitchFamily="49" charset="-122"/>
                </a:rPr>
                <a:t> 不保证可靠交付</a:t>
              </a:r>
              <a:endParaRPr kumimoji="1" lang="zh-CN" altLang="en-US" b="0">
                <a:solidFill>
                  <a:srgbClr val="FFFF00"/>
                </a:solidFill>
                <a:effectLst>
                  <a:outerShdw blurRad="38100" dist="38100" dir="2700000" algn="tl">
                    <a:srgbClr val="000000"/>
                  </a:outerShdw>
                </a:effectLst>
                <a:latin typeface="黑体" panose="02010609060101010101" pitchFamily="49" charset="-122"/>
              </a:endParaRPr>
            </a:p>
          </p:txBody>
        </p:sp>
      </p:grpSp>
      <p:sp>
        <p:nvSpPr>
          <p:cNvPr id="121241" name="Oval 409"/>
          <p:cNvSpPr>
            <a:spLocks noChangeArrowheads="1"/>
          </p:cNvSpPr>
          <p:nvPr/>
        </p:nvSpPr>
        <p:spPr bwMode="auto">
          <a:xfrm>
            <a:off x="914400" y="3498850"/>
            <a:ext cx="609600" cy="228600"/>
          </a:xfrm>
          <a:prstGeom prst="ellipse">
            <a:avLst/>
          </a:prstGeom>
          <a:solidFill>
            <a:srgbClr val="33CC33"/>
          </a:solidFill>
          <a:ln w="9525">
            <a:noFill/>
            <a:round/>
          </a:ln>
          <a:effectLst/>
        </p:spPr>
        <p:txBody>
          <a:bodyPr wrap="none" anchor="ctr"/>
          <a:lstStyle/>
          <a:p>
            <a:pPr algn="ctr"/>
            <a:r>
              <a:rPr kumimoji="1" lang="en-US" altLang="zh-CN" sz="2000">
                <a:solidFill>
                  <a:srgbClr val="FFFF00"/>
                </a:solidFill>
                <a:effectLst>
                  <a:outerShdw blurRad="38100" dist="38100" dir="2700000" algn="tl">
                    <a:srgbClr val="000000"/>
                  </a:outerShdw>
                </a:effectLst>
              </a:rPr>
              <a:t>TCP</a:t>
            </a:r>
            <a:endParaRPr kumimoji="1" lang="en-US" altLang="zh-CN" sz="1600" b="0">
              <a:solidFill>
                <a:schemeClr val="bg2"/>
              </a:solidFill>
            </a:endParaRPr>
          </a:p>
        </p:txBody>
      </p:sp>
      <p:sp>
        <p:nvSpPr>
          <p:cNvPr id="121242" name="Oval 410"/>
          <p:cNvSpPr>
            <a:spLocks noChangeArrowheads="1"/>
          </p:cNvSpPr>
          <p:nvPr/>
        </p:nvSpPr>
        <p:spPr bwMode="auto">
          <a:xfrm>
            <a:off x="7696200" y="3498850"/>
            <a:ext cx="609600" cy="228600"/>
          </a:xfrm>
          <a:prstGeom prst="ellipse">
            <a:avLst/>
          </a:prstGeom>
          <a:solidFill>
            <a:srgbClr val="33CC33"/>
          </a:solidFill>
          <a:ln w="9525">
            <a:noFill/>
            <a:round/>
          </a:ln>
          <a:effectLst/>
        </p:spPr>
        <p:txBody>
          <a:bodyPr wrap="none" anchor="ctr"/>
          <a:lstStyle/>
          <a:p>
            <a:pPr algn="ctr"/>
            <a:r>
              <a:rPr kumimoji="1" lang="en-US" altLang="zh-CN" sz="2000">
                <a:solidFill>
                  <a:srgbClr val="FFFF00"/>
                </a:solidFill>
                <a:effectLst>
                  <a:outerShdw blurRad="38100" dist="38100" dir="2700000" algn="tl">
                    <a:srgbClr val="000000"/>
                  </a:outerShdw>
                </a:effectLst>
              </a:rPr>
              <a:t>TCP</a:t>
            </a:r>
            <a:endParaRPr kumimoji="1" lang="en-US" altLang="zh-CN" sz="1600" b="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1194"/>
                                        </p:tgtEl>
                                        <p:attrNameLst>
                                          <p:attrName>style.visibility</p:attrName>
                                        </p:attrNameLst>
                                      </p:cBhvr>
                                      <p:to>
                                        <p:strVal val="visible"/>
                                      </p:to>
                                    </p:set>
                                    <p:animEffect transition="in" filter="strips(upRight)">
                                      <p:cBhvr>
                                        <p:cTn id="7" dur="500"/>
                                        <p:tgtEl>
                                          <p:spTgt spid="121194"/>
                                        </p:tgtEl>
                                      </p:cBhvr>
                                    </p:animEffect>
                                  </p:childTnLst>
                                </p:cTn>
                              </p:par>
                            </p:childTnLst>
                          </p:cTn>
                        </p:par>
                        <p:par>
                          <p:cTn id="8" fill="hold">
                            <p:stCondLst>
                              <p:cond delay="500"/>
                            </p:stCondLst>
                            <p:childTnLst>
                              <p:par>
                                <p:cTn id="9" presetID="1" presetClass="exit" presetSubtype="0" fill="hold" grpId="1" nodeType="afterEffect">
                                  <p:stCondLst>
                                    <p:cond delay="0"/>
                                  </p:stCondLst>
                                  <p:childTnLst>
                                    <p:set>
                                      <p:cBhvr>
                                        <p:cTn id="10" dur="1" fill="hold">
                                          <p:stCondLst>
                                            <p:cond delay="0"/>
                                          </p:stCondLst>
                                        </p:cTn>
                                        <p:tgtEl>
                                          <p:spTgt spid="121194"/>
                                        </p:tgtEl>
                                        <p:attrNameLst>
                                          <p:attrName>style.visibility</p:attrName>
                                        </p:attrNameLst>
                                      </p:cBhvr>
                                      <p:to>
                                        <p:strVal val="hidden"/>
                                      </p:to>
                                    </p:set>
                                  </p:childTnLst>
                                </p:cTn>
                              </p:par>
                            </p:childTnLst>
                          </p:cTn>
                        </p:par>
                        <p:par>
                          <p:cTn id="11" fill="hold">
                            <p:stCondLst>
                              <p:cond delay="500"/>
                            </p:stCondLst>
                            <p:childTnLst>
                              <p:par>
                                <p:cTn id="12" presetID="18" presetClass="entr" presetSubtype="3" fill="hold" grpId="0" nodeType="afterEffect">
                                  <p:stCondLst>
                                    <p:cond delay="0"/>
                                  </p:stCondLst>
                                  <p:childTnLst>
                                    <p:set>
                                      <p:cBhvr>
                                        <p:cTn id="13" dur="1" fill="hold">
                                          <p:stCondLst>
                                            <p:cond delay="0"/>
                                          </p:stCondLst>
                                        </p:cTn>
                                        <p:tgtEl>
                                          <p:spTgt spid="121195"/>
                                        </p:tgtEl>
                                        <p:attrNameLst>
                                          <p:attrName>style.visibility</p:attrName>
                                        </p:attrNameLst>
                                      </p:cBhvr>
                                      <p:to>
                                        <p:strVal val="visible"/>
                                      </p:to>
                                    </p:set>
                                    <p:animEffect transition="in" filter="strips(upRight)">
                                      <p:cBhvr>
                                        <p:cTn id="14" dur="500"/>
                                        <p:tgtEl>
                                          <p:spTgt spid="121195"/>
                                        </p:tgtEl>
                                      </p:cBhvr>
                                    </p:animEffect>
                                  </p:childTnLst>
                                </p:cTn>
                              </p:par>
                            </p:childTnLst>
                          </p:cTn>
                        </p:par>
                        <p:par>
                          <p:cTn id="15" fill="hold">
                            <p:stCondLst>
                              <p:cond delay="1000"/>
                            </p:stCondLst>
                            <p:childTnLst>
                              <p:par>
                                <p:cTn id="16" presetID="1" presetClass="exit" presetSubtype="0" fill="hold" grpId="1" nodeType="afterEffect">
                                  <p:stCondLst>
                                    <p:cond delay="0"/>
                                  </p:stCondLst>
                                  <p:childTnLst>
                                    <p:set>
                                      <p:cBhvr>
                                        <p:cTn id="17" dur="1" fill="hold">
                                          <p:stCondLst>
                                            <p:cond delay="0"/>
                                          </p:stCondLst>
                                        </p:cTn>
                                        <p:tgtEl>
                                          <p:spTgt spid="121195"/>
                                        </p:tgtEl>
                                        <p:attrNameLst>
                                          <p:attrName>style.visibility</p:attrName>
                                        </p:attrNameLst>
                                      </p:cBhvr>
                                      <p:to>
                                        <p:strVal val="hidden"/>
                                      </p:to>
                                    </p:set>
                                  </p:childTnLst>
                                </p:cTn>
                              </p:par>
                            </p:childTnLst>
                          </p:cTn>
                        </p:par>
                        <p:par>
                          <p:cTn id="18" fill="hold">
                            <p:stCondLst>
                              <p:cond delay="1000"/>
                            </p:stCondLst>
                            <p:childTnLst>
                              <p:par>
                                <p:cTn id="19" presetID="18" presetClass="entr" presetSubtype="6" fill="hold" nodeType="afterEffect">
                                  <p:stCondLst>
                                    <p:cond delay="0"/>
                                  </p:stCondLst>
                                  <p:childTnLst>
                                    <p:set>
                                      <p:cBhvr>
                                        <p:cTn id="20" dur="1" fill="hold">
                                          <p:stCondLst>
                                            <p:cond delay="0"/>
                                          </p:stCondLst>
                                        </p:cTn>
                                        <p:tgtEl>
                                          <p:spTgt spid="120850"/>
                                        </p:tgtEl>
                                        <p:attrNameLst>
                                          <p:attrName>style.visibility</p:attrName>
                                        </p:attrNameLst>
                                      </p:cBhvr>
                                      <p:to>
                                        <p:strVal val="visible"/>
                                      </p:to>
                                    </p:set>
                                    <p:animEffect transition="in" filter="strips(downRight)">
                                      <p:cBhvr>
                                        <p:cTn id="21" dur="500"/>
                                        <p:tgtEl>
                                          <p:spTgt spid="120850"/>
                                        </p:tgtEl>
                                      </p:cBhvr>
                                    </p:animEffect>
                                  </p:childTnLst>
                                </p:cTn>
                              </p:par>
                            </p:childTnLst>
                          </p:cTn>
                        </p:par>
                        <p:par>
                          <p:cTn id="22" fill="hold">
                            <p:stCondLst>
                              <p:cond delay="1500"/>
                            </p:stCondLst>
                            <p:childTnLst>
                              <p:par>
                                <p:cTn id="23" presetID="1" presetClass="exit" presetSubtype="0" fill="hold" nodeType="afterEffect">
                                  <p:stCondLst>
                                    <p:cond delay="1500"/>
                                  </p:stCondLst>
                                  <p:childTnLst>
                                    <p:set>
                                      <p:cBhvr>
                                        <p:cTn id="24" dur="1" fill="hold">
                                          <p:stCondLst>
                                            <p:cond delay="0"/>
                                          </p:stCondLst>
                                        </p:cTn>
                                        <p:tgtEl>
                                          <p:spTgt spid="120850"/>
                                        </p:tgtEl>
                                        <p:attrNameLst>
                                          <p:attrName>style.visibility</p:attrName>
                                        </p:attrNameLst>
                                      </p:cBhvr>
                                      <p:to>
                                        <p:strVal val="hidden"/>
                                      </p:to>
                                    </p:set>
                                  </p:childTnLst>
                                </p:cTn>
                              </p:par>
                            </p:childTnLst>
                          </p:cTn>
                        </p:par>
                        <p:par>
                          <p:cTn id="25" fill="hold">
                            <p:stCondLst>
                              <p:cond delay="3000"/>
                            </p:stCondLst>
                            <p:childTnLst>
                              <p:par>
                                <p:cTn id="26" presetID="18" presetClass="entr" presetSubtype="3" fill="hold" grpId="0" nodeType="afterEffect">
                                  <p:stCondLst>
                                    <p:cond delay="0"/>
                                  </p:stCondLst>
                                  <p:childTnLst>
                                    <p:set>
                                      <p:cBhvr>
                                        <p:cTn id="27" dur="1" fill="hold">
                                          <p:stCondLst>
                                            <p:cond delay="0"/>
                                          </p:stCondLst>
                                        </p:cTn>
                                        <p:tgtEl>
                                          <p:spTgt spid="121196"/>
                                        </p:tgtEl>
                                        <p:attrNameLst>
                                          <p:attrName>style.visibility</p:attrName>
                                        </p:attrNameLst>
                                      </p:cBhvr>
                                      <p:to>
                                        <p:strVal val="visible"/>
                                      </p:to>
                                    </p:set>
                                    <p:animEffect transition="in" filter="strips(upRight)">
                                      <p:cBhvr>
                                        <p:cTn id="28" dur="500"/>
                                        <p:tgtEl>
                                          <p:spTgt spid="121196"/>
                                        </p:tgtEl>
                                      </p:cBhvr>
                                    </p:animEffect>
                                  </p:childTnLst>
                                </p:cTn>
                              </p:par>
                            </p:childTnLst>
                          </p:cTn>
                        </p:par>
                        <p:par>
                          <p:cTn id="29" fill="hold">
                            <p:stCondLst>
                              <p:cond delay="3500"/>
                            </p:stCondLst>
                            <p:childTnLst>
                              <p:par>
                                <p:cTn id="30" presetID="1" presetClass="exit" presetSubtype="0" fill="hold" grpId="1" nodeType="afterEffect">
                                  <p:stCondLst>
                                    <p:cond delay="0"/>
                                  </p:stCondLst>
                                  <p:childTnLst>
                                    <p:set>
                                      <p:cBhvr>
                                        <p:cTn id="31" dur="1" fill="hold">
                                          <p:stCondLst>
                                            <p:cond delay="0"/>
                                          </p:stCondLst>
                                        </p:cTn>
                                        <p:tgtEl>
                                          <p:spTgt spid="121196"/>
                                        </p:tgtEl>
                                        <p:attrNameLst>
                                          <p:attrName>style.visibility</p:attrName>
                                        </p:attrNameLst>
                                      </p:cBhvr>
                                      <p:to>
                                        <p:strVal val="hidden"/>
                                      </p:to>
                                    </p:set>
                                  </p:childTnLst>
                                </p:cTn>
                              </p:par>
                            </p:childTnLst>
                          </p:cTn>
                        </p:par>
                        <p:par>
                          <p:cTn id="32" fill="hold">
                            <p:stCondLst>
                              <p:cond delay="3500"/>
                            </p:stCondLst>
                            <p:childTnLst>
                              <p:par>
                                <p:cTn id="33" presetID="18" presetClass="entr" presetSubtype="3" fill="hold" grpId="0" nodeType="afterEffect">
                                  <p:stCondLst>
                                    <p:cond delay="0"/>
                                  </p:stCondLst>
                                  <p:childTnLst>
                                    <p:set>
                                      <p:cBhvr>
                                        <p:cTn id="34" dur="1" fill="hold">
                                          <p:stCondLst>
                                            <p:cond delay="0"/>
                                          </p:stCondLst>
                                        </p:cTn>
                                        <p:tgtEl>
                                          <p:spTgt spid="121197"/>
                                        </p:tgtEl>
                                        <p:attrNameLst>
                                          <p:attrName>style.visibility</p:attrName>
                                        </p:attrNameLst>
                                      </p:cBhvr>
                                      <p:to>
                                        <p:strVal val="visible"/>
                                      </p:to>
                                    </p:set>
                                    <p:animEffect transition="in" filter="strips(upRight)">
                                      <p:cBhvr>
                                        <p:cTn id="35" dur="500"/>
                                        <p:tgtEl>
                                          <p:spTgt spid="121197"/>
                                        </p:tgtEl>
                                      </p:cBhvr>
                                    </p:animEffect>
                                  </p:childTnLst>
                                </p:cTn>
                              </p:par>
                            </p:childTnLst>
                          </p:cTn>
                        </p:par>
                        <p:par>
                          <p:cTn id="36" fill="hold">
                            <p:stCondLst>
                              <p:cond delay="4000"/>
                            </p:stCondLst>
                            <p:childTnLst>
                              <p:par>
                                <p:cTn id="37" presetID="1" presetClass="exit" presetSubtype="0" fill="hold" grpId="1" nodeType="afterEffect">
                                  <p:stCondLst>
                                    <p:cond delay="0"/>
                                  </p:stCondLst>
                                  <p:childTnLst>
                                    <p:set>
                                      <p:cBhvr>
                                        <p:cTn id="38" dur="1" fill="hold">
                                          <p:stCondLst>
                                            <p:cond delay="0"/>
                                          </p:stCondLst>
                                        </p:cTn>
                                        <p:tgtEl>
                                          <p:spTgt spid="121197"/>
                                        </p:tgtEl>
                                        <p:attrNameLst>
                                          <p:attrName>style.visibility</p:attrName>
                                        </p:attrNameLst>
                                      </p:cBhvr>
                                      <p:to>
                                        <p:strVal val="hidden"/>
                                      </p:to>
                                    </p:set>
                                  </p:childTnLst>
                                </p:cTn>
                              </p:par>
                            </p:childTnLst>
                          </p:cTn>
                        </p:par>
                        <p:par>
                          <p:cTn id="39" fill="hold">
                            <p:stCondLst>
                              <p:cond delay="4000"/>
                            </p:stCondLst>
                            <p:childTnLst>
                              <p:par>
                                <p:cTn id="40" presetID="18" presetClass="entr" presetSubtype="3" fill="hold" grpId="0" nodeType="afterEffect">
                                  <p:stCondLst>
                                    <p:cond delay="0"/>
                                  </p:stCondLst>
                                  <p:childTnLst>
                                    <p:set>
                                      <p:cBhvr>
                                        <p:cTn id="41" dur="1" fill="hold">
                                          <p:stCondLst>
                                            <p:cond delay="0"/>
                                          </p:stCondLst>
                                        </p:cTn>
                                        <p:tgtEl>
                                          <p:spTgt spid="121203"/>
                                        </p:tgtEl>
                                        <p:attrNameLst>
                                          <p:attrName>style.visibility</p:attrName>
                                        </p:attrNameLst>
                                      </p:cBhvr>
                                      <p:to>
                                        <p:strVal val="visible"/>
                                      </p:to>
                                    </p:set>
                                    <p:animEffect transition="in" filter="strips(upRight)">
                                      <p:cBhvr>
                                        <p:cTn id="42" dur="500"/>
                                        <p:tgtEl>
                                          <p:spTgt spid="121203"/>
                                        </p:tgtEl>
                                      </p:cBhvr>
                                    </p:animEffect>
                                  </p:childTnLst>
                                </p:cTn>
                              </p:par>
                            </p:childTnLst>
                          </p:cTn>
                        </p:par>
                        <p:par>
                          <p:cTn id="43" fill="hold">
                            <p:stCondLst>
                              <p:cond delay="4500"/>
                            </p:stCondLst>
                            <p:childTnLst>
                              <p:par>
                                <p:cTn id="44" presetID="1" presetClass="exit" presetSubtype="0" fill="hold" grpId="1" nodeType="afterEffect">
                                  <p:stCondLst>
                                    <p:cond delay="0"/>
                                  </p:stCondLst>
                                  <p:childTnLst>
                                    <p:set>
                                      <p:cBhvr>
                                        <p:cTn id="45" dur="1" fill="hold">
                                          <p:stCondLst>
                                            <p:cond delay="0"/>
                                          </p:stCondLst>
                                        </p:cTn>
                                        <p:tgtEl>
                                          <p:spTgt spid="121203"/>
                                        </p:tgtEl>
                                        <p:attrNameLst>
                                          <p:attrName>style.visibility</p:attrName>
                                        </p:attrNameLst>
                                      </p:cBhvr>
                                      <p:to>
                                        <p:strVal val="hidden"/>
                                      </p:to>
                                    </p:set>
                                  </p:childTnLst>
                                </p:cTn>
                              </p:par>
                            </p:childTnLst>
                          </p:cTn>
                        </p:par>
                        <p:par>
                          <p:cTn id="46" fill="hold">
                            <p:stCondLst>
                              <p:cond delay="4500"/>
                            </p:stCondLst>
                            <p:childTnLst>
                              <p:par>
                                <p:cTn id="47" presetID="18" presetClass="entr" presetSubtype="3" fill="hold" grpId="0" nodeType="afterEffect">
                                  <p:stCondLst>
                                    <p:cond delay="0"/>
                                  </p:stCondLst>
                                  <p:childTnLst>
                                    <p:set>
                                      <p:cBhvr>
                                        <p:cTn id="48" dur="1" fill="hold">
                                          <p:stCondLst>
                                            <p:cond delay="0"/>
                                          </p:stCondLst>
                                        </p:cTn>
                                        <p:tgtEl>
                                          <p:spTgt spid="121204"/>
                                        </p:tgtEl>
                                        <p:attrNameLst>
                                          <p:attrName>style.visibility</p:attrName>
                                        </p:attrNameLst>
                                      </p:cBhvr>
                                      <p:to>
                                        <p:strVal val="visible"/>
                                      </p:to>
                                    </p:set>
                                    <p:animEffect transition="in" filter="strips(upRight)">
                                      <p:cBhvr>
                                        <p:cTn id="49" dur="500"/>
                                        <p:tgtEl>
                                          <p:spTgt spid="121204"/>
                                        </p:tgtEl>
                                      </p:cBhvr>
                                    </p:animEffect>
                                  </p:childTnLst>
                                </p:cTn>
                              </p:par>
                            </p:childTnLst>
                          </p:cTn>
                        </p:par>
                        <p:par>
                          <p:cTn id="50" fill="hold">
                            <p:stCondLst>
                              <p:cond delay="5000"/>
                            </p:stCondLst>
                            <p:childTnLst>
                              <p:par>
                                <p:cTn id="51" presetID="1" presetClass="exit" presetSubtype="0" fill="hold" grpId="1" nodeType="afterEffect">
                                  <p:stCondLst>
                                    <p:cond delay="0"/>
                                  </p:stCondLst>
                                  <p:childTnLst>
                                    <p:set>
                                      <p:cBhvr>
                                        <p:cTn id="52" dur="1" fill="hold">
                                          <p:stCondLst>
                                            <p:cond delay="0"/>
                                          </p:stCondLst>
                                        </p:cTn>
                                        <p:tgtEl>
                                          <p:spTgt spid="121204"/>
                                        </p:tgtEl>
                                        <p:attrNameLst>
                                          <p:attrName>style.visibility</p:attrName>
                                        </p:attrNameLst>
                                      </p:cBhvr>
                                      <p:to>
                                        <p:strVal val="hidden"/>
                                      </p:to>
                                    </p:set>
                                  </p:childTnLst>
                                </p:cTn>
                              </p:par>
                            </p:childTnLst>
                          </p:cTn>
                        </p:par>
                        <p:par>
                          <p:cTn id="53" fill="hold">
                            <p:stCondLst>
                              <p:cond delay="5000"/>
                            </p:stCondLst>
                            <p:childTnLst>
                              <p:par>
                                <p:cTn id="54" presetID="18" presetClass="entr" presetSubtype="3" fill="hold" grpId="0" nodeType="afterEffect">
                                  <p:stCondLst>
                                    <p:cond delay="0"/>
                                  </p:stCondLst>
                                  <p:childTnLst>
                                    <p:set>
                                      <p:cBhvr>
                                        <p:cTn id="55" dur="1" fill="hold">
                                          <p:stCondLst>
                                            <p:cond delay="0"/>
                                          </p:stCondLst>
                                        </p:cTn>
                                        <p:tgtEl>
                                          <p:spTgt spid="121205"/>
                                        </p:tgtEl>
                                        <p:attrNameLst>
                                          <p:attrName>style.visibility</p:attrName>
                                        </p:attrNameLst>
                                      </p:cBhvr>
                                      <p:to>
                                        <p:strVal val="visible"/>
                                      </p:to>
                                    </p:set>
                                    <p:animEffect transition="in" filter="strips(upRight)">
                                      <p:cBhvr>
                                        <p:cTn id="56" dur="500"/>
                                        <p:tgtEl>
                                          <p:spTgt spid="121205"/>
                                        </p:tgtEl>
                                      </p:cBhvr>
                                    </p:animEffect>
                                  </p:childTnLst>
                                </p:cTn>
                              </p:par>
                            </p:childTnLst>
                          </p:cTn>
                        </p:par>
                        <p:par>
                          <p:cTn id="57" fill="hold">
                            <p:stCondLst>
                              <p:cond delay="5500"/>
                            </p:stCondLst>
                            <p:childTnLst>
                              <p:par>
                                <p:cTn id="58" presetID="1" presetClass="exit" presetSubtype="0" fill="hold" grpId="1" nodeType="afterEffect">
                                  <p:stCondLst>
                                    <p:cond delay="0"/>
                                  </p:stCondLst>
                                  <p:childTnLst>
                                    <p:set>
                                      <p:cBhvr>
                                        <p:cTn id="59" dur="1" fill="hold">
                                          <p:stCondLst>
                                            <p:cond delay="0"/>
                                          </p:stCondLst>
                                        </p:cTn>
                                        <p:tgtEl>
                                          <p:spTgt spid="121205"/>
                                        </p:tgtEl>
                                        <p:attrNameLst>
                                          <p:attrName>style.visibility</p:attrName>
                                        </p:attrNameLst>
                                      </p:cBhvr>
                                      <p:to>
                                        <p:strVal val="hidden"/>
                                      </p:to>
                                    </p:set>
                                  </p:childTnLst>
                                </p:cTn>
                              </p:par>
                            </p:childTnLst>
                          </p:cTn>
                        </p:par>
                        <p:par>
                          <p:cTn id="60" fill="hold">
                            <p:stCondLst>
                              <p:cond delay="5500"/>
                            </p:stCondLst>
                            <p:childTnLst>
                              <p:par>
                                <p:cTn id="61" presetID="18" presetClass="entr" presetSubtype="3" fill="hold" grpId="0" nodeType="afterEffect">
                                  <p:stCondLst>
                                    <p:cond delay="0"/>
                                  </p:stCondLst>
                                  <p:childTnLst>
                                    <p:set>
                                      <p:cBhvr>
                                        <p:cTn id="62" dur="1" fill="hold">
                                          <p:stCondLst>
                                            <p:cond delay="0"/>
                                          </p:stCondLst>
                                        </p:cTn>
                                        <p:tgtEl>
                                          <p:spTgt spid="121198"/>
                                        </p:tgtEl>
                                        <p:attrNameLst>
                                          <p:attrName>style.visibility</p:attrName>
                                        </p:attrNameLst>
                                      </p:cBhvr>
                                      <p:to>
                                        <p:strVal val="visible"/>
                                      </p:to>
                                    </p:set>
                                    <p:animEffect transition="in" filter="strips(upRight)">
                                      <p:cBhvr>
                                        <p:cTn id="63" dur="500"/>
                                        <p:tgtEl>
                                          <p:spTgt spid="121198"/>
                                        </p:tgtEl>
                                      </p:cBhvr>
                                    </p:animEffect>
                                  </p:childTnLst>
                                </p:cTn>
                              </p:par>
                            </p:childTnLst>
                          </p:cTn>
                        </p:par>
                        <p:par>
                          <p:cTn id="64" fill="hold">
                            <p:stCondLst>
                              <p:cond delay="6000"/>
                            </p:stCondLst>
                            <p:childTnLst>
                              <p:par>
                                <p:cTn id="65" presetID="1" presetClass="exit" presetSubtype="0" fill="hold" grpId="1" nodeType="afterEffect">
                                  <p:stCondLst>
                                    <p:cond delay="0"/>
                                  </p:stCondLst>
                                  <p:childTnLst>
                                    <p:set>
                                      <p:cBhvr>
                                        <p:cTn id="66" dur="1" fill="hold">
                                          <p:stCondLst>
                                            <p:cond delay="0"/>
                                          </p:stCondLst>
                                        </p:cTn>
                                        <p:tgtEl>
                                          <p:spTgt spid="121198"/>
                                        </p:tgtEl>
                                        <p:attrNameLst>
                                          <p:attrName>style.visibility</p:attrName>
                                        </p:attrNameLst>
                                      </p:cBhvr>
                                      <p:to>
                                        <p:strVal val="hidden"/>
                                      </p:to>
                                    </p:set>
                                  </p:childTnLst>
                                </p:cTn>
                              </p:par>
                            </p:childTnLst>
                          </p:cTn>
                        </p:par>
                        <p:par>
                          <p:cTn id="67" fill="hold">
                            <p:stCondLst>
                              <p:cond delay="6000"/>
                            </p:stCondLst>
                            <p:childTnLst>
                              <p:par>
                                <p:cTn id="68" presetID="18" presetClass="entr" presetSubtype="3" fill="hold" grpId="0" nodeType="afterEffect">
                                  <p:stCondLst>
                                    <p:cond delay="0"/>
                                  </p:stCondLst>
                                  <p:childTnLst>
                                    <p:set>
                                      <p:cBhvr>
                                        <p:cTn id="69" dur="1" fill="hold">
                                          <p:stCondLst>
                                            <p:cond delay="0"/>
                                          </p:stCondLst>
                                        </p:cTn>
                                        <p:tgtEl>
                                          <p:spTgt spid="121199"/>
                                        </p:tgtEl>
                                        <p:attrNameLst>
                                          <p:attrName>style.visibility</p:attrName>
                                        </p:attrNameLst>
                                      </p:cBhvr>
                                      <p:to>
                                        <p:strVal val="visible"/>
                                      </p:to>
                                    </p:set>
                                    <p:animEffect transition="in" filter="strips(upRight)">
                                      <p:cBhvr>
                                        <p:cTn id="70" dur="500"/>
                                        <p:tgtEl>
                                          <p:spTgt spid="121199"/>
                                        </p:tgtEl>
                                      </p:cBhvr>
                                    </p:animEffect>
                                  </p:childTnLst>
                                </p:cTn>
                              </p:par>
                            </p:childTnLst>
                          </p:cTn>
                        </p:par>
                        <p:par>
                          <p:cTn id="71" fill="hold">
                            <p:stCondLst>
                              <p:cond delay="6500"/>
                            </p:stCondLst>
                            <p:childTnLst>
                              <p:par>
                                <p:cTn id="72" presetID="1" presetClass="exit" presetSubtype="0" fill="hold" grpId="1" nodeType="afterEffect">
                                  <p:stCondLst>
                                    <p:cond delay="0"/>
                                  </p:stCondLst>
                                  <p:childTnLst>
                                    <p:set>
                                      <p:cBhvr>
                                        <p:cTn id="73" dur="1" fill="hold">
                                          <p:stCondLst>
                                            <p:cond delay="0"/>
                                          </p:stCondLst>
                                        </p:cTn>
                                        <p:tgtEl>
                                          <p:spTgt spid="121199"/>
                                        </p:tgtEl>
                                        <p:attrNameLst>
                                          <p:attrName>style.visibility</p:attrName>
                                        </p:attrNameLst>
                                      </p:cBhvr>
                                      <p:to>
                                        <p:strVal val="hidden"/>
                                      </p:to>
                                    </p:set>
                                  </p:childTnLst>
                                </p:cTn>
                              </p:par>
                            </p:childTnLst>
                          </p:cTn>
                        </p:par>
                        <p:par>
                          <p:cTn id="74" fill="hold">
                            <p:stCondLst>
                              <p:cond delay="6500"/>
                            </p:stCondLst>
                            <p:childTnLst>
                              <p:par>
                                <p:cTn id="75" presetID="18" presetClass="entr" presetSubtype="6" fill="hold" nodeType="afterEffect">
                                  <p:stCondLst>
                                    <p:cond delay="0"/>
                                  </p:stCondLst>
                                  <p:childTnLst>
                                    <p:set>
                                      <p:cBhvr>
                                        <p:cTn id="76" dur="1" fill="hold">
                                          <p:stCondLst>
                                            <p:cond delay="0"/>
                                          </p:stCondLst>
                                        </p:cTn>
                                        <p:tgtEl>
                                          <p:spTgt spid="120858"/>
                                        </p:tgtEl>
                                        <p:attrNameLst>
                                          <p:attrName>style.visibility</p:attrName>
                                        </p:attrNameLst>
                                      </p:cBhvr>
                                      <p:to>
                                        <p:strVal val="visible"/>
                                      </p:to>
                                    </p:set>
                                    <p:animEffect transition="in" filter="strips(downRight)">
                                      <p:cBhvr>
                                        <p:cTn id="77" dur="500"/>
                                        <p:tgtEl>
                                          <p:spTgt spid="120858"/>
                                        </p:tgtEl>
                                      </p:cBhvr>
                                    </p:animEffect>
                                  </p:childTnLst>
                                </p:cTn>
                              </p:par>
                            </p:childTnLst>
                          </p:cTn>
                        </p:par>
                        <p:par>
                          <p:cTn id="78" fill="hold">
                            <p:stCondLst>
                              <p:cond delay="7000"/>
                            </p:stCondLst>
                            <p:childTnLst>
                              <p:par>
                                <p:cTn id="79" presetID="1" presetClass="exit" presetSubtype="0" fill="hold" nodeType="afterEffect">
                                  <p:stCondLst>
                                    <p:cond delay="1500"/>
                                  </p:stCondLst>
                                  <p:childTnLst>
                                    <p:set>
                                      <p:cBhvr>
                                        <p:cTn id="80" dur="1" fill="hold">
                                          <p:stCondLst>
                                            <p:cond delay="0"/>
                                          </p:stCondLst>
                                        </p:cTn>
                                        <p:tgtEl>
                                          <p:spTgt spid="120858"/>
                                        </p:tgtEl>
                                        <p:attrNameLst>
                                          <p:attrName>style.visibility</p:attrName>
                                        </p:attrNameLst>
                                      </p:cBhvr>
                                      <p:to>
                                        <p:strVal val="hidden"/>
                                      </p:to>
                                    </p:set>
                                  </p:childTnLst>
                                </p:cTn>
                              </p:par>
                            </p:childTnLst>
                          </p:cTn>
                        </p:par>
                        <p:par>
                          <p:cTn id="81" fill="hold">
                            <p:stCondLst>
                              <p:cond delay="8500"/>
                            </p:stCondLst>
                            <p:childTnLst>
                              <p:par>
                                <p:cTn id="82" presetID="18" presetClass="entr" presetSubtype="3" fill="hold" grpId="0" nodeType="afterEffect">
                                  <p:stCondLst>
                                    <p:cond delay="0"/>
                                  </p:stCondLst>
                                  <p:childTnLst>
                                    <p:set>
                                      <p:cBhvr>
                                        <p:cTn id="83" dur="1" fill="hold">
                                          <p:stCondLst>
                                            <p:cond delay="0"/>
                                          </p:stCondLst>
                                        </p:cTn>
                                        <p:tgtEl>
                                          <p:spTgt spid="121200"/>
                                        </p:tgtEl>
                                        <p:attrNameLst>
                                          <p:attrName>style.visibility</p:attrName>
                                        </p:attrNameLst>
                                      </p:cBhvr>
                                      <p:to>
                                        <p:strVal val="visible"/>
                                      </p:to>
                                    </p:set>
                                    <p:animEffect transition="in" filter="strips(upRight)">
                                      <p:cBhvr>
                                        <p:cTn id="84" dur="500"/>
                                        <p:tgtEl>
                                          <p:spTgt spid="121200"/>
                                        </p:tgtEl>
                                      </p:cBhvr>
                                    </p:animEffect>
                                  </p:childTnLst>
                                </p:cTn>
                              </p:par>
                            </p:childTnLst>
                          </p:cTn>
                        </p:par>
                        <p:par>
                          <p:cTn id="85" fill="hold">
                            <p:stCondLst>
                              <p:cond delay="9000"/>
                            </p:stCondLst>
                            <p:childTnLst>
                              <p:par>
                                <p:cTn id="86" presetID="1" presetClass="exit" presetSubtype="0" fill="hold" grpId="1" nodeType="afterEffect">
                                  <p:stCondLst>
                                    <p:cond delay="0"/>
                                  </p:stCondLst>
                                  <p:childTnLst>
                                    <p:set>
                                      <p:cBhvr>
                                        <p:cTn id="87" dur="1" fill="hold">
                                          <p:stCondLst>
                                            <p:cond delay="0"/>
                                          </p:stCondLst>
                                        </p:cTn>
                                        <p:tgtEl>
                                          <p:spTgt spid="121200"/>
                                        </p:tgtEl>
                                        <p:attrNameLst>
                                          <p:attrName>style.visibility</p:attrName>
                                        </p:attrNameLst>
                                      </p:cBhvr>
                                      <p:to>
                                        <p:strVal val="hidden"/>
                                      </p:to>
                                    </p:set>
                                  </p:childTnLst>
                                </p:cTn>
                              </p:par>
                            </p:childTnLst>
                          </p:cTn>
                        </p:par>
                        <p:par>
                          <p:cTn id="88" fill="hold">
                            <p:stCondLst>
                              <p:cond delay="9000"/>
                            </p:stCondLst>
                            <p:childTnLst>
                              <p:par>
                                <p:cTn id="89" presetID="18" presetClass="entr" presetSubtype="3" fill="hold" grpId="0" nodeType="afterEffect">
                                  <p:stCondLst>
                                    <p:cond delay="0"/>
                                  </p:stCondLst>
                                  <p:childTnLst>
                                    <p:set>
                                      <p:cBhvr>
                                        <p:cTn id="90" dur="1" fill="hold">
                                          <p:stCondLst>
                                            <p:cond delay="0"/>
                                          </p:stCondLst>
                                        </p:cTn>
                                        <p:tgtEl>
                                          <p:spTgt spid="121201"/>
                                        </p:tgtEl>
                                        <p:attrNameLst>
                                          <p:attrName>style.visibility</p:attrName>
                                        </p:attrNameLst>
                                      </p:cBhvr>
                                      <p:to>
                                        <p:strVal val="visible"/>
                                      </p:to>
                                    </p:set>
                                    <p:animEffect transition="in" filter="strips(upRight)">
                                      <p:cBhvr>
                                        <p:cTn id="91" dur="500"/>
                                        <p:tgtEl>
                                          <p:spTgt spid="121201"/>
                                        </p:tgtEl>
                                      </p:cBhvr>
                                    </p:animEffect>
                                  </p:childTnLst>
                                </p:cTn>
                              </p:par>
                            </p:childTnLst>
                          </p:cTn>
                        </p:par>
                        <p:par>
                          <p:cTn id="92" fill="hold">
                            <p:stCondLst>
                              <p:cond delay="9500"/>
                            </p:stCondLst>
                            <p:childTnLst>
                              <p:par>
                                <p:cTn id="93" presetID="1" presetClass="exit" presetSubtype="0" fill="hold" grpId="1" nodeType="afterEffect">
                                  <p:stCondLst>
                                    <p:cond delay="0"/>
                                  </p:stCondLst>
                                  <p:childTnLst>
                                    <p:set>
                                      <p:cBhvr>
                                        <p:cTn id="94" dur="1" fill="hold">
                                          <p:stCondLst>
                                            <p:cond delay="0"/>
                                          </p:stCondLst>
                                        </p:cTn>
                                        <p:tgtEl>
                                          <p:spTgt spid="121201"/>
                                        </p:tgtEl>
                                        <p:attrNameLst>
                                          <p:attrName>style.visibility</p:attrName>
                                        </p:attrNameLst>
                                      </p:cBhvr>
                                      <p:to>
                                        <p:strVal val="hidden"/>
                                      </p:to>
                                    </p:set>
                                  </p:childTnLst>
                                </p:cTn>
                              </p:par>
                            </p:childTnLst>
                          </p:cTn>
                        </p:par>
                        <p:par>
                          <p:cTn id="95" fill="hold">
                            <p:stCondLst>
                              <p:cond delay="9500"/>
                            </p:stCondLst>
                            <p:childTnLst>
                              <p:par>
                                <p:cTn id="96" presetID="18" presetClass="entr" presetSubtype="3" fill="hold" grpId="0" nodeType="afterEffect">
                                  <p:stCondLst>
                                    <p:cond delay="0"/>
                                  </p:stCondLst>
                                  <p:childTnLst>
                                    <p:set>
                                      <p:cBhvr>
                                        <p:cTn id="97" dur="1" fill="hold">
                                          <p:stCondLst>
                                            <p:cond delay="0"/>
                                          </p:stCondLst>
                                        </p:cTn>
                                        <p:tgtEl>
                                          <p:spTgt spid="121202"/>
                                        </p:tgtEl>
                                        <p:attrNameLst>
                                          <p:attrName>style.visibility</p:attrName>
                                        </p:attrNameLst>
                                      </p:cBhvr>
                                      <p:to>
                                        <p:strVal val="visible"/>
                                      </p:to>
                                    </p:set>
                                    <p:animEffect transition="in" filter="strips(upRight)">
                                      <p:cBhvr>
                                        <p:cTn id="98" dur="500"/>
                                        <p:tgtEl>
                                          <p:spTgt spid="121202"/>
                                        </p:tgtEl>
                                      </p:cBhvr>
                                    </p:animEffect>
                                  </p:childTnLst>
                                </p:cTn>
                              </p:par>
                            </p:childTnLst>
                          </p:cTn>
                        </p:par>
                        <p:par>
                          <p:cTn id="99" fill="hold">
                            <p:stCondLst>
                              <p:cond delay="10000"/>
                            </p:stCondLst>
                            <p:childTnLst>
                              <p:par>
                                <p:cTn id="100" presetID="1" presetClass="exit" presetSubtype="0" fill="hold" grpId="1" nodeType="afterEffect">
                                  <p:stCondLst>
                                    <p:cond delay="0"/>
                                  </p:stCondLst>
                                  <p:childTnLst>
                                    <p:set>
                                      <p:cBhvr>
                                        <p:cTn id="101" dur="1" fill="hold">
                                          <p:stCondLst>
                                            <p:cond delay="0"/>
                                          </p:stCondLst>
                                        </p:cTn>
                                        <p:tgtEl>
                                          <p:spTgt spid="121202"/>
                                        </p:tgtEl>
                                        <p:attrNameLst>
                                          <p:attrName>style.visibility</p:attrName>
                                        </p:attrNameLst>
                                      </p:cBhvr>
                                      <p:to>
                                        <p:strVal val="hidden"/>
                                      </p:to>
                                    </p:set>
                                  </p:childTnLst>
                                </p:cTn>
                              </p:par>
                            </p:childTnLst>
                          </p:cTn>
                        </p:par>
                        <p:par>
                          <p:cTn id="102" fill="hold">
                            <p:stCondLst>
                              <p:cond delay="10000"/>
                            </p:stCondLst>
                            <p:childTnLst>
                              <p:par>
                                <p:cTn id="103" presetID="18" presetClass="entr" presetSubtype="6" fill="hold" nodeType="afterEffect">
                                  <p:stCondLst>
                                    <p:cond delay="0"/>
                                  </p:stCondLst>
                                  <p:childTnLst>
                                    <p:set>
                                      <p:cBhvr>
                                        <p:cTn id="104" dur="1" fill="hold">
                                          <p:stCondLst>
                                            <p:cond delay="0"/>
                                          </p:stCondLst>
                                        </p:cTn>
                                        <p:tgtEl>
                                          <p:spTgt spid="120859"/>
                                        </p:tgtEl>
                                        <p:attrNameLst>
                                          <p:attrName>style.visibility</p:attrName>
                                        </p:attrNameLst>
                                      </p:cBhvr>
                                      <p:to>
                                        <p:strVal val="visible"/>
                                      </p:to>
                                    </p:set>
                                    <p:animEffect transition="in" filter="strips(downRight)">
                                      <p:cBhvr>
                                        <p:cTn id="105" dur="500"/>
                                        <p:tgtEl>
                                          <p:spTgt spid="120859"/>
                                        </p:tgtEl>
                                      </p:cBhvr>
                                    </p:animEffect>
                                  </p:childTnLst>
                                </p:cTn>
                              </p:par>
                            </p:childTnLst>
                          </p:cTn>
                        </p:par>
                        <p:par>
                          <p:cTn id="106" fill="hold">
                            <p:stCondLst>
                              <p:cond delay="10500"/>
                            </p:stCondLst>
                            <p:childTnLst>
                              <p:par>
                                <p:cTn id="107" presetID="1" presetClass="exit" presetSubtype="0" fill="hold" nodeType="afterEffect">
                                  <p:stCondLst>
                                    <p:cond delay="1500"/>
                                  </p:stCondLst>
                                  <p:childTnLst>
                                    <p:set>
                                      <p:cBhvr>
                                        <p:cTn id="108" dur="1" fill="hold">
                                          <p:stCondLst>
                                            <p:cond delay="0"/>
                                          </p:stCondLst>
                                        </p:cTn>
                                        <p:tgtEl>
                                          <p:spTgt spid="120859"/>
                                        </p:tgtEl>
                                        <p:attrNameLst>
                                          <p:attrName>style.visibility</p:attrName>
                                        </p:attrNameLst>
                                      </p:cBhvr>
                                      <p:to>
                                        <p:strVal val="hidden"/>
                                      </p:to>
                                    </p:set>
                                  </p:childTnLst>
                                </p:cTn>
                              </p:par>
                            </p:childTnLst>
                          </p:cTn>
                        </p:par>
                        <p:par>
                          <p:cTn id="109" fill="hold">
                            <p:stCondLst>
                              <p:cond delay="12000"/>
                            </p:stCondLst>
                            <p:childTnLst>
                              <p:par>
                                <p:cTn id="110" presetID="4" presetClass="entr" presetSubtype="32" fill="hold" nodeType="afterEffect">
                                  <p:stCondLst>
                                    <p:cond delay="0"/>
                                  </p:stCondLst>
                                  <p:childTnLst>
                                    <p:set>
                                      <p:cBhvr>
                                        <p:cTn id="111" dur="1" fill="hold">
                                          <p:stCondLst>
                                            <p:cond delay="0"/>
                                          </p:stCondLst>
                                        </p:cTn>
                                        <p:tgtEl>
                                          <p:spTgt spid="120862"/>
                                        </p:tgtEl>
                                        <p:attrNameLst>
                                          <p:attrName>style.visibility</p:attrName>
                                        </p:attrNameLst>
                                      </p:cBhvr>
                                      <p:to>
                                        <p:strVal val="visible"/>
                                      </p:to>
                                    </p:set>
                                    <p:animEffect transition="in" filter="box(out)">
                                      <p:cBhvr>
                                        <p:cTn id="112" dur="500"/>
                                        <p:tgtEl>
                                          <p:spTgt spid="120862"/>
                                        </p:tgtEl>
                                      </p:cBhvr>
                                    </p:animEffect>
                                  </p:childTnLst>
                                </p:cTn>
                              </p:par>
                            </p:childTnLst>
                          </p:cTn>
                        </p:par>
                        <p:par>
                          <p:cTn id="113" fill="hold">
                            <p:stCondLst>
                              <p:cond delay="12500"/>
                            </p:stCondLst>
                            <p:childTnLst>
                              <p:par>
                                <p:cTn id="114" presetID="1" presetClass="entr" presetSubtype="0" fill="hold" grpId="0" nodeType="afterEffect">
                                  <p:stCondLst>
                                    <p:cond delay="5000"/>
                                  </p:stCondLst>
                                  <p:childTnLst>
                                    <p:set>
                                      <p:cBhvr>
                                        <p:cTn id="115" dur="1" fill="hold">
                                          <p:stCondLst>
                                            <p:cond delay="0"/>
                                          </p:stCondLst>
                                        </p:cTn>
                                        <p:tgtEl>
                                          <p:spTgt spid="121242"/>
                                        </p:tgtEl>
                                        <p:attrNameLst>
                                          <p:attrName>style.visibility</p:attrName>
                                        </p:attrNameLst>
                                      </p:cBhvr>
                                      <p:to>
                                        <p:strVal val="visible"/>
                                      </p:to>
                                    </p:set>
                                  </p:childTnLst>
                                </p:cTn>
                              </p:par>
                            </p:childTnLst>
                          </p:cTn>
                        </p:par>
                        <p:par>
                          <p:cTn id="116" fill="hold">
                            <p:stCondLst>
                              <p:cond delay="17500"/>
                            </p:stCondLst>
                            <p:childTnLst>
                              <p:par>
                                <p:cTn id="117" presetID="35" presetClass="emph" presetSubtype="0" fill="hold" grpId="1" nodeType="afterEffect">
                                  <p:stCondLst>
                                    <p:cond delay="0"/>
                                  </p:stCondLst>
                                  <p:childTnLst>
                                    <p:anim calcmode="discrete" valueType="str">
                                      <p:cBhvr>
                                        <p:cTn id="118" dur="500" fill="hold"/>
                                        <p:tgtEl>
                                          <p:spTgt spid="121242"/>
                                        </p:tgtEl>
                                        <p:attrNameLst>
                                          <p:attrName>style.visibility</p:attrName>
                                        </p:attrNameLst>
                                      </p:cBhvr>
                                      <p:tavLst>
                                        <p:tav tm="0">
                                          <p:val>
                                            <p:strVal val="hidden"/>
                                          </p:val>
                                        </p:tav>
                                        <p:tav tm="50000">
                                          <p:val>
                                            <p:strVal val="visible"/>
                                          </p:val>
                                        </p:tav>
                                      </p:tavLst>
                                    </p:anim>
                                  </p:childTnLst>
                                </p:cTn>
                              </p:par>
                            </p:childTnLst>
                          </p:cTn>
                        </p:par>
                        <p:par>
                          <p:cTn id="119" fill="hold">
                            <p:stCondLst>
                              <p:cond delay="18000"/>
                            </p:stCondLst>
                            <p:childTnLst>
                              <p:par>
                                <p:cTn id="120" presetID="35" presetClass="emph" presetSubtype="0" fill="hold" grpId="2" nodeType="afterEffect">
                                  <p:stCondLst>
                                    <p:cond delay="0"/>
                                  </p:stCondLst>
                                  <p:childTnLst>
                                    <p:anim calcmode="discrete" valueType="str">
                                      <p:cBhvr>
                                        <p:cTn id="121" dur="1000" fill="hold"/>
                                        <p:tgtEl>
                                          <p:spTgt spid="121242"/>
                                        </p:tgtEl>
                                        <p:attrNameLst>
                                          <p:attrName>style.visibility</p:attrName>
                                        </p:attrNameLst>
                                      </p:cBhvr>
                                      <p:tavLst>
                                        <p:tav tm="0">
                                          <p:val>
                                            <p:strVal val="hidden"/>
                                          </p:val>
                                        </p:tav>
                                        <p:tav tm="50000">
                                          <p:val>
                                            <p:strVal val="visible"/>
                                          </p:val>
                                        </p:tav>
                                      </p:tavLst>
                                    </p:anim>
                                  </p:childTnLst>
                                </p:cTn>
                              </p:par>
                            </p:childTnLst>
                          </p:cTn>
                        </p:par>
                        <p:par>
                          <p:cTn id="122" fill="hold">
                            <p:stCondLst>
                              <p:cond delay="19000"/>
                            </p:stCondLst>
                            <p:childTnLst>
                              <p:par>
                                <p:cTn id="123" presetID="35" presetClass="emph" presetSubtype="0" fill="hold" grpId="3" nodeType="afterEffect">
                                  <p:stCondLst>
                                    <p:cond delay="0"/>
                                  </p:stCondLst>
                                  <p:childTnLst>
                                    <p:anim calcmode="discrete" valueType="str">
                                      <p:cBhvr>
                                        <p:cTn id="124" dur="1000" fill="hold"/>
                                        <p:tgtEl>
                                          <p:spTgt spid="121242"/>
                                        </p:tgtEl>
                                        <p:attrNameLst>
                                          <p:attrName>style.visibility</p:attrName>
                                        </p:attrNameLst>
                                      </p:cBhvr>
                                      <p:tavLst>
                                        <p:tav tm="0">
                                          <p:val>
                                            <p:strVal val="hidden"/>
                                          </p:val>
                                        </p:tav>
                                        <p:tav tm="50000">
                                          <p:val>
                                            <p:strVal val="visible"/>
                                          </p:val>
                                        </p:tav>
                                      </p:tavLst>
                                    </p:anim>
                                  </p:childTnLst>
                                </p:cTn>
                              </p:par>
                            </p:childTnLst>
                          </p:cTn>
                        </p:par>
                        <p:par>
                          <p:cTn id="125" fill="hold">
                            <p:stCondLst>
                              <p:cond delay="20000"/>
                            </p:stCondLst>
                            <p:childTnLst>
                              <p:par>
                                <p:cTn id="126" presetID="23" presetClass="entr" presetSubtype="16" fill="hold" grpId="0" nodeType="afterEffect">
                                  <p:stCondLst>
                                    <p:cond delay="2000"/>
                                  </p:stCondLst>
                                  <p:childTnLst>
                                    <p:set>
                                      <p:cBhvr>
                                        <p:cTn id="127" dur="1" fill="hold">
                                          <p:stCondLst>
                                            <p:cond delay="0"/>
                                          </p:stCondLst>
                                        </p:cTn>
                                        <p:tgtEl>
                                          <p:spTgt spid="121241"/>
                                        </p:tgtEl>
                                        <p:attrNameLst>
                                          <p:attrName>style.visibility</p:attrName>
                                        </p:attrNameLst>
                                      </p:cBhvr>
                                      <p:to>
                                        <p:strVal val="visible"/>
                                      </p:to>
                                    </p:set>
                                    <p:anim calcmode="lin" valueType="num">
                                      <p:cBhvr>
                                        <p:cTn id="128" dur="500" fill="hold"/>
                                        <p:tgtEl>
                                          <p:spTgt spid="121241"/>
                                        </p:tgtEl>
                                        <p:attrNameLst>
                                          <p:attrName>ppt_w</p:attrName>
                                        </p:attrNameLst>
                                      </p:cBhvr>
                                      <p:tavLst>
                                        <p:tav tm="0">
                                          <p:val>
                                            <p:fltVal val="0"/>
                                          </p:val>
                                        </p:tav>
                                        <p:tav tm="100000">
                                          <p:val>
                                            <p:strVal val="#ppt_w"/>
                                          </p:val>
                                        </p:tav>
                                      </p:tavLst>
                                    </p:anim>
                                    <p:anim calcmode="lin" valueType="num">
                                      <p:cBhvr>
                                        <p:cTn id="129" dur="500" fill="hold"/>
                                        <p:tgtEl>
                                          <p:spTgt spid="121241"/>
                                        </p:tgtEl>
                                        <p:attrNameLst>
                                          <p:attrName>ppt_h</p:attrName>
                                        </p:attrNameLst>
                                      </p:cBhvr>
                                      <p:tavLst>
                                        <p:tav tm="0">
                                          <p:val>
                                            <p:fltVal val="0"/>
                                          </p:val>
                                        </p:tav>
                                        <p:tav tm="100000">
                                          <p:val>
                                            <p:strVal val="#ppt_h"/>
                                          </p:val>
                                        </p:tav>
                                      </p:tavLst>
                                    </p:anim>
                                  </p:childTnLst>
                                </p:cTn>
                              </p:par>
                            </p:childTnLst>
                          </p:cTn>
                        </p:par>
                        <p:par>
                          <p:cTn id="130" fill="hold">
                            <p:stCondLst>
                              <p:cond delay="22500"/>
                            </p:stCondLst>
                            <p:childTnLst>
                              <p:par>
                                <p:cTn id="131" presetID="35" presetClass="emph" presetSubtype="0" fill="hold" grpId="1" nodeType="afterEffect">
                                  <p:stCondLst>
                                    <p:cond delay="0"/>
                                  </p:stCondLst>
                                  <p:childTnLst>
                                    <p:anim calcmode="discrete" valueType="str">
                                      <p:cBhvr>
                                        <p:cTn id="132" dur="1000" fill="hold"/>
                                        <p:tgtEl>
                                          <p:spTgt spid="121241"/>
                                        </p:tgtEl>
                                        <p:attrNameLst>
                                          <p:attrName>style.visibility</p:attrName>
                                        </p:attrNameLst>
                                      </p:cBhvr>
                                      <p:tavLst>
                                        <p:tav tm="0">
                                          <p:val>
                                            <p:strVal val="hidden"/>
                                          </p:val>
                                        </p:tav>
                                        <p:tav tm="50000">
                                          <p:val>
                                            <p:strVal val="visible"/>
                                          </p:val>
                                        </p:tav>
                                      </p:tavLst>
                                    </p:anim>
                                  </p:childTnLst>
                                </p:cTn>
                              </p:par>
                            </p:childTnLst>
                          </p:cTn>
                        </p:par>
                        <p:par>
                          <p:cTn id="133" fill="hold">
                            <p:stCondLst>
                              <p:cond delay="23500"/>
                            </p:stCondLst>
                            <p:childTnLst>
                              <p:par>
                                <p:cTn id="134" presetID="35" presetClass="emph" presetSubtype="0" fill="hold" grpId="2" nodeType="afterEffect">
                                  <p:stCondLst>
                                    <p:cond delay="0"/>
                                  </p:stCondLst>
                                  <p:childTnLst>
                                    <p:anim calcmode="discrete" valueType="str">
                                      <p:cBhvr>
                                        <p:cTn id="135" dur="1000" fill="hold"/>
                                        <p:tgtEl>
                                          <p:spTgt spid="121241"/>
                                        </p:tgtEl>
                                        <p:attrNameLst>
                                          <p:attrName>style.visibility</p:attrName>
                                        </p:attrNameLst>
                                      </p:cBhvr>
                                      <p:tavLst>
                                        <p:tav tm="0">
                                          <p:val>
                                            <p:strVal val="hidden"/>
                                          </p:val>
                                        </p:tav>
                                        <p:tav tm="50000">
                                          <p:val>
                                            <p:strVal val="visible"/>
                                          </p:val>
                                        </p:tav>
                                      </p:tavLst>
                                    </p:anim>
                                  </p:childTnLst>
                                </p:cTn>
                              </p:par>
                            </p:childTnLst>
                          </p:cTn>
                        </p:par>
                        <p:par>
                          <p:cTn id="136" fill="hold">
                            <p:stCondLst>
                              <p:cond delay="24500"/>
                            </p:stCondLst>
                            <p:childTnLst>
                              <p:par>
                                <p:cTn id="137" presetID="35" presetClass="emph" presetSubtype="0" fill="hold" grpId="3" nodeType="afterEffect">
                                  <p:stCondLst>
                                    <p:cond delay="0"/>
                                  </p:stCondLst>
                                  <p:childTnLst>
                                    <p:anim calcmode="discrete" valueType="str">
                                      <p:cBhvr>
                                        <p:cTn id="138" dur="1000" fill="hold"/>
                                        <p:tgtEl>
                                          <p:spTgt spid="121241"/>
                                        </p:tgtEl>
                                        <p:attrNameLst>
                                          <p:attrName>style.visibility</p:attrName>
                                        </p:attrNameLst>
                                      </p:cBhvr>
                                      <p:tavLst>
                                        <p:tav tm="0">
                                          <p:val>
                                            <p:strVal val="hidden"/>
                                          </p:val>
                                        </p:tav>
                                        <p:tav tm="50000">
                                          <p:val>
                                            <p:strVal val="visible"/>
                                          </p:val>
                                        </p:tav>
                                      </p:tavLst>
                                    </p:anim>
                                  </p:childTnLst>
                                </p:cTn>
                              </p:par>
                            </p:childTnLst>
                          </p:cTn>
                        </p:par>
                        <p:par>
                          <p:cTn id="139" fill="hold">
                            <p:stCondLst>
                              <p:cond delay="25500"/>
                            </p:stCondLst>
                            <p:childTnLst>
                              <p:par>
                                <p:cTn id="140" presetID="18" presetClass="entr" presetSubtype="3" fill="hold" nodeType="afterEffect">
                                  <p:stCondLst>
                                    <p:cond delay="2000"/>
                                  </p:stCondLst>
                                  <p:childTnLst>
                                    <p:set>
                                      <p:cBhvr>
                                        <p:cTn id="141" dur="1" fill="hold">
                                          <p:stCondLst>
                                            <p:cond delay="0"/>
                                          </p:stCondLst>
                                        </p:cTn>
                                        <p:tgtEl>
                                          <p:spTgt spid="120841"/>
                                        </p:tgtEl>
                                        <p:attrNameLst>
                                          <p:attrName>style.visibility</p:attrName>
                                        </p:attrNameLst>
                                      </p:cBhvr>
                                      <p:to>
                                        <p:strVal val="visible"/>
                                      </p:to>
                                    </p:set>
                                    <p:animEffect transition="in" filter="strips(upRight)">
                                      <p:cBhvr>
                                        <p:cTn id="142" dur="500"/>
                                        <p:tgtEl>
                                          <p:spTgt spid="120841"/>
                                        </p:tgtEl>
                                      </p:cBhvr>
                                    </p:animEffect>
                                  </p:childTnLst>
                                </p:cTn>
                              </p:par>
                            </p:childTnLst>
                          </p:cTn>
                        </p:par>
                        <p:par>
                          <p:cTn id="143" fill="hold">
                            <p:stCondLst>
                              <p:cond delay="28000"/>
                            </p:stCondLst>
                            <p:childTnLst>
                              <p:par>
                                <p:cTn id="144" presetID="35" presetClass="emph" presetSubtype="0" fill="hold" nodeType="afterEffect">
                                  <p:stCondLst>
                                    <p:cond delay="0"/>
                                  </p:stCondLst>
                                  <p:childTnLst>
                                    <p:anim calcmode="discrete" valueType="str">
                                      <p:cBhvr>
                                        <p:cTn id="145" dur="1000" fill="hold"/>
                                        <p:tgtEl>
                                          <p:spTgt spid="120841"/>
                                        </p:tgtEl>
                                        <p:attrNameLst>
                                          <p:attrName>style.visibility</p:attrName>
                                        </p:attrNameLst>
                                      </p:cBhvr>
                                      <p:tavLst>
                                        <p:tav tm="0">
                                          <p:val>
                                            <p:strVal val="hidden"/>
                                          </p:val>
                                        </p:tav>
                                        <p:tav tm="50000">
                                          <p:val>
                                            <p:strVal val="visible"/>
                                          </p:val>
                                        </p:tav>
                                      </p:tavLst>
                                    </p:anim>
                                  </p:childTnLst>
                                </p:cTn>
                              </p:par>
                            </p:childTnLst>
                          </p:cTn>
                        </p:par>
                        <p:par>
                          <p:cTn id="146" fill="hold">
                            <p:stCondLst>
                              <p:cond delay="29000"/>
                            </p:stCondLst>
                            <p:childTnLst>
                              <p:par>
                                <p:cTn id="147" presetID="35" presetClass="emph" presetSubtype="0" fill="hold" nodeType="afterEffect">
                                  <p:stCondLst>
                                    <p:cond delay="0"/>
                                  </p:stCondLst>
                                  <p:childTnLst>
                                    <p:anim calcmode="discrete" valueType="str">
                                      <p:cBhvr>
                                        <p:cTn id="148" dur="1000" fill="hold"/>
                                        <p:tgtEl>
                                          <p:spTgt spid="120841"/>
                                        </p:tgtEl>
                                        <p:attrNameLst>
                                          <p:attrName>style.visibility</p:attrName>
                                        </p:attrNameLst>
                                      </p:cBhvr>
                                      <p:tavLst>
                                        <p:tav tm="0">
                                          <p:val>
                                            <p:strVal val="hidden"/>
                                          </p:val>
                                        </p:tav>
                                        <p:tav tm="50000">
                                          <p:val>
                                            <p:strVal val="visible"/>
                                          </p:val>
                                        </p:tav>
                                      </p:tavLst>
                                    </p:anim>
                                  </p:childTnLst>
                                </p:cTn>
                              </p:par>
                            </p:childTnLst>
                          </p:cTn>
                        </p:par>
                        <p:par>
                          <p:cTn id="149" fill="hold">
                            <p:stCondLst>
                              <p:cond delay="30000"/>
                            </p:stCondLst>
                            <p:childTnLst>
                              <p:par>
                                <p:cTn id="150" presetID="4" presetClass="entr" presetSubtype="32" fill="hold" nodeType="afterEffect">
                                  <p:stCondLst>
                                    <p:cond delay="1000"/>
                                  </p:stCondLst>
                                  <p:childTnLst>
                                    <p:set>
                                      <p:cBhvr>
                                        <p:cTn id="151" dur="1" fill="hold">
                                          <p:stCondLst>
                                            <p:cond delay="0"/>
                                          </p:stCondLst>
                                        </p:cTn>
                                        <p:tgtEl>
                                          <p:spTgt spid="120846"/>
                                        </p:tgtEl>
                                        <p:attrNameLst>
                                          <p:attrName>style.visibility</p:attrName>
                                        </p:attrNameLst>
                                      </p:cBhvr>
                                      <p:to>
                                        <p:strVal val="visible"/>
                                      </p:to>
                                    </p:set>
                                    <p:animEffect transition="in" filter="box(out)">
                                      <p:cBhvr>
                                        <p:cTn id="152" dur="2000"/>
                                        <p:tgtEl>
                                          <p:spTgt spid="120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94" grpId="0" animBg="1"/>
      <p:bldP spid="121194" grpId="1" animBg="1"/>
      <p:bldP spid="121195" grpId="0" animBg="1"/>
      <p:bldP spid="121195" grpId="1" animBg="1"/>
      <p:bldP spid="121196" grpId="0" animBg="1"/>
      <p:bldP spid="121196" grpId="1" animBg="1"/>
      <p:bldP spid="121197" grpId="0" animBg="1"/>
      <p:bldP spid="121197" grpId="1" animBg="1"/>
      <p:bldP spid="121198" grpId="0" animBg="1"/>
      <p:bldP spid="121198" grpId="1" animBg="1"/>
      <p:bldP spid="121199" grpId="0" animBg="1"/>
      <p:bldP spid="121199" grpId="1" animBg="1"/>
      <p:bldP spid="121200" grpId="0" animBg="1"/>
      <p:bldP spid="121200" grpId="1" animBg="1"/>
      <p:bldP spid="121201" grpId="0" animBg="1"/>
      <p:bldP spid="121201" grpId="1" animBg="1"/>
      <p:bldP spid="121202" grpId="0" animBg="1"/>
      <p:bldP spid="121202" grpId="1" animBg="1"/>
      <p:bldP spid="121203" grpId="0" animBg="1"/>
      <p:bldP spid="121203" grpId="1" animBg="1"/>
      <p:bldP spid="121204" grpId="0" animBg="1"/>
      <p:bldP spid="121204" grpId="1" animBg="1"/>
      <p:bldP spid="121205" grpId="0" animBg="1"/>
      <p:bldP spid="121205" grpId="1" animBg="1"/>
      <p:bldP spid="121241" grpId="0" animBg="1" autoUpdateAnimBg="0"/>
      <p:bldP spid="121241" grpId="1" animBg="1"/>
      <p:bldP spid="121241" grpId="2" animBg="1"/>
      <p:bldP spid="121241" grpId="3" animBg="1"/>
      <p:bldP spid="121242" grpId="0" animBg="1" autoUpdateAnimBg="0"/>
      <p:bldP spid="121242" grpId="1" animBg="1"/>
      <p:bldP spid="121242" grpId="2" animBg="1"/>
      <p:bldP spid="121242" grpId="3"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0.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5.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6.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7.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8.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9.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0</TotalTime>
  <Words>16843</Words>
  <Application>WPS 演示</Application>
  <PresentationFormat>全屏显示(4:3)</PresentationFormat>
  <Paragraphs>3016</Paragraphs>
  <Slides>108</Slides>
  <Notes>55</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9</vt:i4>
      </vt:variant>
      <vt:variant>
        <vt:lpstr>幻灯片标题</vt:lpstr>
      </vt:variant>
      <vt:variant>
        <vt:i4>108</vt:i4>
      </vt:variant>
    </vt:vector>
  </HeadingPairs>
  <TitlesOfParts>
    <vt:vector size="140" baseType="lpstr">
      <vt:lpstr>Arial</vt:lpstr>
      <vt:lpstr>宋体</vt:lpstr>
      <vt:lpstr>Wingdings</vt:lpstr>
      <vt:lpstr>Wingdings 3</vt:lpstr>
      <vt:lpstr>Verdana</vt:lpstr>
      <vt:lpstr>Wingdings 2</vt:lpstr>
      <vt:lpstr>华文行楷</vt:lpstr>
      <vt:lpstr>黑体</vt:lpstr>
      <vt:lpstr>Times New Roman</vt:lpstr>
      <vt:lpstr>Tahoma</vt:lpstr>
      <vt:lpstr>Arial</vt:lpstr>
      <vt:lpstr>Lucida Sans Unicode</vt:lpstr>
      <vt:lpstr>微软雅黑</vt:lpstr>
      <vt:lpstr>Arial Unicode MS</vt:lpstr>
      <vt:lpstr>Calibri</vt:lpstr>
      <vt:lpstr>Symbol</vt:lpstr>
      <vt:lpstr>Bookman Old Style</vt:lpstr>
      <vt:lpstr>Arial Rounded MT Bold</vt:lpstr>
      <vt:lpstr>CordiaUPC</vt:lpstr>
      <vt:lpstr>Microsoft Sans Serif</vt:lpstr>
      <vt:lpstr>Arial Narrow</vt:lpstr>
      <vt:lpstr>长城楷体</vt:lpstr>
      <vt:lpstr>聚合</vt:lpstr>
      <vt:lpstr>Word.Document.8</vt:lpstr>
      <vt:lpstr>Visio.Drawing.11</vt:lpstr>
      <vt:lpstr>Visio.Drawing.11</vt:lpstr>
      <vt:lpstr>Visio.Drawing.11</vt:lpstr>
      <vt:lpstr>Visio.Drawing.11</vt:lpstr>
      <vt:lpstr>Visio.Drawing.11</vt:lpstr>
      <vt:lpstr>Visio.Drawing.11</vt:lpstr>
      <vt:lpstr>Visio.Drawing.11</vt:lpstr>
      <vt:lpstr>Visio.Drawing.11</vt:lpstr>
      <vt:lpstr>计算机网络复习</vt:lpstr>
      <vt:lpstr>1.3  因特网的组成 </vt:lpstr>
      <vt:lpstr>PowerPoint 演示文稿</vt:lpstr>
      <vt:lpstr>1.3.1  因特网的边缘部分</vt:lpstr>
      <vt:lpstr>两种通信方式</vt:lpstr>
      <vt:lpstr>PowerPoint 演示文稿</vt:lpstr>
      <vt:lpstr>2. 分组交换的主要特点 </vt:lpstr>
      <vt:lpstr>添加首部构成分组</vt:lpstr>
      <vt:lpstr>分组交换的传输单元</vt:lpstr>
      <vt:lpstr>收到分组后剥去首部</vt:lpstr>
      <vt:lpstr>最后还原成原来的报文</vt:lpstr>
      <vt:lpstr>PowerPoint 演示文稿</vt:lpstr>
      <vt:lpstr>分组从 A 传送到 B 的过程</vt:lpstr>
      <vt:lpstr>PowerPoint 演示文稿</vt:lpstr>
      <vt:lpstr>分组交换网的示意图</vt:lpstr>
      <vt:lpstr>注意分组的存储转发过程</vt:lpstr>
      <vt:lpstr>计算机网络的带宽</vt:lpstr>
      <vt:lpstr>什么是宽带？</vt:lpstr>
      <vt:lpstr>对宽带传输的错误概念</vt:lpstr>
      <vt:lpstr>常见的错误是混淆了两种速率</vt:lpstr>
      <vt:lpstr>错误的概念</vt:lpstr>
      <vt:lpstr>正确的概念</vt:lpstr>
      <vt:lpstr>比喻：汽车运货</vt:lpstr>
      <vt:lpstr>另一种错误概念 ——“宽带”相当于“多车道”</vt:lpstr>
      <vt:lpstr>网络协议非常复杂</vt:lpstr>
      <vt:lpstr>PowerPoint 演示文稿</vt:lpstr>
      <vt:lpstr>PowerPoint 演示文稿</vt:lpstr>
      <vt:lpstr>PowerPoint 演示文稿</vt:lpstr>
      <vt:lpstr>PowerPoint 演示文稿</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PowerPoint 演示文稿</vt:lpstr>
      <vt:lpstr>(2)同轴电缆</vt:lpstr>
      <vt:lpstr>PowerPoint 演示文稿</vt:lpstr>
      <vt:lpstr>光线在光纤中的折射 </vt:lpstr>
      <vt:lpstr>二、非导向传输媒体</vt:lpstr>
      <vt:lpstr>PowerPoint 演示文稿</vt:lpstr>
      <vt:lpstr>PowerPoint 演示文稿</vt:lpstr>
      <vt:lpstr>PowerPoint 演示文稿</vt:lpstr>
      <vt:lpstr>低轨道卫星通信 (对地非静止)</vt:lpstr>
      <vt:lpstr>PowerPoint 演示文稿</vt:lpstr>
      <vt:lpstr>信道复用技术</vt:lpstr>
      <vt:lpstr>2 局域网的定义 </vt:lpstr>
      <vt:lpstr>2.1.2 局域网中的拓扑结构 </vt:lpstr>
      <vt:lpstr>2.2.3 传统以太网 </vt:lpstr>
      <vt:lpstr>共享信道的广播通信方式 注意：通信的地址问题和冲突问题</vt:lpstr>
      <vt:lpstr>PowerPoint 演示文稿</vt:lpstr>
      <vt:lpstr>3.3.2   CSMA/CD 协议 </vt:lpstr>
      <vt:lpstr>PowerPoint 演示文稿</vt:lpstr>
      <vt:lpstr>CSMA/CD的工作原理</vt:lpstr>
      <vt:lpstr>最短有效帧长 </vt:lpstr>
      <vt:lpstr>PowerPoint 演示文稿</vt:lpstr>
      <vt:lpstr>2.3 中继器和集线器 </vt:lpstr>
      <vt:lpstr>PowerPoint 演示文稿</vt:lpstr>
      <vt:lpstr>2.3.3 集线器的工作原理 </vt:lpstr>
      <vt:lpstr>集线器的工作原理 </vt:lpstr>
      <vt:lpstr>2.3.4 集线器的端口类型</vt:lpstr>
      <vt:lpstr>网桥的连接模式：(红点处为HUB) </vt:lpstr>
      <vt:lpstr>交换机连接模式</vt:lpstr>
      <vt:lpstr>网桥的工作原理 </vt:lpstr>
      <vt:lpstr>交换机 </vt:lpstr>
      <vt:lpstr>IP 协议</vt:lpstr>
      <vt:lpstr>4.2.3  IP 地址与硬件地址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4.2.6  IP 层转发分组的流程 </vt:lpstr>
      <vt:lpstr>PowerPoint 演示文稿</vt:lpstr>
      <vt:lpstr>一个未划分子网的 B 类网络145.13.0.0</vt:lpstr>
      <vt:lpstr>划分为三个子网后对外仍是一个网络 </vt:lpstr>
      <vt:lpstr>【例4-2】已知 IP 地址是 141.14.72.24，子网掩码是 255.255.192.0。试求网络地址。 </vt:lpstr>
      <vt:lpstr>【例4-3】在上例中，若子网掩码改为255.255.224.0。试求网络地址，讨论所得结果。 </vt:lpstr>
      <vt:lpstr>【例4-4】已知互联网和路由器 R1 中的路由表。主机 H1 向 H2 发送分组。试讨论 R1 收到 H1  向 H2 发送的分组后查找路由表的过程。 </vt:lpstr>
      <vt:lpstr>主机 H1 要发送分组给 H2 </vt:lpstr>
      <vt:lpstr>主机 H1 首先将 本子网的子网掩码 255.255.255.128 与分组的 IP 地址 128.30.33.138 逐比特相“与”(AND 操作) </vt:lpstr>
      <vt:lpstr>因此 H1 必须把分组传送到路由器 R1 然后逐项查找路由表</vt:lpstr>
      <vt:lpstr>路由器 R1 收到分组后就用路由表中第 1 个项目的 子网掩码和 128.30.33.138 逐比特 AND 操作 </vt:lpstr>
      <vt:lpstr>路由器 R1 再用路由表中第 2 个项目的 子网掩码和 128.30.33.138 逐比特 AND 操作 </vt:lpstr>
      <vt:lpstr>无分类的两级编址 </vt:lpstr>
      <vt:lpstr>128.14.32.0/20 表示的地址（212 个地址）</vt:lpstr>
      <vt:lpstr>CIDR 地址块划分举例 </vt:lpstr>
      <vt:lpstr>4.5.6   路由器在网际互连中的作用  1. 路由器的结构</vt:lpstr>
      <vt:lpstr>典型的路由器的结构 </vt:lpstr>
      <vt:lpstr>构造路由表</vt:lpstr>
      <vt:lpstr>路由器之间不断交换路由信息 （这里没有画出路由器之间的网络 以及连接在网络上的计算机）</vt:lpstr>
      <vt:lpstr>IP 网络的生存性很强</vt:lpstr>
      <vt:lpstr>PowerPoint 演示文稿</vt:lpstr>
      <vt:lpstr>IP 网络的重要特点</vt:lpstr>
      <vt:lpstr>PowerPoint 演示文稿</vt:lpstr>
      <vt:lpstr>PowerPoint 演示文稿</vt:lpstr>
      <vt:lpstr>解释一些现象</vt:lpstr>
      <vt:lpstr>TCP 与 UDP </vt:lpstr>
      <vt:lpstr>端口号(protocol port number) 简称为端口(port)</vt:lpstr>
      <vt:lpstr>PowerPoint 演示文稿</vt:lpstr>
      <vt:lpstr>PowerPoint 演示文稿</vt:lpstr>
      <vt:lpstr>端口有什么用呢？</vt:lpstr>
      <vt:lpstr>5.6  TCP 可靠传输的实现 5.6.1 以字节为单位的滑动窗口</vt:lpstr>
      <vt:lpstr>流量控制举例</vt:lpstr>
      <vt:lpstr>从连续收到三个重复的确认 转入拥塞避免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计算机网络复习</dc:title>
  <dc:creator>ThinkPad User</dc:creator>
  <cp:lastModifiedBy>冯海林</cp:lastModifiedBy>
  <cp:revision>25</cp:revision>
  <dcterms:created xsi:type="dcterms:W3CDTF">2014-12-06T08:19:00Z</dcterms:created>
  <dcterms:modified xsi:type="dcterms:W3CDTF">2020-12-22T01:38:06Z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